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Relationship Id="rId6" Type="http://schemas.openxmlformats.org/officeDocument/2006/relationships/image" Target="../media/image124.png"/><Relationship Id="rId7" Type="http://schemas.openxmlformats.org/officeDocument/2006/relationships/image" Target="../media/image125.png"/><Relationship Id="rId8" Type="http://schemas.openxmlformats.org/officeDocument/2006/relationships/image" Target="../media/image12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Relationship Id="rId7" Type="http://schemas.openxmlformats.org/officeDocument/2006/relationships/image" Target="../media/image132.png"/><Relationship Id="rId8" Type="http://schemas.openxmlformats.org/officeDocument/2006/relationships/image" Target="../media/image133.png"/><Relationship Id="rId9" Type="http://schemas.openxmlformats.org/officeDocument/2006/relationships/image" Target="../media/image134.png"/><Relationship Id="rId10" Type="http://schemas.openxmlformats.org/officeDocument/2006/relationships/image" Target="../media/image135.png"/><Relationship Id="rId11" Type="http://schemas.openxmlformats.org/officeDocument/2006/relationships/image" Target="../media/image136.png"/><Relationship Id="rId12" Type="http://schemas.openxmlformats.org/officeDocument/2006/relationships/image" Target="../media/image137.png"/><Relationship Id="rId13" Type="http://schemas.openxmlformats.org/officeDocument/2006/relationships/image" Target="../media/image138.png"/><Relationship Id="rId14" Type="http://schemas.openxmlformats.org/officeDocument/2006/relationships/image" Target="../media/image13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0.png"/><Relationship Id="rId3" Type="http://schemas.openxmlformats.org/officeDocument/2006/relationships/image" Target="../media/image141.png"/><Relationship Id="rId4" Type="http://schemas.openxmlformats.org/officeDocument/2006/relationships/image" Target="../media/image142.png"/><Relationship Id="rId5" Type="http://schemas.openxmlformats.org/officeDocument/2006/relationships/image" Target="../media/image143.png"/><Relationship Id="rId6" Type="http://schemas.openxmlformats.org/officeDocument/2006/relationships/image" Target="../media/image144.png"/><Relationship Id="rId7" Type="http://schemas.openxmlformats.org/officeDocument/2006/relationships/image" Target="../media/image145.png"/><Relationship Id="rId8" Type="http://schemas.openxmlformats.org/officeDocument/2006/relationships/image" Target="../media/image146.png"/><Relationship Id="rId9" Type="http://schemas.openxmlformats.org/officeDocument/2006/relationships/image" Target="../media/image147.png"/><Relationship Id="rId10" Type="http://schemas.openxmlformats.org/officeDocument/2006/relationships/image" Target="../media/image148.png"/><Relationship Id="rId11" Type="http://schemas.openxmlformats.org/officeDocument/2006/relationships/image" Target="../media/image149.png"/><Relationship Id="rId12" Type="http://schemas.openxmlformats.org/officeDocument/2006/relationships/image" Target="../media/image15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1.png"/><Relationship Id="rId3" Type="http://schemas.openxmlformats.org/officeDocument/2006/relationships/image" Target="../media/image152.png"/><Relationship Id="rId4" Type="http://schemas.openxmlformats.org/officeDocument/2006/relationships/image" Target="../media/image153.png"/><Relationship Id="rId5" Type="http://schemas.openxmlformats.org/officeDocument/2006/relationships/image" Target="../media/image154.png"/><Relationship Id="rId6" Type="http://schemas.openxmlformats.org/officeDocument/2006/relationships/image" Target="../media/image155.png"/><Relationship Id="rId7" Type="http://schemas.openxmlformats.org/officeDocument/2006/relationships/image" Target="../media/image156.png"/><Relationship Id="rId8" Type="http://schemas.openxmlformats.org/officeDocument/2006/relationships/image" Target="../media/image157.png"/><Relationship Id="rId9" Type="http://schemas.openxmlformats.org/officeDocument/2006/relationships/image" Target="../media/image158.png"/><Relationship Id="rId10" Type="http://schemas.openxmlformats.org/officeDocument/2006/relationships/image" Target="../media/image159.png"/><Relationship Id="rId11" Type="http://schemas.openxmlformats.org/officeDocument/2006/relationships/image" Target="../media/image160.png"/><Relationship Id="rId12" Type="http://schemas.openxmlformats.org/officeDocument/2006/relationships/image" Target="../media/image161.png"/><Relationship Id="rId13" Type="http://schemas.openxmlformats.org/officeDocument/2006/relationships/image" Target="../media/image162.png"/><Relationship Id="rId14" Type="http://schemas.openxmlformats.org/officeDocument/2006/relationships/image" Target="../media/image163.png"/><Relationship Id="rId15" Type="http://schemas.openxmlformats.org/officeDocument/2006/relationships/image" Target="../media/image164.png"/><Relationship Id="rId16" Type="http://schemas.openxmlformats.org/officeDocument/2006/relationships/image" Target="../media/image16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6.png"/><Relationship Id="rId3" Type="http://schemas.openxmlformats.org/officeDocument/2006/relationships/image" Target="../media/image167.png"/><Relationship Id="rId4" Type="http://schemas.openxmlformats.org/officeDocument/2006/relationships/image" Target="../media/image168.png"/><Relationship Id="rId5" Type="http://schemas.openxmlformats.org/officeDocument/2006/relationships/image" Target="../media/image169.png"/><Relationship Id="rId6" Type="http://schemas.openxmlformats.org/officeDocument/2006/relationships/image" Target="../media/image17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Relationship Id="rId13" Type="http://schemas.openxmlformats.org/officeDocument/2006/relationships/image" Target="../media/image61.png"/><Relationship Id="rId14" Type="http://schemas.openxmlformats.org/officeDocument/2006/relationships/image" Target="../media/image62.png"/><Relationship Id="rId15" Type="http://schemas.openxmlformats.org/officeDocument/2006/relationships/image" Target="../media/image63.png"/><Relationship Id="rId16" Type="http://schemas.openxmlformats.org/officeDocument/2006/relationships/image" Target="../media/image64.png"/><Relationship Id="rId17" Type="http://schemas.openxmlformats.org/officeDocument/2006/relationships/image" Target="../media/image65.png"/><Relationship Id="rId18" Type="http://schemas.openxmlformats.org/officeDocument/2006/relationships/image" Target="../media/image66.png"/><Relationship Id="rId19" Type="http://schemas.openxmlformats.org/officeDocument/2006/relationships/image" Target="../media/image67.png"/><Relationship Id="rId20" Type="http://schemas.openxmlformats.org/officeDocument/2006/relationships/image" Target="../media/image68.png"/><Relationship Id="rId21" Type="http://schemas.openxmlformats.org/officeDocument/2006/relationships/image" Target="../media/image6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1" Type="http://schemas.openxmlformats.org/officeDocument/2006/relationships/image" Target="../media/image79.png"/><Relationship Id="rId12" Type="http://schemas.openxmlformats.org/officeDocument/2006/relationships/image" Target="../media/image80.png"/><Relationship Id="rId13" Type="http://schemas.openxmlformats.org/officeDocument/2006/relationships/image" Target="../media/image81.png"/><Relationship Id="rId14" Type="http://schemas.openxmlformats.org/officeDocument/2006/relationships/image" Target="../media/image82.png"/><Relationship Id="rId15" Type="http://schemas.openxmlformats.org/officeDocument/2006/relationships/image" Target="../media/image83.png"/><Relationship Id="rId16" Type="http://schemas.openxmlformats.org/officeDocument/2006/relationships/image" Target="../media/image84.png"/><Relationship Id="rId17" Type="http://schemas.openxmlformats.org/officeDocument/2006/relationships/image" Target="../media/image85.png"/><Relationship Id="rId18" Type="http://schemas.openxmlformats.org/officeDocument/2006/relationships/image" Target="../media/image86.png"/><Relationship Id="rId19" Type="http://schemas.openxmlformats.org/officeDocument/2006/relationships/image" Target="../media/image87.png"/><Relationship Id="rId20" Type="http://schemas.openxmlformats.org/officeDocument/2006/relationships/image" Target="../media/image88.png"/><Relationship Id="rId21" Type="http://schemas.openxmlformats.org/officeDocument/2006/relationships/image" Target="../media/image89.png"/><Relationship Id="rId22" Type="http://schemas.openxmlformats.org/officeDocument/2006/relationships/image" Target="../media/image90.png"/><Relationship Id="rId23" Type="http://schemas.openxmlformats.org/officeDocument/2006/relationships/image" Target="../media/image91.png"/><Relationship Id="rId24" Type="http://schemas.openxmlformats.org/officeDocument/2006/relationships/image" Target="../media/image9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Relationship Id="rId11" Type="http://schemas.openxmlformats.org/officeDocument/2006/relationships/image" Target="../media/image10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Relationship Id="rId13" Type="http://schemas.openxmlformats.org/officeDocument/2006/relationships/image" Target="../media/image114.png"/><Relationship Id="rId14" Type="http://schemas.openxmlformats.org/officeDocument/2006/relationships/image" Target="../media/image115.png"/><Relationship Id="rId15" Type="http://schemas.openxmlformats.org/officeDocument/2006/relationships/image" Target="../media/image116.png"/><Relationship Id="rId16" Type="http://schemas.openxmlformats.org/officeDocument/2006/relationships/image" Target="../media/image117.png"/><Relationship Id="rId17" Type="http://schemas.openxmlformats.org/officeDocument/2006/relationships/image" Target="../media/image118.png"/><Relationship Id="rId18" Type="http://schemas.openxmlformats.org/officeDocument/2006/relationships/image" Target="../media/image11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5142857"/>
            <a:chOff x="0" y="0"/>
            <a:chExt cx="18285714" cy="51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514285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059" y="732929"/>
            <a:ext cx="7771595" cy="88198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721035" y="1721035"/>
            <a:ext cx="6843645" cy="6843645"/>
            <a:chOff x="5721035" y="1721035"/>
            <a:chExt cx="6843645" cy="68436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1035" y="1721035"/>
              <a:ext cx="6843645" cy="68436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98199" y="6906409"/>
            <a:ext cx="289317" cy="447291"/>
            <a:chOff x="8998199" y="6906409"/>
            <a:chExt cx="289317" cy="4472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8998199" y="6906409"/>
              <a:ext cx="289317" cy="44729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43736" y="3868046"/>
            <a:ext cx="6780848" cy="205709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43762" y="5523665"/>
            <a:ext cx="5832686" cy="146757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2983" y="9305890"/>
            <a:ext cx="5936667" cy="12929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3676" y="3369143"/>
            <a:ext cx="15289752" cy="4406857"/>
            <a:chOff x="1313676" y="3369143"/>
            <a:chExt cx="15289752" cy="44068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3676" y="3369143"/>
              <a:ext cx="15289752" cy="4406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35490" y="7608858"/>
            <a:ext cx="13567939" cy="121427"/>
            <a:chOff x="3035490" y="7608858"/>
            <a:chExt cx="13567939" cy="12142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35490" y="7608858"/>
              <a:ext cx="13567939" cy="12142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7000" y="1881786"/>
            <a:ext cx="6621248" cy="17762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3762" y="1587142"/>
            <a:ext cx="1909533" cy="6936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308297" y="8309822"/>
            <a:ext cx="11300510" cy="688762"/>
            <a:chOff x="3308297" y="8309822"/>
            <a:chExt cx="11300510" cy="68876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3308297" y="8309822"/>
              <a:ext cx="723249" cy="688762"/>
              <a:chOff x="3308297" y="8309822"/>
              <a:chExt cx="723249" cy="688762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308297" y="8309822"/>
                <a:ext cx="723249" cy="688762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10603" y="8070060"/>
              <a:ext cx="11425829" cy="13619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7000" y="1881786"/>
            <a:ext cx="6621248" cy="177623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3762" y="1587142"/>
            <a:ext cx="1909533" cy="6936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13676" y="4938914"/>
            <a:ext cx="12279495" cy="1372740"/>
            <a:chOff x="1313676" y="4938914"/>
            <a:chExt cx="12279495" cy="137274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3676" y="4938914"/>
              <a:ext cx="12279495" cy="13727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3676" y="7578670"/>
            <a:ext cx="12279495" cy="1372740"/>
            <a:chOff x="1313676" y="7578670"/>
            <a:chExt cx="12279495" cy="137274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3676" y="7578670"/>
              <a:ext cx="12279495" cy="137274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13676" y="6258792"/>
            <a:ext cx="12279495" cy="1372740"/>
            <a:chOff x="1313676" y="6258792"/>
            <a:chExt cx="12279495" cy="137274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3676" y="6258792"/>
              <a:ext cx="12279495" cy="137274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13676" y="3619036"/>
            <a:ext cx="12279495" cy="1372740"/>
            <a:chOff x="1313676" y="3619036"/>
            <a:chExt cx="12279495" cy="137274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3676" y="3619036"/>
              <a:ext cx="12279495" cy="137274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362496" y="5626917"/>
            <a:ext cx="4107981" cy="1293423"/>
            <a:chOff x="13362496" y="5626917"/>
            <a:chExt cx="4107981" cy="129342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13362496" y="5626917"/>
              <a:ext cx="4107981" cy="129342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544639" y="3384349"/>
            <a:ext cx="3382029" cy="111076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15975" y="3550822"/>
            <a:ext cx="11684295" cy="103507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5484" y="4947829"/>
            <a:ext cx="12236552" cy="101869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13417" y="6286755"/>
            <a:ext cx="12160286" cy="101869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1954" y="7583548"/>
            <a:ext cx="12791810" cy="10186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7476" y="1881786"/>
            <a:ext cx="4160781" cy="177623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3762" y="1587142"/>
            <a:ext cx="1910552" cy="6936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985814" y="4620680"/>
            <a:ext cx="8314086" cy="2361868"/>
            <a:chOff x="4985814" y="4620680"/>
            <a:chExt cx="8314086" cy="236186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85814" y="4620680"/>
              <a:ext cx="8314086" cy="23618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81787" y="3372522"/>
            <a:ext cx="4532808" cy="1059433"/>
            <a:chOff x="6881787" y="3372522"/>
            <a:chExt cx="4532808" cy="10594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81787" y="3372522"/>
              <a:ext cx="4532808" cy="105943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91252" y="3281682"/>
            <a:ext cx="3981733" cy="12864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751299" y="6982548"/>
            <a:ext cx="8783117" cy="912132"/>
            <a:chOff x="4751299" y="6982548"/>
            <a:chExt cx="8783117" cy="91213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51213" y="6609100"/>
              <a:ext cx="1361819" cy="1847352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85516" y="6609100"/>
              <a:ext cx="1394124" cy="1847352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876193" y="6609100"/>
              <a:ext cx="1372952" cy="18473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544509" y="8425251"/>
            <a:ext cx="7310982" cy="688762"/>
            <a:chOff x="5544509" y="8425251"/>
            <a:chExt cx="7310982" cy="68876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544509" y="8425251"/>
              <a:ext cx="723249" cy="688762"/>
              <a:chOff x="5544509" y="8425251"/>
              <a:chExt cx="723249" cy="68876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544509" y="8425251"/>
                <a:ext cx="723249" cy="688762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65672" y="8185489"/>
              <a:ext cx="7284133" cy="14237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231289" y="5223882"/>
            <a:ext cx="3295965" cy="1904294"/>
            <a:chOff x="5231289" y="5223882"/>
            <a:chExt cx="3295965" cy="19042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231289" y="5223882"/>
              <a:ext cx="3295965" cy="190429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7476" y="1881786"/>
            <a:ext cx="4160781" cy="17762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3762" y="1587142"/>
            <a:ext cx="1910552" cy="6936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13676" y="4112097"/>
            <a:ext cx="2117591" cy="1030761"/>
            <a:chOff x="1313676" y="4112097"/>
            <a:chExt cx="2117591" cy="103076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313676" y="4112097"/>
              <a:ext cx="2117591" cy="1030761"/>
              <a:chOff x="1313676" y="4112097"/>
              <a:chExt cx="2117591" cy="1030761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10800000">
                <a:off x="1313676" y="4112097"/>
                <a:ext cx="2117591" cy="1030761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9453" y="4325388"/>
              <a:ext cx="2717848" cy="6769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13676" y="5660649"/>
            <a:ext cx="2117591" cy="1030761"/>
            <a:chOff x="1313676" y="5660649"/>
            <a:chExt cx="2117591" cy="103076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313676" y="5660649"/>
              <a:ext cx="2117591" cy="1030761"/>
              <a:chOff x="1313676" y="5660649"/>
              <a:chExt cx="2117591" cy="103076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10800000">
                <a:off x="1313676" y="5660649"/>
                <a:ext cx="2117591" cy="1030761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1253" y="5873940"/>
              <a:ext cx="2675886" cy="6769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13676" y="7239981"/>
            <a:ext cx="2117591" cy="1030761"/>
            <a:chOff x="1313676" y="7239981"/>
            <a:chExt cx="2117591" cy="1030761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313676" y="7239981"/>
              <a:ext cx="2117591" cy="1030761"/>
              <a:chOff x="1313676" y="7239981"/>
              <a:chExt cx="2117591" cy="1030761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10800000">
                <a:off x="1313676" y="7239981"/>
                <a:ext cx="2117591" cy="1030761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8710" y="7453272"/>
              <a:ext cx="2727124" cy="67690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746524" y="4106635"/>
            <a:ext cx="766029" cy="116606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761152" y="7239777"/>
            <a:ext cx="713514" cy="1160419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628943" y="5655188"/>
            <a:ext cx="833190" cy="116606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8596752" y="5536410"/>
            <a:ext cx="7310982" cy="1279238"/>
            <a:chOff x="8596752" y="5536410"/>
            <a:chExt cx="7310982" cy="1279238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8596752" y="5831648"/>
              <a:ext cx="723249" cy="688762"/>
              <a:chOff x="8596752" y="5831648"/>
              <a:chExt cx="723249" cy="688762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596752" y="5831648"/>
                <a:ext cx="723249" cy="688762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57696" y="5296277"/>
              <a:ext cx="7464000" cy="1952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142857"/>
            <a:ext cx="18285714" cy="5142857"/>
            <a:chOff x="0" y="5142857"/>
            <a:chExt cx="18285714" cy="51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42857"/>
              <a:ext cx="18285714" cy="514285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059" y="732929"/>
            <a:ext cx="7771595" cy="88198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721035" y="1721035"/>
            <a:ext cx="6843645" cy="6843645"/>
            <a:chOff x="5721035" y="1721035"/>
            <a:chExt cx="6843645" cy="68436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1035" y="1721035"/>
              <a:ext cx="6843645" cy="68436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98199" y="6906409"/>
            <a:ext cx="289317" cy="447291"/>
            <a:chOff x="8998199" y="6906409"/>
            <a:chExt cx="289317" cy="4472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8998199" y="6906409"/>
              <a:ext cx="289317" cy="44729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30457" y="2712089"/>
            <a:ext cx="7599686" cy="43809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13677" y="1346176"/>
            <a:ext cx="6325065" cy="71782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91293" y="2150366"/>
            <a:ext cx="5569834" cy="5569834"/>
            <a:chOff x="1691293" y="2150366"/>
            <a:chExt cx="5569834" cy="556983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1293" y="2150366"/>
              <a:ext cx="5569834" cy="556983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2315" y="3669689"/>
            <a:ext cx="6736590" cy="17618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736375" y="4937580"/>
            <a:ext cx="3200017" cy="33934"/>
            <a:chOff x="8736375" y="4937580"/>
            <a:chExt cx="3200017" cy="3393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8736375" y="4937580"/>
              <a:ext cx="3200017" cy="339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135563" y="3182063"/>
            <a:ext cx="401641" cy="401641"/>
            <a:chOff x="10135563" y="3182063"/>
            <a:chExt cx="401641" cy="40164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35563" y="3182063"/>
              <a:ext cx="401641" cy="40164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35563" y="4172347"/>
            <a:ext cx="401641" cy="401641"/>
            <a:chOff x="10135563" y="4172347"/>
            <a:chExt cx="401641" cy="40164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35563" y="4172347"/>
              <a:ext cx="401641" cy="40164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135563" y="5162631"/>
            <a:ext cx="401641" cy="401641"/>
            <a:chOff x="10135563" y="5162631"/>
            <a:chExt cx="401641" cy="40164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35563" y="5162631"/>
              <a:ext cx="401641" cy="40164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135563" y="6152915"/>
            <a:ext cx="401641" cy="401641"/>
            <a:chOff x="10135563" y="6152915"/>
            <a:chExt cx="401641" cy="40164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35563" y="6152915"/>
              <a:ext cx="401641" cy="40164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101648" y="3176684"/>
            <a:ext cx="510029" cy="46145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17420" y="4166968"/>
            <a:ext cx="494400" cy="46145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117981" y="5157252"/>
            <a:ext cx="493705" cy="46145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119175" y="6147540"/>
            <a:ext cx="492467" cy="46145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728268" y="3013509"/>
            <a:ext cx="2835133" cy="89406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747411" y="3969594"/>
            <a:ext cx="3253590" cy="89406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728268" y="5019340"/>
            <a:ext cx="2029581" cy="894067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745106" y="6001550"/>
            <a:ext cx="2188086" cy="8940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7476" y="1881786"/>
            <a:ext cx="6437124" cy="177623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7476" y="1599837"/>
            <a:ext cx="1881590" cy="10127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13676" y="3635138"/>
            <a:ext cx="6171429" cy="5135181"/>
            <a:chOff x="1313676" y="3635138"/>
            <a:chExt cx="6171429" cy="513518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3676" y="3635138"/>
              <a:ext cx="6171429" cy="51351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94629" y="3387429"/>
            <a:ext cx="2345052" cy="5613714"/>
            <a:chOff x="1294629" y="3387429"/>
            <a:chExt cx="2345052" cy="5613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4629" y="3387429"/>
              <a:ext cx="2345052" cy="561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420904" y="5693445"/>
            <a:ext cx="841655" cy="558060"/>
            <a:chOff x="12420904" y="5693445"/>
            <a:chExt cx="841655" cy="55806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2420904" y="5693445"/>
              <a:ext cx="841655" cy="5580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555155" y="3635138"/>
            <a:ext cx="8573154" cy="688762"/>
            <a:chOff x="8555155" y="3635138"/>
            <a:chExt cx="8573154" cy="68876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8555155" y="3635138"/>
              <a:ext cx="723249" cy="688762"/>
              <a:chOff x="8555155" y="3635138"/>
              <a:chExt cx="723249" cy="68876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555155" y="3635138"/>
                <a:ext cx="723249" cy="688762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6633" y="3395376"/>
              <a:ext cx="8694638" cy="136195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52142" y="7492422"/>
            <a:ext cx="10704829" cy="13327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7476" y="1881786"/>
            <a:ext cx="6437124" cy="177623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7476" y="1599837"/>
            <a:ext cx="1881590" cy="10127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13676" y="3635138"/>
            <a:ext cx="6171429" cy="5236727"/>
            <a:chOff x="1313676" y="3635138"/>
            <a:chExt cx="6171429" cy="523672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3676" y="3635138"/>
              <a:ext cx="6171429" cy="52367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420904" y="5693445"/>
            <a:ext cx="841655" cy="558060"/>
            <a:chOff x="12420904" y="5693445"/>
            <a:chExt cx="841655" cy="55806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2420904" y="5693445"/>
              <a:ext cx="841655" cy="5580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94629" y="3387429"/>
            <a:ext cx="2088229" cy="5741714"/>
            <a:chOff x="1294629" y="3387429"/>
            <a:chExt cx="2088229" cy="5741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4629" y="3387429"/>
              <a:ext cx="2088229" cy="5741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555155" y="3635138"/>
            <a:ext cx="8573154" cy="688762"/>
            <a:chOff x="8555155" y="3635138"/>
            <a:chExt cx="8573154" cy="68876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8555155" y="3635138"/>
              <a:ext cx="723249" cy="688762"/>
              <a:chOff x="8555155" y="3635138"/>
              <a:chExt cx="723249" cy="68876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555155" y="3635138"/>
                <a:ext cx="723249" cy="688762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89318" y="3395376"/>
              <a:ext cx="8610724" cy="136195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11056" y="7523273"/>
            <a:ext cx="10700914" cy="12592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3676" y="3379138"/>
            <a:ext cx="6293181" cy="4855045"/>
            <a:chOff x="1313676" y="3379138"/>
            <a:chExt cx="6293181" cy="48550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3676" y="3379138"/>
              <a:ext cx="6293181" cy="48550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75200" y="3379138"/>
            <a:ext cx="6293181" cy="4855045"/>
            <a:chOff x="10675200" y="3379138"/>
            <a:chExt cx="6293181" cy="485504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75200" y="3379138"/>
              <a:ext cx="6293181" cy="485504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92076" y="1881786"/>
            <a:ext cx="4479571" cy="17762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3762" y="1587142"/>
            <a:ext cx="1909533" cy="69368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45171" y="7983719"/>
            <a:ext cx="5436543" cy="175368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317010" y="7983718"/>
            <a:ext cx="5394733" cy="17536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7000" y="1881786"/>
            <a:ext cx="6621248" cy="177623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3762" y="1587142"/>
            <a:ext cx="1909533" cy="69368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56154" y="2995452"/>
            <a:ext cx="8734476" cy="1715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31750" y="4443094"/>
            <a:ext cx="4046850" cy="945852"/>
            <a:chOff x="1431750" y="4443094"/>
            <a:chExt cx="4046850" cy="9458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1750" y="4443094"/>
              <a:ext cx="4046850" cy="94585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67023" y="4357664"/>
            <a:ext cx="835448" cy="116606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087022" y="4443094"/>
            <a:ext cx="4046850" cy="945852"/>
            <a:chOff x="7087022" y="4443094"/>
            <a:chExt cx="4046850" cy="94585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87022" y="4443094"/>
              <a:ext cx="4046850" cy="94585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779438" y="4395182"/>
            <a:ext cx="836571" cy="11660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807114" y="4443094"/>
            <a:ext cx="4046850" cy="945852"/>
            <a:chOff x="12807114" y="4443094"/>
            <a:chExt cx="4046850" cy="94585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807114" y="4443094"/>
              <a:ext cx="4046850" cy="9458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926178" y="6170093"/>
            <a:ext cx="748480" cy="748480"/>
            <a:chOff x="5926178" y="6170093"/>
            <a:chExt cx="748480" cy="74848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26178" y="6170093"/>
              <a:ext cx="748480" cy="74848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1750" y="5695524"/>
            <a:ext cx="4046850" cy="1697619"/>
            <a:chOff x="1431750" y="5695524"/>
            <a:chExt cx="4046850" cy="169761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1750" y="5695524"/>
              <a:ext cx="4046850" cy="16976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087022" y="5695524"/>
            <a:ext cx="4046850" cy="1697619"/>
            <a:chOff x="7087022" y="5695524"/>
            <a:chExt cx="4046850" cy="169761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87022" y="5695524"/>
              <a:ext cx="4046850" cy="169761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807114" y="5695524"/>
            <a:ext cx="4046850" cy="1697619"/>
            <a:chOff x="12807114" y="5695524"/>
            <a:chExt cx="4046850" cy="169761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807114" y="5695524"/>
              <a:ext cx="4046850" cy="169761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609301" y="6170093"/>
            <a:ext cx="748480" cy="748480"/>
            <a:chOff x="11609301" y="6170093"/>
            <a:chExt cx="748480" cy="74848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609301" y="6170093"/>
              <a:ext cx="748480" cy="748480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550206" y="4395182"/>
            <a:ext cx="681257" cy="1166067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957129" y="6173371"/>
            <a:ext cx="1990486" cy="101869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686175" y="6183555"/>
            <a:ext cx="1649076" cy="101869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459352" y="6061152"/>
            <a:ext cx="1543333" cy="113793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180766" y="7605333"/>
            <a:ext cx="1859363" cy="804571"/>
            <a:chOff x="8180766" y="7605333"/>
            <a:chExt cx="1859363" cy="80457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180766" y="7605333"/>
              <a:ext cx="1859363" cy="804571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907996" y="8484416"/>
            <a:ext cx="8644105" cy="1094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8438" y="4593524"/>
            <a:ext cx="6530276" cy="2108654"/>
            <a:chOff x="1218438" y="4593524"/>
            <a:chExt cx="6530276" cy="210865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8438" y="4593524"/>
              <a:ext cx="6530276" cy="21086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42667" y="4593524"/>
            <a:ext cx="6530276" cy="2108654"/>
            <a:chOff x="10642667" y="4593524"/>
            <a:chExt cx="6530276" cy="21086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42667" y="4593524"/>
              <a:ext cx="6530276" cy="210865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7000" y="1881786"/>
            <a:ext cx="6621248" cy="17762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3762" y="1587142"/>
            <a:ext cx="1909533" cy="6936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460151" y="3446529"/>
            <a:ext cx="4046850" cy="945852"/>
            <a:chOff x="2460151" y="3446529"/>
            <a:chExt cx="4046850" cy="9458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60151" y="3446529"/>
              <a:ext cx="4046850" cy="94585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33519" y="3376109"/>
            <a:ext cx="2794067" cy="122195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84380" y="3446529"/>
            <a:ext cx="4046850" cy="945852"/>
            <a:chOff x="11884380" y="3446529"/>
            <a:chExt cx="4046850" cy="94585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84380" y="3446529"/>
              <a:ext cx="4046850" cy="94585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756043" y="3376109"/>
            <a:ext cx="2522829" cy="12238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27962" y="6770367"/>
            <a:ext cx="6901704" cy="722324"/>
            <a:chOff x="1027962" y="6770367"/>
            <a:chExt cx="6901704" cy="72232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9505" y="6481283"/>
              <a:ext cx="1078419" cy="1442943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16709" y="6481348"/>
              <a:ext cx="1103981" cy="1442819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08438" y="6481348"/>
              <a:ext cx="1087257" cy="14428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56952" y="6770367"/>
            <a:ext cx="6901704" cy="722324"/>
            <a:chOff x="10456952" y="6770367"/>
            <a:chExt cx="6901704" cy="72232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298486" y="6481348"/>
              <a:ext cx="1078533" cy="1442819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545700" y="6481348"/>
              <a:ext cx="1103981" cy="1442819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837428" y="6481348"/>
              <a:ext cx="1087257" cy="144281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63086" y="7670459"/>
            <a:ext cx="8240981" cy="522654"/>
            <a:chOff x="363086" y="7670459"/>
            <a:chExt cx="8240981" cy="5226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0229" y="7488345"/>
              <a:ext cx="2233333" cy="1035076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81243" y="7488349"/>
              <a:ext cx="2235210" cy="1035076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703381" y="7488349"/>
              <a:ext cx="2240790" cy="1035076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640333" y="7488349"/>
            <a:ext cx="2235210" cy="1035076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899595" y="7488349"/>
            <a:ext cx="2233333" cy="103507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6127609" y="7488349"/>
            <a:ext cx="2240790" cy="103507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856280" y="8633632"/>
            <a:ext cx="8573154" cy="688762"/>
            <a:chOff x="4856280" y="8633632"/>
            <a:chExt cx="8573154" cy="688762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4856280" y="8633632"/>
              <a:ext cx="723249" cy="688762"/>
              <a:chOff x="4856280" y="8633632"/>
              <a:chExt cx="723249" cy="688762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4856280" y="8633632"/>
                <a:ext cx="723249" cy="688762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212329" y="8393870"/>
              <a:ext cx="8726600" cy="13619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21143" y="2072303"/>
            <a:ext cx="16164571" cy="81591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7000" y="1881786"/>
            <a:ext cx="6621248" cy="17762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3762" y="1587142"/>
            <a:ext cx="1909533" cy="6936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13676" y="4112097"/>
            <a:ext cx="2932479" cy="1427416"/>
            <a:chOff x="1313676" y="4112097"/>
            <a:chExt cx="2932479" cy="142741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313676" y="4112097"/>
              <a:ext cx="2932479" cy="1427416"/>
              <a:chOff x="1313676" y="4112097"/>
              <a:chExt cx="2932479" cy="142741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10800000">
                <a:off x="1313676" y="4112097"/>
                <a:ext cx="2932479" cy="142741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3237" y="4431510"/>
              <a:ext cx="2695819" cy="92895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02048" y="3985639"/>
            <a:ext cx="3799800" cy="191676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13676" y="6764275"/>
            <a:ext cx="2932479" cy="1427416"/>
            <a:chOff x="1313676" y="6764275"/>
            <a:chExt cx="2932479" cy="142741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313676" y="6764275"/>
              <a:ext cx="2932479" cy="1427416"/>
              <a:chOff x="1313676" y="6764275"/>
              <a:chExt cx="2932479" cy="1427416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10800000">
                <a:off x="1313676" y="6764275"/>
                <a:ext cx="2932479" cy="1427416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62780" y="7083650"/>
              <a:ext cx="2665333" cy="97014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732495" y="6637818"/>
            <a:ext cx="4138210" cy="19167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7000" y="1881786"/>
            <a:ext cx="6621248" cy="177623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3762" y="1587142"/>
            <a:ext cx="1909533" cy="6936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453558" y="3728808"/>
            <a:ext cx="2993952" cy="699763"/>
            <a:chOff x="4453558" y="3728808"/>
            <a:chExt cx="2993952" cy="69976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453558" y="3728808"/>
              <a:ext cx="2993952" cy="699763"/>
              <a:chOff x="4453558" y="3728808"/>
              <a:chExt cx="2993952" cy="699763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453558" y="3728808"/>
                <a:ext cx="2993952" cy="699763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65638" y="3662104"/>
              <a:ext cx="2536267" cy="9538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643637" y="3728808"/>
            <a:ext cx="2993952" cy="699763"/>
            <a:chOff x="7643637" y="3728808"/>
            <a:chExt cx="2993952" cy="69976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643637" y="3728808"/>
              <a:ext cx="2993952" cy="699763"/>
              <a:chOff x="7643637" y="3728808"/>
              <a:chExt cx="2993952" cy="69976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643637" y="3728808"/>
                <a:ext cx="2993952" cy="699763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05242" y="3662031"/>
              <a:ext cx="2661229" cy="9540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838205" y="3728808"/>
            <a:ext cx="2993952" cy="699763"/>
            <a:chOff x="10838205" y="3728808"/>
            <a:chExt cx="2993952" cy="69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38205" y="3728808"/>
              <a:ext cx="2993952" cy="69976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977200" y="3662031"/>
            <a:ext cx="2943867" cy="98181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453558" y="4823285"/>
            <a:ext cx="2993952" cy="699763"/>
            <a:chOff x="4453558" y="4823285"/>
            <a:chExt cx="2993952" cy="69976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4453558" y="4823285"/>
              <a:ext cx="2993952" cy="699763"/>
              <a:chOff x="4453558" y="4823285"/>
              <a:chExt cx="2993952" cy="699763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453558" y="4823285"/>
                <a:ext cx="2993952" cy="699763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40172" y="4834954"/>
              <a:ext cx="2819486" cy="85355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643637" y="4823285"/>
            <a:ext cx="2993952" cy="699763"/>
            <a:chOff x="7643637" y="4823285"/>
            <a:chExt cx="2993952" cy="69976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43637" y="4823285"/>
              <a:ext cx="2993952" cy="699763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20728" y="4834954"/>
            <a:ext cx="3258867" cy="85355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838205" y="4823285"/>
            <a:ext cx="2993952" cy="699763"/>
            <a:chOff x="10838205" y="4823285"/>
            <a:chExt cx="2993952" cy="69976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838205" y="4823285"/>
              <a:ext cx="2993952" cy="69976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213176" y="6297905"/>
            <a:ext cx="1859363" cy="804571"/>
            <a:chOff x="8213176" y="6297905"/>
            <a:chExt cx="1859363" cy="80457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213176" y="6297905"/>
              <a:ext cx="1859363" cy="804571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870133" y="4756507"/>
            <a:ext cx="3075362" cy="954076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229191" y="7415629"/>
            <a:ext cx="6072219" cy="17536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2024-04-08T20:24:42Z</dcterms:created>
  <dcterms:modified xsi:type="dcterms:W3CDTF">2024-04-08T20:24:42Z</dcterms:modified>
</cp:coreProperties>
</file>