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238095"/>
            <a:ext cx="18285714" cy="1047619"/>
            <a:chOff x="0" y="9238095"/>
            <a:chExt cx="18285714" cy="1047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238095"/>
              <a:ext cx="18285714" cy="1047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88468" y="2332961"/>
            <a:ext cx="1430526" cy="217004"/>
            <a:chOff x="10288468" y="2332961"/>
            <a:chExt cx="1430526" cy="2170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8468" y="2332961"/>
              <a:ext cx="1430526" cy="2170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31325" y="2029732"/>
            <a:ext cx="1344812" cy="217004"/>
            <a:chOff x="10331325" y="2029732"/>
            <a:chExt cx="1344812" cy="21700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31325" y="2029732"/>
              <a:ext cx="1344812" cy="2170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02753" y="1726503"/>
            <a:ext cx="1001955" cy="217004"/>
            <a:chOff x="10502753" y="1726503"/>
            <a:chExt cx="1001955" cy="21700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2753" y="1726503"/>
              <a:ext cx="1001955" cy="2170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65635" y="-317376"/>
            <a:ext cx="76190" cy="1904762"/>
            <a:chOff x="10965635" y="-317376"/>
            <a:chExt cx="76190" cy="19047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65635" y="-317376"/>
              <a:ext cx="76190" cy="19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137860" y="5040908"/>
            <a:ext cx="1430526" cy="217004"/>
            <a:chOff x="13137860" y="5040908"/>
            <a:chExt cx="1430526" cy="21700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37860" y="5040908"/>
              <a:ext cx="1430526" cy="2170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80718" y="4737678"/>
            <a:ext cx="1344812" cy="217004"/>
            <a:chOff x="13180718" y="4737678"/>
            <a:chExt cx="1344812" cy="21700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80718" y="4737678"/>
              <a:ext cx="1344812" cy="2170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52146" y="4434449"/>
            <a:ext cx="1001955" cy="217004"/>
            <a:chOff x="13352146" y="4434449"/>
            <a:chExt cx="1001955" cy="21700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52146" y="4434449"/>
              <a:ext cx="1001955" cy="21700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815028" y="-1885714"/>
            <a:ext cx="76190" cy="6181046"/>
            <a:chOff x="13815028" y="-1885714"/>
            <a:chExt cx="76190" cy="618104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15028" y="-1885714"/>
              <a:ext cx="76190" cy="618104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987253" y="2753195"/>
            <a:ext cx="1430526" cy="217004"/>
            <a:chOff x="15987253" y="2753195"/>
            <a:chExt cx="1430526" cy="21700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87253" y="2753195"/>
              <a:ext cx="1430526" cy="21700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030110" y="2449965"/>
            <a:ext cx="1344812" cy="217004"/>
            <a:chOff x="16030110" y="2449965"/>
            <a:chExt cx="1344812" cy="21700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30110" y="2449965"/>
              <a:ext cx="1344812" cy="21700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201539" y="2146736"/>
            <a:ext cx="1001955" cy="217004"/>
            <a:chOff x="16201539" y="2146736"/>
            <a:chExt cx="1001955" cy="21700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201539" y="2146736"/>
              <a:ext cx="1001955" cy="21700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664421" y="-336424"/>
            <a:ext cx="76190" cy="2344043"/>
            <a:chOff x="16664421" y="-336424"/>
            <a:chExt cx="76190" cy="234404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664421" y="-336424"/>
              <a:ext cx="76190" cy="234404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831809" y="2730918"/>
            <a:ext cx="2338378" cy="2761905"/>
            <a:chOff x="9831809" y="2730918"/>
            <a:chExt cx="2338378" cy="276190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31809" y="2730918"/>
              <a:ext cx="2338378" cy="276190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675625" y="5438864"/>
            <a:ext cx="2338378" cy="2761905"/>
            <a:chOff x="12675625" y="5438864"/>
            <a:chExt cx="2338378" cy="276190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675625" y="5438864"/>
              <a:ext cx="2338378" cy="276190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526660" y="3151151"/>
            <a:ext cx="2338378" cy="2761905"/>
            <a:chOff x="15526660" y="3151151"/>
            <a:chExt cx="2338378" cy="276190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526660" y="3151151"/>
              <a:ext cx="2338378" cy="2761905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76728" y="3992861"/>
            <a:ext cx="6440661" cy="1260718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65247" y="4601033"/>
            <a:ext cx="8474207" cy="2386159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90062" y="7375647"/>
            <a:ext cx="2003260" cy="1231403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-1194473" y="6369535"/>
            <a:ext cx="8887522" cy="11557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97836" y="0"/>
            <a:ext cx="2419048" cy="6614209"/>
            <a:chOff x="3797836" y="0"/>
            <a:chExt cx="2419048" cy="661420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7924" y="5711871"/>
              <a:ext cx="2960486" cy="111078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1795" y="4961155"/>
              <a:ext cx="3032189" cy="1007846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4632782" y="2754482"/>
              <a:ext cx="694349" cy="105329"/>
              <a:chOff x="4632782" y="2754482"/>
              <a:chExt cx="694349" cy="10532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632782" y="2754482"/>
                <a:ext cx="694349" cy="10532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653584" y="2607300"/>
              <a:ext cx="652745" cy="105329"/>
              <a:chOff x="4653584" y="2607300"/>
              <a:chExt cx="652745" cy="10532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653584" y="2607300"/>
                <a:ext cx="652745" cy="10532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736792" y="2460119"/>
              <a:ext cx="486329" cy="105329"/>
              <a:chOff x="4736792" y="2460119"/>
              <a:chExt cx="486329" cy="105329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736792" y="2460119"/>
                <a:ext cx="486329" cy="10532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70432" y="0"/>
              <a:ext cx="19048" cy="2297356"/>
              <a:chOff x="4970432" y="0"/>
              <a:chExt cx="19048" cy="229735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970432" y="0"/>
                <a:ext cx="19048" cy="229735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405141" y="2947642"/>
              <a:ext cx="1136935" cy="1342857"/>
              <a:chOff x="4405141" y="2947642"/>
              <a:chExt cx="1136935" cy="134285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405141" y="2947642"/>
                <a:ext cx="1136935" cy="1342857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1374476" y="0"/>
            <a:ext cx="3028571" cy="6613169"/>
            <a:chOff x="11374476" y="0"/>
            <a:chExt cx="3028571" cy="661316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00212" y="5710831"/>
              <a:ext cx="3863439" cy="1129829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97136" y="4961153"/>
              <a:ext cx="3028751" cy="1007846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2541596" y="2754484"/>
              <a:ext cx="694349" cy="105329"/>
              <a:chOff x="12541596" y="2754484"/>
              <a:chExt cx="694349" cy="10532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541596" y="2754484"/>
                <a:ext cx="694349" cy="10532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2562398" y="2607303"/>
              <a:ext cx="652745" cy="105329"/>
              <a:chOff x="12562398" y="2607303"/>
              <a:chExt cx="652745" cy="10532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562398" y="2607303"/>
                <a:ext cx="652745" cy="105329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2645606" y="2460121"/>
              <a:ext cx="486329" cy="105329"/>
              <a:chOff x="12645606" y="2460121"/>
              <a:chExt cx="486329" cy="10532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645606" y="2460121"/>
                <a:ext cx="486329" cy="10532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2879246" y="0"/>
              <a:ext cx="19048" cy="2297356"/>
              <a:chOff x="12879246" y="0"/>
              <a:chExt cx="19048" cy="2297356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879246" y="0"/>
                <a:ext cx="19048" cy="229735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2315206" y="2947644"/>
              <a:ext cx="1136935" cy="1342857"/>
              <a:chOff x="12315206" y="2947644"/>
              <a:chExt cx="1136935" cy="1342857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2315206" y="2947644"/>
                <a:ext cx="1136935" cy="134285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025906" y="-520830"/>
            <a:ext cx="26337526" cy="128050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692" y="168190"/>
            <a:ext cx="3663906" cy="15385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7583" y="1108440"/>
            <a:ext cx="3274658" cy="7522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494570" y="77429"/>
            <a:ext cx="33061935" cy="119343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309548" y="6523344"/>
            <a:ext cx="1257351" cy="1257351"/>
            <a:chOff x="15309548" y="6523344"/>
            <a:chExt cx="1257351" cy="125735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09548" y="6523344"/>
              <a:ext cx="1257351" cy="125735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9264" y="163114"/>
            <a:ext cx="3645944" cy="154254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7583" y="1108440"/>
            <a:ext cx="3274658" cy="75221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1887" y="2055410"/>
            <a:ext cx="5435963" cy="131590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54757" y="9231114"/>
            <a:ext cx="6763450" cy="1030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0914" y="2430839"/>
            <a:ext cx="16589630" cy="7473923"/>
            <a:chOff x="770914" y="2430839"/>
            <a:chExt cx="16589630" cy="74739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914" y="2430839"/>
              <a:ext cx="16589630" cy="747392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264" y="163114"/>
            <a:ext cx="3760230" cy="154254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7040" y="1121869"/>
            <a:ext cx="7456353" cy="72806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71717" y="4360452"/>
            <a:ext cx="4697459" cy="371998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82523" y="3560599"/>
            <a:ext cx="4178297" cy="182731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77466" y="6886666"/>
            <a:ext cx="4159116" cy="277788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63266" y="4369828"/>
            <a:ext cx="3788231" cy="412126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34650" y="3450574"/>
            <a:ext cx="3783773" cy="243699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087255" y="7243598"/>
            <a:ext cx="2595964" cy="177036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800707" y="4485362"/>
            <a:ext cx="3753868" cy="3712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264" y="163114"/>
            <a:ext cx="3760230" cy="154254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7583" y="1108440"/>
            <a:ext cx="7600143" cy="7522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8042" y="2811791"/>
            <a:ext cx="16589630" cy="7473923"/>
            <a:chOff x="848042" y="2811791"/>
            <a:chExt cx="16589630" cy="74739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042" y="2811791"/>
              <a:ext cx="16589630" cy="74739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706" y="4575191"/>
            <a:ext cx="4265545" cy="412126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17374" y="4002754"/>
            <a:ext cx="3675916" cy="177036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34440" y="7267615"/>
            <a:ext cx="3778288" cy="204076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26990" y="4573619"/>
            <a:ext cx="3690450" cy="418129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03216" y="4002954"/>
            <a:ext cx="3671668" cy="243699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765775" y="7901769"/>
            <a:ext cx="3444764" cy="14345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972492" y="5251488"/>
            <a:ext cx="3666334" cy="30417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58287" y="2158276"/>
            <a:ext cx="11369138" cy="628898"/>
            <a:chOff x="3458287" y="2158276"/>
            <a:chExt cx="11369138" cy="62889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570362" y="2046202"/>
              <a:ext cx="628898" cy="853048"/>
              <a:chOff x="3570362" y="2046202"/>
              <a:chExt cx="628898" cy="85304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5400000">
                <a:off x="3570362" y="2046202"/>
                <a:ext cx="628898" cy="853048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29481" y="1935776"/>
              <a:ext cx="11114428" cy="13920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95957" y="3262874"/>
            <a:ext cx="8762423" cy="43576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2023-12-07T21:39:21Z</dcterms:created>
  <dcterms:modified xsi:type="dcterms:W3CDTF">2023-12-07T21:39:21Z</dcterms:modified>
</cp:coreProperties>
</file>