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892F-402C-4AD0-8FC6-41496E0F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EBD26-FD6A-4962-9360-30693C6C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CD2D-E01D-47B7-B313-2387A2A44D93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CF464-C0D9-4700-AFA3-4E32B0CF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4122A-57D6-4E74-B623-B0D3B3D7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894F-54CB-4DAD-90BB-C2FFBDF47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65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B52A9-233A-45C9-8203-40334280B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DC447-2020-468E-92C9-3BAC1E308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E3F7B-5EB2-4058-A33F-AC6A665B6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FCD2D-E01D-47B7-B313-2387A2A44D93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89247-B533-4F47-9A3C-9BFB98162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E550C-4000-49EB-ABE4-9F57CD962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B894F-54CB-4DAD-90BB-C2FFBDF47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0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0689109-DBCE-49DC-8E6D-78C92DBB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551297-04BD-4760-A739-DE3D04C0D4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4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CE369D8-9E05-42BF-8568-1BCB2486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FD2318-30A0-4089-9F89-73E2166202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9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Ina Sholli</dc:creator>
  <cp:lastModifiedBy>Ina Sholli</cp:lastModifiedBy>
  <cp:revision>1</cp:revision>
  <dcterms:created xsi:type="dcterms:W3CDTF">2021-05-06T22:12:03Z</dcterms:created>
  <dcterms:modified xsi:type="dcterms:W3CDTF">2021-05-06T22:12:03Z</dcterms:modified>
</cp:coreProperties>
</file>