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1" autoAdjust="0"/>
  </p:normalViewPr>
  <p:slideViewPr>
    <p:cSldViewPr snapToGrid="0">
      <p:cViewPr varScale="1">
        <p:scale>
          <a:sx n="82" d="100"/>
          <a:sy n="82" d="100"/>
        </p:scale>
        <p:origin x="6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8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5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6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EA8F-29E1-4B48-ADF3-AE2BD46C084C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2D74-9C8F-4513-B09F-CD7AADF0F7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7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74.png"/><Relationship Id="rId3" Type="http://schemas.openxmlformats.org/officeDocument/2006/relationships/image" Target="../media/image16.png"/><Relationship Id="rId7" Type="http://schemas.openxmlformats.org/officeDocument/2006/relationships/image" Target="../media/image511.png"/><Relationship Id="rId12" Type="http://schemas.openxmlformats.org/officeDocument/2006/relationships/image" Target="../media/image7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11" Type="http://schemas.openxmlformats.org/officeDocument/2006/relationships/image" Target="../media/image72.png"/><Relationship Id="rId5" Type="http://schemas.openxmlformats.org/officeDocument/2006/relationships/image" Target="../media/image312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212.png"/><Relationship Id="rId9" Type="http://schemas.openxmlformats.org/officeDocument/2006/relationships/image" Target="../media/image78.png"/><Relationship Id="rId1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313.png"/><Relationship Id="rId4" Type="http://schemas.openxmlformats.org/officeDocument/2006/relationships/image" Target="../media/image2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jpeg"/><Relationship Id="rId18" Type="http://schemas.openxmlformats.org/officeDocument/2006/relationships/image" Target="../media/image17.png"/><Relationship Id="rId3" Type="http://schemas.openxmlformats.org/officeDocument/2006/relationships/image" Target="../media/image10.jpeg"/><Relationship Id="rId21" Type="http://schemas.openxmlformats.org/officeDocument/2006/relationships/image" Target="../media/image20.png"/><Relationship Id="rId7" Type="http://schemas.openxmlformats.org/officeDocument/2006/relationships/image" Target="../media/image2.png"/><Relationship Id="rId12" Type="http://schemas.openxmlformats.org/officeDocument/2006/relationships/image" Target="../media/image15.jpeg"/><Relationship Id="rId17" Type="http://schemas.openxmlformats.org/officeDocument/2006/relationships/image" Target="../media/image14.png"/><Relationship Id="rId2" Type="http://schemas.openxmlformats.org/officeDocument/2006/relationships/image" Target="../media/image9.jpe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4.jpeg"/><Relationship Id="rId5" Type="http://schemas.openxmlformats.org/officeDocument/2006/relationships/image" Target="../media/image12.jpeg"/><Relationship Id="rId15" Type="http://schemas.openxmlformats.org/officeDocument/2006/relationships/image" Target="../media/image12.png"/><Relationship Id="rId10" Type="http://schemas.openxmlformats.org/officeDocument/2006/relationships/image" Target="../media/image13.jpeg"/><Relationship Id="rId19" Type="http://schemas.openxmlformats.org/officeDocument/2006/relationships/image" Target="../media/image18.png"/><Relationship Id="rId4" Type="http://schemas.openxmlformats.org/officeDocument/2006/relationships/image" Target="../media/image11.jpe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0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2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4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5.png"/><Relationship Id="rId7" Type="http://schemas.openxmlformats.org/officeDocument/2006/relationships/image" Target="../media/image51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40.png"/><Relationship Id="rId5" Type="http://schemas.openxmlformats.org/officeDocument/2006/relationships/image" Target="../media/image311.png"/><Relationship Id="rId10" Type="http://schemas.openxmlformats.org/officeDocument/2006/relationships/image" Target="../media/image80.png"/><Relationship Id="rId4" Type="http://schemas.openxmlformats.org/officeDocument/2006/relationships/image" Target="../media/image211.png"/><Relationship Id="rId9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png"/><Relationship Id="rId13" Type="http://schemas.openxmlformats.org/officeDocument/2006/relationships/image" Target="../media/image56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452" y="81281"/>
            <a:ext cx="11840215" cy="6610205"/>
            <a:chOff x="-22452" y="81281"/>
            <a:chExt cx="11840215" cy="6610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/>
                <p:cNvSpPr/>
                <p:nvPr/>
              </p:nvSpPr>
              <p:spPr>
                <a:xfrm>
                  <a:off x="1605299" y="2807050"/>
                  <a:ext cx="2069432" cy="1144885"/>
                </a:xfrm>
                <a:prstGeom prst="ellips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4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40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椭圆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299" y="2807050"/>
                  <a:ext cx="2069432" cy="114488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/>
            <p:cNvCxnSpPr>
              <a:endCxn id="3" idx="0"/>
            </p:cNvCxnSpPr>
            <p:nvPr/>
          </p:nvCxnSpPr>
          <p:spPr>
            <a:xfrm>
              <a:off x="2640015" y="1758930"/>
              <a:ext cx="0" cy="1048120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877227" y="1030618"/>
                  <a:ext cx="1539204" cy="608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input edge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227" y="1030618"/>
                  <a:ext cx="1539204" cy="608052"/>
                </a:xfrm>
                <a:prstGeom prst="rect">
                  <a:avLst/>
                </a:prstGeom>
                <a:blipFill>
                  <a:blip r:embed="rId3"/>
                  <a:stretch>
                    <a:fillRect l="-1984" t="-3000" r="-1587" b="-3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>
              <a:endCxn id="3" idx="2"/>
            </p:cNvCxnSpPr>
            <p:nvPr/>
          </p:nvCxnSpPr>
          <p:spPr>
            <a:xfrm>
              <a:off x="314323" y="3379492"/>
              <a:ext cx="1290976" cy="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-22452" y="3387523"/>
                  <a:ext cx="148630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user input edge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452" y="3387523"/>
                  <a:ext cx="148630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639" t="-3125" r="-20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3" idx="6"/>
            </p:cNvCxnSpPr>
            <p:nvPr/>
          </p:nvCxnSpPr>
          <p:spPr>
            <a:xfrm flipH="1">
              <a:off x="3674731" y="3379492"/>
              <a:ext cx="1439937" cy="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692174" y="3395860"/>
                  <a:ext cx="1575881" cy="8850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rating edge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sz="1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174" y="3395860"/>
                  <a:ext cx="1575881" cy="885050"/>
                </a:xfrm>
                <a:prstGeom prst="rect">
                  <a:avLst/>
                </a:prstGeom>
                <a:blipFill>
                  <a:blip r:embed="rId5"/>
                  <a:stretch>
                    <a:fillRect t="-20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>
              <a:stCxn id="3" idx="4"/>
            </p:cNvCxnSpPr>
            <p:nvPr/>
          </p:nvCxnSpPr>
          <p:spPr>
            <a:xfrm flipH="1">
              <a:off x="2639373" y="3951935"/>
              <a:ext cx="642" cy="115284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810850" y="3855170"/>
              <a:ext cx="1186965" cy="114488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6232" y="5035664"/>
                  <a:ext cx="16003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user output edge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2" y="5035664"/>
                  <a:ext cx="1600324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1908" t="-3125" r="-1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774635" y="5035664"/>
                  <a:ext cx="1641796" cy="608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output edge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1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635" y="5035664"/>
                  <a:ext cx="1641796" cy="608052"/>
                </a:xfrm>
                <a:prstGeom prst="rect">
                  <a:avLst/>
                </a:prstGeom>
                <a:blipFill>
                  <a:blip r:embed="rId7"/>
                  <a:stretch>
                    <a:fillRect l="-1487" t="-3000" r="-1859"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10240087" y="3645816"/>
              <a:ext cx="15776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</a:t>
              </a:r>
            </a:p>
          </p:txBody>
        </p:sp>
        <p:sp>
          <p:nvSpPr>
            <p:cNvPr id="15" name="右箭头 14"/>
            <p:cNvSpPr/>
            <p:nvPr/>
          </p:nvSpPr>
          <p:spPr>
            <a:xfrm rot="5400000">
              <a:off x="7615692" y="5290242"/>
              <a:ext cx="488470" cy="1148864"/>
            </a:xfrm>
            <a:prstGeom prst="rightArrow">
              <a:avLst>
                <a:gd name="adj1" fmla="val 47347"/>
                <a:gd name="adj2" fmla="val 50000"/>
              </a:avLst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405998" y="5860489"/>
              <a:ext cx="124585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620823" y="6202359"/>
                  <a:ext cx="4346137" cy="40011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by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edge</a:t>
                  </a:r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823" y="6202359"/>
                  <a:ext cx="4346137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2778" b="-19444"/>
                  </a:stretch>
                </a:blipFill>
                <a:ln w="38100"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5620822" y="3281363"/>
              <a:ext cx="4346137" cy="2248185"/>
              <a:chOff x="5834184" y="2032724"/>
              <a:chExt cx="4803336" cy="2248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6369792" y="2061042"/>
                    <a:ext cx="3732119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Computing Task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altLang="zh-CN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9792" y="2061042"/>
                    <a:ext cx="373211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5" t="-9211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6635107" y="2571707"/>
                    <a:ext cx="3692509" cy="6921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𝑔𝑟𝑎𝑑𝑖𝑒𝑛𝑡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altLang="zh-CN" sz="20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107" y="2571707"/>
                    <a:ext cx="3692509" cy="6921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7" b="-79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295656" y="3823549"/>
                    <a:ext cx="402635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5656" y="3823549"/>
                    <a:ext cx="402635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196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/>
              <p:nvPr/>
            </p:nvCxnSpPr>
            <p:spPr>
              <a:xfrm>
                <a:off x="8308835" y="3379492"/>
                <a:ext cx="1" cy="444057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8344436" y="3421720"/>
                    <a:ext cx="1247970" cy="33759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4436" y="3421720"/>
                    <a:ext cx="1247970" cy="3375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矩形 39"/>
              <p:cNvSpPr/>
              <p:nvPr/>
            </p:nvSpPr>
            <p:spPr>
              <a:xfrm>
                <a:off x="5834184" y="2032724"/>
                <a:ext cx="4803336" cy="2248185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894362" y="542946"/>
                  <a:ext cx="1277978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362" y="542946"/>
                  <a:ext cx="1277978" cy="424796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5620822" y="81281"/>
              <a:ext cx="4346137" cy="2558996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5400000">
              <a:off x="7549655" y="2385380"/>
              <a:ext cx="488470" cy="1148864"/>
            </a:xfrm>
            <a:prstGeom prst="rightArrow">
              <a:avLst>
                <a:gd name="adj1" fmla="val 47347"/>
                <a:gd name="adj2" fmla="val 50000"/>
              </a:avLst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580658" y="139245"/>
              <a:ext cx="20437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0313024" y="919145"/>
              <a:ext cx="14318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Querying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402959" y="668349"/>
              <a:ext cx="2399161" cy="1201518"/>
              <a:chOff x="7454467" y="557413"/>
              <a:chExt cx="2399161" cy="1201518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7454467" y="557413"/>
                <a:ext cx="2399161" cy="1201518"/>
              </a:xfrm>
              <a:prstGeom prst="roundRect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圆柱形 30"/>
              <p:cNvSpPr/>
              <p:nvPr/>
            </p:nvSpPr>
            <p:spPr>
              <a:xfrm>
                <a:off x="7734520" y="755344"/>
                <a:ext cx="773719" cy="612592"/>
              </a:xfrm>
              <a:prstGeom prst="can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圆柱形 31"/>
              <p:cNvSpPr/>
              <p:nvPr/>
            </p:nvSpPr>
            <p:spPr>
              <a:xfrm>
                <a:off x="8808405" y="755344"/>
                <a:ext cx="773719" cy="612592"/>
              </a:xfrm>
              <a:prstGeom prst="can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i="1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800532" y="1324223"/>
                <a:ext cx="64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827693" y="1307808"/>
                <a:ext cx="773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肘形连接符 24"/>
            <p:cNvCxnSpPr>
              <a:stCxn id="19" idx="2"/>
              <a:endCxn id="30" idx="1"/>
            </p:cNvCxnSpPr>
            <p:nvPr/>
          </p:nvCxnSpPr>
          <p:spPr>
            <a:xfrm rot="16200000" flipH="1">
              <a:off x="6817472" y="683621"/>
              <a:ext cx="301366" cy="869608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30" idx="2"/>
            </p:cNvCxnSpPr>
            <p:nvPr/>
          </p:nvCxnSpPr>
          <p:spPr>
            <a:xfrm rot="5400000">
              <a:off x="7646081" y="1232246"/>
              <a:ext cx="318839" cy="1594081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483296" y="1250493"/>
              <a:ext cx="85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29014" y="2191612"/>
              <a:ext cx="89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6022485" y="1959746"/>
                  <a:ext cx="985975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485" y="1959746"/>
                  <a:ext cx="985975" cy="391646"/>
                </a:xfrm>
                <a:prstGeom prst="rect">
                  <a:avLst/>
                </a:prstGeom>
                <a:blipFill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2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813" y="115746"/>
            <a:ext cx="12091187" cy="6382840"/>
            <a:chOff x="48103" y="115746"/>
            <a:chExt cx="12091187" cy="6382840"/>
          </a:xfrm>
        </p:grpSpPr>
        <p:grpSp>
          <p:nvGrpSpPr>
            <p:cNvPr id="3" name="组合 2"/>
            <p:cNvGrpSpPr/>
            <p:nvPr/>
          </p:nvGrpSpPr>
          <p:grpSpPr>
            <a:xfrm>
              <a:off x="104173" y="115746"/>
              <a:ext cx="5800900" cy="5868365"/>
              <a:chOff x="150471" y="92597"/>
              <a:chExt cx="5984383" cy="586836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2115366" y="92597"/>
                <a:ext cx="1971787" cy="2372186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圆角矩形 31"/>
                  <p:cNvSpPr/>
                  <p:nvPr/>
                </p:nvSpPr>
                <p:spPr>
                  <a:xfrm>
                    <a:off x="2711016" y="1082121"/>
                    <a:ext cx="830227" cy="973507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2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1" name="圆角矩形 2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1016" y="1082121"/>
                    <a:ext cx="830227" cy="973507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圆角矩形 32"/>
              <p:cNvSpPr/>
              <p:nvPr/>
            </p:nvSpPr>
            <p:spPr>
              <a:xfrm>
                <a:off x="150471" y="3454308"/>
                <a:ext cx="5984383" cy="2506654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>
                <a:stCxn id="32" idx="2"/>
              </p:cNvCxnSpPr>
              <p:nvPr/>
            </p:nvCxnSpPr>
            <p:spPr>
              <a:xfrm flipH="1">
                <a:off x="662412" y="2055627"/>
                <a:ext cx="2463719" cy="222594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344520" y="4074562"/>
                <a:ext cx="1623415" cy="1652577"/>
                <a:chOff x="1056041" y="4299552"/>
                <a:chExt cx="2293947" cy="164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圆角矩形 47"/>
                    <p:cNvSpPr/>
                    <p:nvPr/>
                  </p:nvSpPr>
                  <p:spPr>
                    <a:xfrm>
                      <a:off x="1331877" y="4456809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6" name="圆角矩形 2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1877" y="4456809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圆角矩形 48"/>
                    <p:cNvSpPr/>
                    <p:nvPr/>
                  </p:nvSpPr>
                  <p:spPr>
                    <a:xfrm>
                      <a:off x="2348552" y="4456808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7" name="圆角矩形 2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52" y="4456808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圆角矩形 49"/>
                <p:cNvSpPr/>
                <p:nvPr/>
              </p:nvSpPr>
              <p:spPr>
                <a:xfrm>
                  <a:off x="1056041" y="4299552"/>
                  <a:ext cx="2293947" cy="164592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Node 1</a:t>
                  </a: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277779" y="4028656"/>
                <a:ext cx="1623415" cy="1652577"/>
                <a:chOff x="3787810" y="4253831"/>
                <a:chExt cx="2293947" cy="164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圆角矩形 44"/>
                    <p:cNvSpPr/>
                    <p:nvPr/>
                  </p:nvSpPr>
                  <p:spPr>
                    <a:xfrm>
                      <a:off x="4063646" y="4411088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0" name="圆角矩形 3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3646" y="4411088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圆角矩形 45"/>
                    <p:cNvSpPr/>
                    <p:nvPr/>
                  </p:nvSpPr>
                  <p:spPr>
                    <a:xfrm>
                      <a:off x="5080321" y="4411087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1" name="圆角矩形 3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80321" y="4411087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圆角矩形 46"/>
                <p:cNvSpPr/>
                <p:nvPr/>
              </p:nvSpPr>
              <p:spPr>
                <a:xfrm>
                  <a:off x="3787810" y="4253831"/>
                  <a:ext cx="2293947" cy="164592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Node 2</a:t>
                  </a: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4273672" y="4074562"/>
                <a:ext cx="1623415" cy="1652577"/>
                <a:chOff x="6608085" y="4299552"/>
                <a:chExt cx="2293947" cy="16459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圆角矩形 41"/>
                    <p:cNvSpPr/>
                    <p:nvPr/>
                  </p:nvSpPr>
                  <p:spPr>
                    <a:xfrm>
                      <a:off x="6883921" y="4456809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3" name="圆角矩形 3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3921" y="4456809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圆角矩形 42"/>
                    <p:cNvSpPr/>
                    <p:nvPr/>
                  </p:nvSpPr>
                  <p:spPr>
                    <a:xfrm>
                      <a:off x="7900596" y="4456808"/>
                      <a:ext cx="578853" cy="619983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圆角矩形 3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0596" y="4456808"/>
                      <a:ext cx="578853" cy="619983"/>
                    </a:xfrm>
                    <a:prstGeom prst="round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圆角矩形 43"/>
                <p:cNvSpPr/>
                <p:nvPr/>
              </p:nvSpPr>
              <p:spPr>
                <a:xfrm>
                  <a:off x="6608085" y="4299552"/>
                  <a:ext cx="2293947" cy="164592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Node 3</a:t>
                  </a:r>
                </a:p>
              </p:txBody>
            </p:sp>
          </p:grpSp>
          <p:cxnSp>
            <p:nvCxnSpPr>
              <p:cNvPr id="38" name="直接箭头连接符 37"/>
              <p:cNvCxnSpPr>
                <a:endCxn id="49" idx="0"/>
              </p:cNvCxnSpPr>
              <p:nvPr/>
            </p:nvCxnSpPr>
            <p:spPr>
              <a:xfrm flipH="1">
                <a:off x="1464049" y="2074592"/>
                <a:ext cx="1675369" cy="2157862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2" idx="2"/>
                <a:endCxn id="43" idx="0"/>
              </p:cNvCxnSpPr>
              <p:nvPr/>
            </p:nvCxnSpPr>
            <p:spPr>
              <a:xfrm>
                <a:off x="3126130" y="2055627"/>
                <a:ext cx="2267072" cy="217682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箭头连接符 3"/>
            <p:cNvCxnSpPr/>
            <p:nvPr/>
          </p:nvCxnSpPr>
          <p:spPr>
            <a:xfrm>
              <a:off x="4642485" y="1056271"/>
              <a:ext cx="958891" cy="6019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642485" y="1682544"/>
              <a:ext cx="958891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767837" y="825439"/>
              <a:ext cx="2333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Sending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80558" y="1445693"/>
              <a:ext cx="2333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Sending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8103" y="6036921"/>
              <a:ext cx="600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Sending Strategy of Dataflow Model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318864" y="115746"/>
              <a:ext cx="5820426" cy="6382840"/>
              <a:chOff x="6318864" y="115746"/>
              <a:chExt cx="5820426" cy="6382840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8243884" y="115746"/>
                <a:ext cx="1910918" cy="2372186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圆角矩形 10"/>
                  <p:cNvSpPr/>
                  <p:nvPr/>
                </p:nvSpPr>
                <p:spPr>
                  <a:xfrm>
                    <a:off x="8821146" y="1105270"/>
                    <a:ext cx="804598" cy="973507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28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圆角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1146" y="1105270"/>
                    <a:ext cx="804598" cy="973507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圆角矩形 11"/>
              <p:cNvSpPr/>
              <p:nvPr/>
            </p:nvSpPr>
            <p:spPr>
              <a:xfrm>
                <a:off x="6339645" y="3477457"/>
                <a:ext cx="5799645" cy="2506654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U            </a:t>
                </a: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2000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直接箭头连接符 12"/>
              <p:cNvCxnSpPr>
                <a:stCxn id="11" idx="2"/>
                <a:endCxn id="16" idx="0"/>
              </p:cNvCxnSpPr>
              <p:nvPr/>
            </p:nvCxnSpPr>
            <p:spPr>
              <a:xfrm flipH="1">
                <a:off x="7314354" y="2078777"/>
                <a:ext cx="1909091" cy="201893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圆角矩形 13"/>
                  <p:cNvSpPr/>
                  <p:nvPr/>
                </p:nvSpPr>
                <p:spPr>
                  <a:xfrm>
                    <a:off x="6748640" y="4645795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圆角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8640" y="4645795"/>
                    <a:ext cx="397005" cy="622492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7445925" y="4645794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5925" y="4645794"/>
                    <a:ext cx="397005" cy="622492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圆角矩形 15"/>
              <p:cNvSpPr/>
              <p:nvPr/>
            </p:nvSpPr>
            <p:spPr>
              <a:xfrm>
                <a:off x="6527704" y="4097711"/>
                <a:ext cx="1573300" cy="1652577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圆角矩形 16"/>
                  <p:cNvSpPr/>
                  <p:nvPr/>
                </p:nvSpPr>
                <p:spPr>
                  <a:xfrm>
                    <a:off x="8622219" y="4599889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圆角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2219" y="4599889"/>
                    <a:ext cx="397005" cy="622492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9319504" y="4599888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504" y="4599888"/>
                    <a:ext cx="397005" cy="622492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圆角矩形 18"/>
              <p:cNvSpPr/>
              <p:nvPr/>
            </p:nvSpPr>
            <p:spPr>
              <a:xfrm>
                <a:off x="8401283" y="4051805"/>
                <a:ext cx="1573300" cy="1652577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圆角矩形 19"/>
                  <p:cNvSpPr/>
                  <p:nvPr/>
                </p:nvSpPr>
                <p:spPr>
                  <a:xfrm>
                    <a:off x="10556499" y="4645795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圆角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499" y="4645795"/>
                    <a:ext cx="397005" cy="622492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圆角矩形 20"/>
                  <p:cNvSpPr/>
                  <p:nvPr/>
                </p:nvSpPr>
                <p:spPr>
                  <a:xfrm>
                    <a:off x="11253784" y="4645794"/>
                    <a:ext cx="397005" cy="622492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圆角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53784" y="4645794"/>
                    <a:ext cx="397005" cy="622492"/>
                  </a:xfrm>
                  <a:prstGeom prst="round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圆角矩形 21"/>
              <p:cNvSpPr/>
              <p:nvPr/>
            </p:nvSpPr>
            <p:spPr>
              <a:xfrm>
                <a:off x="10335563" y="4097711"/>
                <a:ext cx="1573300" cy="165257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3</a:t>
                </a:r>
              </a:p>
            </p:txBody>
          </p:sp>
          <p:cxnSp>
            <p:nvCxnSpPr>
              <p:cNvPr id="23" name="直接箭头连接符 22"/>
              <p:cNvCxnSpPr>
                <a:stCxn id="16" idx="0"/>
                <a:endCxn id="14" idx="0"/>
              </p:cNvCxnSpPr>
              <p:nvPr/>
            </p:nvCxnSpPr>
            <p:spPr>
              <a:xfrm flipH="1">
                <a:off x="6947143" y="4097711"/>
                <a:ext cx="367211" cy="54808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1" idx="2"/>
                <a:endCxn id="22" idx="0"/>
              </p:cNvCxnSpPr>
              <p:nvPr/>
            </p:nvCxnSpPr>
            <p:spPr>
              <a:xfrm>
                <a:off x="9223445" y="2078777"/>
                <a:ext cx="1898768" cy="201893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6" idx="0"/>
              </p:cNvCxnSpPr>
              <p:nvPr/>
            </p:nvCxnSpPr>
            <p:spPr>
              <a:xfrm>
                <a:off x="7314354" y="4097711"/>
                <a:ext cx="370274" cy="592958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2" idx="0"/>
                <a:endCxn id="21" idx="0"/>
              </p:cNvCxnSpPr>
              <p:nvPr/>
            </p:nvCxnSpPr>
            <p:spPr>
              <a:xfrm>
                <a:off x="11122213" y="4097711"/>
                <a:ext cx="330074" cy="548083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6318864" y="6036921"/>
                <a:ext cx="5738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Multicasting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41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7828"/>
            <a:ext cx="12035175" cy="4466465"/>
            <a:chOff x="0" y="67828"/>
            <a:chExt cx="12035175" cy="4466465"/>
          </a:xfrm>
        </p:grpSpPr>
        <p:sp>
          <p:nvSpPr>
            <p:cNvPr id="3" name="圆角矩形 2"/>
            <p:cNvSpPr/>
            <p:nvPr/>
          </p:nvSpPr>
          <p:spPr>
            <a:xfrm>
              <a:off x="6851863" y="575035"/>
              <a:ext cx="5176541" cy="39592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>
              <a:off x="6124366" y="2119449"/>
              <a:ext cx="606697" cy="921412"/>
            </a:xfrm>
            <a:prstGeom prst="rightArrow">
              <a:avLst/>
            </a:prstGeom>
            <a:noFill/>
            <a:ln w="28575" cap="flat" cmpd="sng" algn="ctr">
              <a:solidFill>
                <a:srgbClr val="6B6B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/>
                <a:ea typeface="黑体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226944" y="2968229"/>
              <a:ext cx="4439920" cy="7828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148417" y="1625916"/>
              <a:ext cx="856366" cy="65225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/>
                  <a:cs typeface="+mn-cs"/>
                </a:rPr>
                <a:t>PE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537453" y="1625916"/>
              <a:ext cx="856366" cy="65225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Arial"/>
                  <a:ea typeface="黑体"/>
                </a:rPr>
                <a:t>PE</a:t>
              </a:r>
              <a:endParaRPr lang="zh-CN" altLang="en-US" sz="2400" b="1" dirty="0">
                <a:solidFill>
                  <a:srgbClr val="000000"/>
                </a:solidFill>
                <a:latin typeface="Arial"/>
                <a:ea typeface="黑体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8342935" y="1625916"/>
              <a:ext cx="856366" cy="65225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Arial"/>
                  <a:ea typeface="黑体"/>
                </a:rPr>
                <a:t>PE</a:t>
              </a:r>
              <a:endParaRPr lang="zh-CN" altLang="en-US" sz="2400" b="1" dirty="0">
                <a:solidFill>
                  <a:srgbClr val="000000"/>
                </a:solidFill>
                <a:latin typeface="Arial"/>
                <a:ea typeface="黑体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0731971" y="1625916"/>
              <a:ext cx="856366" cy="65225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0000"/>
                  </a:solidFill>
                  <a:latin typeface="Arial"/>
                  <a:ea typeface="黑体"/>
                </a:rPr>
                <a:t>PE</a:t>
              </a:r>
              <a:endParaRPr lang="zh-CN" altLang="en-US" sz="2400" b="1" dirty="0">
                <a:solidFill>
                  <a:srgbClr val="000000"/>
                </a:solidFill>
                <a:latin typeface="Arial"/>
                <a:ea typeface="黑体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64712" y="945435"/>
              <a:ext cx="840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Busy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31971" y="945435"/>
              <a:ext cx="8563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</a:t>
              </a:r>
              <a:endPara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53798" y="945435"/>
              <a:ext cx="840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</a:t>
              </a:r>
              <a:endParaRPr lang="zh-CN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542884" y="945435"/>
              <a:ext cx="840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Busy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>
              <a:stCxn id="8" idx="4"/>
            </p:cNvCxnSpPr>
            <p:nvPr/>
          </p:nvCxnSpPr>
          <p:spPr>
            <a:xfrm>
              <a:off x="8771118" y="2278171"/>
              <a:ext cx="671" cy="6900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4"/>
            </p:cNvCxnSpPr>
            <p:nvPr/>
          </p:nvCxnSpPr>
          <p:spPr>
            <a:xfrm>
              <a:off x="11160154" y="2278171"/>
              <a:ext cx="0" cy="6900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圆角矩形 15"/>
                <p:cNvSpPr/>
                <p:nvPr/>
              </p:nvSpPr>
              <p:spPr>
                <a:xfrm>
                  <a:off x="7585399" y="3082369"/>
                  <a:ext cx="997648" cy="52018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a14:m>
                  <a:r>
                    <a:rPr lang="zh-CN" alt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圆角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399" y="3082369"/>
                  <a:ext cx="997648" cy="520185"/>
                </a:xfrm>
                <a:prstGeom prst="roundRect">
                  <a:avLst/>
                </a:prstGeom>
                <a:blipFill>
                  <a:blip r:embed="rId2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8622659" y="2360354"/>
              <a:ext cx="103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990358" y="2360354"/>
              <a:ext cx="103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0" y="751309"/>
              <a:ext cx="5936825" cy="3587421"/>
              <a:chOff x="88418" y="1384576"/>
              <a:chExt cx="5936825" cy="358742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76001" y="1694741"/>
                <a:ext cx="5411890" cy="3277256"/>
                <a:chOff x="115067" y="1598648"/>
                <a:chExt cx="6124518" cy="3277256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2928208" y="4238754"/>
                  <a:ext cx="729880" cy="637150"/>
                  <a:chOff x="3510287" y="4003083"/>
                  <a:chExt cx="729880" cy="637150"/>
                </a:xfrm>
              </p:grpSpPr>
              <p:sp>
                <p:nvSpPr>
                  <p:cNvPr id="59" name="椭圆 58"/>
                  <p:cNvSpPr/>
                  <p:nvPr/>
                </p:nvSpPr>
                <p:spPr bwMode="auto">
                  <a:xfrm>
                    <a:off x="3510287" y="4003083"/>
                    <a:ext cx="725191" cy="63715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6B6BC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黑体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本框 53"/>
                      <p:cNvSpPr txBox="1"/>
                      <p:nvPr/>
                    </p:nvSpPr>
                    <p:spPr>
                      <a:xfrm>
                        <a:off x="3635513" y="4003083"/>
                        <a:ext cx="60465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320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m:oMathPara>
                        </a14:m>
                        <a:endPara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黑体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35513" y="4003083"/>
                        <a:ext cx="604654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5" name="直接箭头连接符 34"/>
                <p:cNvCxnSpPr>
                  <a:stCxn id="42" idx="5"/>
                  <a:endCxn id="59" idx="2"/>
                </p:cNvCxnSpPr>
                <p:nvPr/>
              </p:nvCxnSpPr>
              <p:spPr bwMode="auto">
                <a:xfrm>
                  <a:off x="1892422" y="3662525"/>
                  <a:ext cx="1035787" cy="894804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6" name="椭圆 35"/>
                <p:cNvSpPr/>
                <p:nvPr/>
              </p:nvSpPr>
              <p:spPr bwMode="auto">
                <a:xfrm>
                  <a:off x="310155" y="1929787"/>
                  <a:ext cx="725192" cy="63715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37" name="文本框 27"/>
                <p:cNvSpPr txBox="1"/>
                <p:nvPr/>
              </p:nvSpPr>
              <p:spPr>
                <a:xfrm>
                  <a:off x="453953" y="1943410"/>
                  <a:ext cx="42511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黑体"/>
                      <a:cs typeface="+mn-cs"/>
                    </a:rPr>
                    <a:t>+</a:t>
                  </a: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cxnSp>
              <p:nvCxnSpPr>
                <p:cNvPr id="38" name="直接箭头连接符 37"/>
                <p:cNvCxnSpPr>
                  <a:endCxn id="36" idx="1"/>
                </p:cNvCxnSpPr>
                <p:nvPr/>
              </p:nvCxnSpPr>
              <p:spPr bwMode="auto">
                <a:xfrm>
                  <a:off x="115067" y="1684255"/>
                  <a:ext cx="301290" cy="338840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9" name="直接箭头连接符 38"/>
                <p:cNvCxnSpPr>
                  <a:endCxn id="36" idx="7"/>
                </p:cNvCxnSpPr>
                <p:nvPr/>
              </p:nvCxnSpPr>
              <p:spPr bwMode="auto">
                <a:xfrm flipH="1">
                  <a:off x="929145" y="1684255"/>
                  <a:ext cx="316380" cy="338840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0" name="椭圆 39"/>
                <p:cNvSpPr/>
                <p:nvPr/>
              </p:nvSpPr>
              <p:spPr bwMode="auto">
                <a:xfrm>
                  <a:off x="2180513" y="1917223"/>
                  <a:ext cx="725192" cy="63715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24"/>
                    <p:cNvSpPr txBox="1"/>
                    <p:nvPr/>
                  </p:nvSpPr>
                  <p:spPr>
                    <a:xfrm>
                      <a:off x="2259219" y="1923303"/>
                      <a:ext cx="567784" cy="621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zh-CN" alt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/>
                              </a:rPr>
                              <m:t>√</m:t>
                            </m:r>
                          </m:oMath>
                        </m:oMathPara>
                      </a14:m>
                      <a:endParaRPr kumimoji="0" lang="zh-CN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黑体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9219" y="1923303"/>
                      <a:ext cx="567784" cy="62158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椭圆 41"/>
                <p:cNvSpPr/>
                <p:nvPr/>
              </p:nvSpPr>
              <p:spPr bwMode="auto">
                <a:xfrm>
                  <a:off x="1273433" y="3118683"/>
                  <a:ext cx="725192" cy="63715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43" name="文本框 37"/>
                <p:cNvSpPr txBox="1"/>
                <p:nvPr/>
              </p:nvSpPr>
              <p:spPr>
                <a:xfrm>
                  <a:off x="1389007" y="3198291"/>
                  <a:ext cx="494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黑体"/>
                      <a:cs typeface="+mn-cs"/>
                    </a:rPr>
                    <a:t>×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cxnSp>
              <p:nvCxnSpPr>
                <p:cNvPr id="44" name="直接箭头连接符 43"/>
                <p:cNvCxnSpPr>
                  <a:stCxn id="36" idx="4"/>
                  <a:endCxn id="42" idx="1"/>
                </p:cNvCxnSpPr>
                <p:nvPr/>
              </p:nvCxnSpPr>
              <p:spPr bwMode="auto">
                <a:xfrm>
                  <a:off x="672751" y="2566937"/>
                  <a:ext cx="706884" cy="645054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5" name="直接箭头连接符 44"/>
                <p:cNvCxnSpPr>
                  <a:endCxn id="41" idx="0"/>
                </p:cNvCxnSpPr>
                <p:nvPr/>
              </p:nvCxnSpPr>
              <p:spPr bwMode="auto">
                <a:xfrm>
                  <a:off x="2543109" y="1598648"/>
                  <a:ext cx="2" cy="324655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6" name="直接箭头连接符 45"/>
                <p:cNvCxnSpPr>
                  <a:stCxn id="40" idx="4"/>
                  <a:endCxn id="42" idx="7"/>
                </p:cNvCxnSpPr>
                <p:nvPr/>
              </p:nvCxnSpPr>
              <p:spPr bwMode="auto">
                <a:xfrm flipH="1">
                  <a:off x="1892423" y="2554373"/>
                  <a:ext cx="650686" cy="657618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7" name="直接箭头连接符 46"/>
                <p:cNvCxnSpPr>
                  <a:stCxn id="54" idx="3"/>
                  <a:endCxn id="59" idx="6"/>
                </p:cNvCxnSpPr>
                <p:nvPr/>
              </p:nvCxnSpPr>
              <p:spPr bwMode="auto">
                <a:xfrm flipH="1">
                  <a:off x="3653399" y="3683193"/>
                  <a:ext cx="1060117" cy="874136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8" name="椭圆 47"/>
                <p:cNvSpPr/>
                <p:nvPr/>
              </p:nvSpPr>
              <p:spPr bwMode="auto">
                <a:xfrm>
                  <a:off x="3644035" y="1950455"/>
                  <a:ext cx="725192" cy="637150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49" name="文本框 27"/>
                <p:cNvSpPr txBox="1"/>
                <p:nvPr/>
              </p:nvSpPr>
              <p:spPr>
                <a:xfrm>
                  <a:off x="3787833" y="1964078"/>
                  <a:ext cx="42511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32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黑体"/>
                      <a:cs typeface="+mn-cs"/>
                    </a:rPr>
                    <a:t>+</a:t>
                  </a: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cxnSp>
              <p:nvCxnSpPr>
                <p:cNvPr id="50" name="直接箭头连接符 49"/>
                <p:cNvCxnSpPr>
                  <a:endCxn id="48" idx="1"/>
                </p:cNvCxnSpPr>
                <p:nvPr/>
              </p:nvCxnSpPr>
              <p:spPr bwMode="auto">
                <a:xfrm>
                  <a:off x="3442763" y="1684255"/>
                  <a:ext cx="307474" cy="359508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51" name="直接箭头连接符 50"/>
                <p:cNvCxnSpPr>
                  <a:endCxn id="48" idx="7"/>
                </p:cNvCxnSpPr>
                <p:nvPr/>
              </p:nvCxnSpPr>
              <p:spPr bwMode="auto">
                <a:xfrm flipH="1">
                  <a:off x="4263025" y="1684255"/>
                  <a:ext cx="307474" cy="359508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2" name="椭圆 51"/>
                <p:cNvSpPr/>
                <p:nvPr/>
              </p:nvSpPr>
              <p:spPr bwMode="auto">
                <a:xfrm>
                  <a:off x="5514393" y="1937891"/>
                  <a:ext cx="725192" cy="63715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53" name="文本框 24"/>
                <p:cNvSpPr txBox="1"/>
                <p:nvPr/>
              </p:nvSpPr>
              <p:spPr>
                <a:xfrm>
                  <a:off x="5716529" y="1943971"/>
                  <a:ext cx="3209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sz="3200" dirty="0" smtClean="0">
                      <a:solidFill>
                        <a:srgbClr val="000000"/>
                      </a:solidFill>
                      <a:latin typeface="Arial"/>
                      <a:ea typeface="黑体"/>
                    </a:rPr>
                    <a:t>-</a:t>
                  </a: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 bwMode="auto">
                <a:xfrm>
                  <a:off x="4607313" y="3139351"/>
                  <a:ext cx="725192" cy="63715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sp>
              <p:nvSpPr>
                <p:cNvPr id="55" name="文本框 37"/>
                <p:cNvSpPr txBox="1"/>
                <p:nvPr/>
              </p:nvSpPr>
              <p:spPr>
                <a:xfrm>
                  <a:off x="4722887" y="3218959"/>
                  <a:ext cx="494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黑体"/>
                      <a:cs typeface="+mn-cs"/>
                    </a:rPr>
                    <a:t>×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/>
                    <a:cs typeface="+mn-cs"/>
                  </a:endParaRPr>
                </a:p>
              </p:txBody>
            </p:sp>
            <p:cxnSp>
              <p:nvCxnSpPr>
                <p:cNvPr id="56" name="直接箭头连接符 55"/>
                <p:cNvCxnSpPr>
                  <a:stCxn id="48" idx="4"/>
                  <a:endCxn id="54" idx="1"/>
                </p:cNvCxnSpPr>
                <p:nvPr/>
              </p:nvCxnSpPr>
              <p:spPr bwMode="auto">
                <a:xfrm>
                  <a:off x="4006631" y="2587605"/>
                  <a:ext cx="706884" cy="645054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57" name="直接箭头连接符 56"/>
                <p:cNvCxnSpPr>
                  <a:endCxn id="53" idx="0"/>
                </p:cNvCxnSpPr>
                <p:nvPr/>
              </p:nvCxnSpPr>
              <p:spPr bwMode="auto">
                <a:xfrm>
                  <a:off x="5876989" y="1598648"/>
                  <a:ext cx="1" cy="345323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58" name="直接箭头连接符 57"/>
                <p:cNvCxnSpPr>
                  <a:stCxn id="52" idx="4"/>
                  <a:endCxn id="54" idx="7"/>
                </p:cNvCxnSpPr>
                <p:nvPr/>
              </p:nvCxnSpPr>
              <p:spPr bwMode="auto">
                <a:xfrm flipH="1">
                  <a:off x="5226303" y="2575041"/>
                  <a:ext cx="650686" cy="657618"/>
                </a:xfrm>
                <a:prstGeom prst="straightConnector1">
                  <a:avLst/>
                </a:prstGeom>
                <a:solidFill>
                  <a:srgbClr val="DDDDDD"/>
                </a:solidFill>
                <a:ln w="28575" cap="flat" cmpd="sng" algn="ctr">
                  <a:solidFill>
                    <a:srgbClr val="6B6BC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sp>
            <p:nvSpPr>
              <p:cNvPr id="27" name="文本框 26"/>
              <p:cNvSpPr txBox="1"/>
              <p:nvPr/>
            </p:nvSpPr>
            <p:spPr>
              <a:xfrm>
                <a:off x="88418" y="2837540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&lt;1, 2&gt;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739433" y="1394066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&lt;1, 2&gt;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735950" y="1394066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909726" y="1394066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&lt;2, 4&gt;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982128" y="1384576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&lt;1, 5&gt;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501710" y="4129787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&lt;0, 3&gt;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821463" y="4129787"/>
                <a:ext cx="1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&lt;0, 5&gt;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圆角矩形 19"/>
                <p:cNvSpPr/>
                <p:nvPr/>
              </p:nvSpPr>
              <p:spPr>
                <a:xfrm>
                  <a:off x="9015767" y="3082369"/>
                  <a:ext cx="997648" cy="52018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</m:oMath>
                  </a14:m>
                  <a:r>
                    <a:rPr lang="zh-CN" alt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圆角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767" y="3082369"/>
                  <a:ext cx="997648" cy="520185"/>
                </a:xfrm>
                <a:prstGeom prst="roundRect">
                  <a:avLst/>
                </a:prstGeom>
                <a:blipFill>
                  <a:blip r:embed="rId6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圆角矩形 20"/>
                <p:cNvSpPr/>
                <p:nvPr/>
              </p:nvSpPr>
              <p:spPr>
                <a:xfrm>
                  <a:off x="10446135" y="3082369"/>
                  <a:ext cx="997648" cy="52018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a14:m>
                  <a:r>
                    <a:rPr lang="zh-CN" altLang="en-US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圆角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135" y="3082369"/>
                  <a:ext cx="997648" cy="520185"/>
                </a:xfrm>
                <a:prstGeom prst="roundRect">
                  <a:avLst/>
                </a:prstGeom>
                <a:blipFill>
                  <a:blip r:embed="rId7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8410233" y="3787360"/>
              <a:ext cx="2254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Queue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30552" y="575035"/>
              <a:ext cx="5824018" cy="3959258"/>
            </a:xfrm>
            <a:prstGeom prst="roundRect">
              <a:avLst/>
            </a:prstGeom>
            <a:noFill/>
            <a:ln w="57150">
              <a:solidFill>
                <a:srgbClr val="6B6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0552" y="67828"/>
              <a:ext cx="5824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6B6BC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Dataflow Graph </a:t>
              </a:r>
              <a:endParaRPr lang="zh-CN" altLang="en-US" sz="2400" b="1" dirty="0">
                <a:solidFill>
                  <a:srgbClr val="6B6BC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58633" y="67828"/>
              <a:ext cx="5176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Dataflow Execution Model 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6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50345" y="1691262"/>
            <a:ext cx="490538" cy="3837534"/>
            <a:chOff x="150345" y="1691262"/>
            <a:chExt cx="490538" cy="38375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5" y="1691262"/>
              <a:ext cx="443572" cy="67318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345" y="2751264"/>
              <a:ext cx="490538" cy="66274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345" y="3800828"/>
              <a:ext cx="490538" cy="69927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345" y="4886922"/>
              <a:ext cx="464446" cy="641874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382380" y="721894"/>
            <a:ext cx="3349543" cy="723657"/>
            <a:chOff x="981452" y="834189"/>
            <a:chExt cx="3349543" cy="72365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827" y="834189"/>
              <a:ext cx="488462" cy="72365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9" y="834189"/>
              <a:ext cx="488468" cy="72365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52" y="834189"/>
              <a:ext cx="488327" cy="72365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079" y="834189"/>
              <a:ext cx="489916" cy="72365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900620" y="1764160"/>
            <a:ext cx="4313064" cy="3764635"/>
            <a:chOff x="900620" y="1764160"/>
            <a:chExt cx="4313064" cy="3764635"/>
          </a:xfrm>
        </p:grpSpPr>
        <p:sp>
          <p:nvSpPr>
            <p:cNvPr id="14" name="双括号 13"/>
            <p:cNvSpPr/>
            <p:nvPr/>
          </p:nvSpPr>
          <p:spPr>
            <a:xfrm>
              <a:off x="900620" y="1764160"/>
              <a:ext cx="4313064" cy="3764635"/>
            </a:xfrm>
            <a:prstGeom prst="bracketPair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46300" y="1914560"/>
              <a:ext cx="3221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		2	3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46300" y="2787660"/>
              <a:ext cx="3221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1	3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2380" y="3660759"/>
              <a:ext cx="3221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3		2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82380" y="4533860"/>
              <a:ext cx="3221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5	4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09348" y="721893"/>
            <a:ext cx="3349543" cy="723657"/>
            <a:chOff x="981452" y="834189"/>
            <a:chExt cx="3349543" cy="723657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827" y="834189"/>
              <a:ext cx="488462" cy="72365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9" y="834189"/>
              <a:ext cx="488468" cy="72365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52" y="834189"/>
              <a:ext cx="488327" cy="72365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079" y="834189"/>
              <a:ext cx="489916" cy="723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73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0452" y="1363579"/>
            <a:ext cx="11789682" cy="3505394"/>
            <a:chOff x="270452" y="1363579"/>
            <a:chExt cx="11789682" cy="3505394"/>
          </a:xfrm>
        </p:grpSpPr>
        <p:grpSp>
          <p:nvGrpSpPr>
            <p:cNvPr id="5" name="组合 4"/>
            <p:cNvGrpSpPr/>
            <p:nvPr/>
          </p:nvGrpSpPr>
          <p:grpSpPr>
            <a:xfrm>
              <a:off x="1240117" y="1398077"/>
              <a:ext cx="2360662" cy="547193"/>
              <a:chOff x="1240117" y="1398077"/>
              <a:chExt cx="2360662" cy="54719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7032" y="1398077"/>
                <a:ext cx="414003" cy="54719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8515" y="1398077"/>
                <a:ext cx="414008" cy="547193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0117" y="1398077"/>
                <a:ext cx="413889" cy="547193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5543" y="1398077"/>
                <a:ext cx="415236" cy="547193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452" y="2209003"/>
              <a:ext cx="361929" cy="4830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452" y="2822596"/>
              <a:ext cx="400251" cy="475536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0452" y="3428700"/>
              <a:ext cx="400251" cy="50174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0452" y="4061014"/>
              <a:ext cx="378961" cy="460558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538630" y="2941090"/>
              <a:ext cx="6416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≈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636563" y="1363579"/>
              <a:ext cx="2116341" cy="458262"/>
              <a:chOff x="1549092" y="1491916"/>
              <a:chExt cx="2424335" cy="547193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8455" y="1491916"/>
                <a:ext cx="414003" cy="547193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714" y="1491916"/>
                <a:ext cx="414008" cy="547193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9092" y="1491916"/>
                <a:ext cx="413889" cy="54719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191" y="1491916"/>
                <a:ext cx="415236" cy="547193"/>
              </a:xfrm>
              <a:prstGeom prst="rect">
                <a:avLst/>
              </a:prstGeom>
            </p:spPr>
          </p:pic>
        </p:grpSp>
        <p:grpSp>
          <p:nvGrpSpPr>
            <p:cNvPr id="23" name="组合 22"/>
            <p:cNvGrpSpPr/>
            <p:nvPr/>
          </p:nvGrpSpPr>
          <p:grpSpPr>
            <a:xfrm>
              <a:off x="5507360" y="2345741"/>
              <a:ext cx="400251" cy="2523231"/>
              <a:chOff x="882315" y="2377825"/>
              <a:chExt cx="400251" cy="2523231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315" y="2377825"/>
                <a:ext cx="361929" cy="48302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315" y="3061639"/>
                <a:ext cx="400251" cy="475536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315" y="3737964"/>
                <a:ext cx="400251" cy="501746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315" y="4440498"/>
                <a:ext cx="378961" cy="460558"/>
              </a:xfrm>
              <a:prstGeom prst="rect">
                <a:avLst/>
              </a:prstGeom>
            </p:spPr>
          </p:pic>
        </p:grpSp>
        <p:sp>
          <p:nvSpPr>
            <p:cNvPr id="28" name="双括号 27"/>
            <p:cNvSpPr/>
            <p:nvPr/>
          </p:nvSpPr>
          <p:spPr>
            <a:xfrm>
              <a:off x="6075619" y="2134655"/>
              <a:ext cx="2226304" cy="2734317"/>
            </a:xfrm>
            <a:prstGeom prst="bracketPair">
              <a:avLst>
                <a:gd name="adj" fmla="val 6485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双括号 28"/>
            <p:cNvSpPr/>
            <p:nvPr/>
          </p:nvSpPr>
          <p:spPr>
            <a:xfrm>
              <a:off x="9251144" y="2134655"/>
              <a:ext cx="2808990" cy="2734318"/>
            </a:xfrm>
            <a:prstGeom prst="bracketPair">
              <a:avLst>
                <a:gd name="adj" fmla="val 853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266929" y="2941090"/>
              <a:ext cx="6416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  <a:endPara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352159" y="1637175"/>
              <a:ext cx="1673224" cy="369332"/>
              <a:chOff x="6527238" y="1685301"/>
              <a:chExt cx="1673224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527238" y="1685301"/>
                    <a:ext cx="393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 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7238" y="1685301"/>
                    <a:ext cx="39367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12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7167014" y="1685301"/>
                    <a:ext cx="393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 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7014" y="1685301"/>
                    <a:ext cx="39367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806789" y="1685301"/>
                    <a:ext cx="3936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 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789" y="1685301"/>
                    <a:ext cx="39367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2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791298" y="2477725"/>
                  <a:ext cx="393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298" y="2477725"/>
                  <a:ext cx="39367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7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8791298" y="3269370"/>
                  <a:ext cx="393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298" y="3269370"/>
                  <a:ext cx="39367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307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8791298" y="4061014"/>
                  <a:ext cx="393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1298" y="4061014"/>
                  <a:ext cx="393673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307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/>
            <p:cNvSpPr txBox="1"/>
            <p:nvPr/>
          </p:nvSpPr>
          <p:spPr>
            <a:xfrm>
              <a:off x="6301165" y="2345741"/>
              <a:ext cx="49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88654" y="2345741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528429" y="2345741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01919" y="3101287"/>
              <a:ext cx="49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889408" y="3101287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29183" y="3101287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234657" y="3754850"/>
              <a:ext cx="56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-5.1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888654" y="3754850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528429" y="3754850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301165" y="4408414"/>
              <a:ext cx="49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88654" y="4408414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28429" y="4408414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543773" y="2477725"/>
              <a:ext cx="49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055405" y="2477725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71611" y="2477725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287816" y="2477725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3.2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559745" y="3269370"/>
              <a:ext cx="49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071377" y="3269370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-4.0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687583" y="3269370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303788" y="3269370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543773" y="4061014"/>
              <a:ext cx="58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148195" y="4061014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03554" y="4067546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311687" y="4061014"/>
              <a:ext cx="6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-1.5</a:t>
              </a:r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84808" y="2134655"/>
              <a:ext cx="3115649" cy="2730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5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3526" y="190732"/>
            <a:ext cx="3048000" cy="5313680"/>
            <a:chOff x="233680" y="558800"/>
            <a:chExt cx="3840480" cy="5551054"/>
          </a:xfrm>
        </p:grpSpPr>
        <p:sp>
          <p:nvSpPr>
            <p:cNvPr id="2" name="圆角矩形 1"/>
            <p:cNvSpPr/>
            <p:nvPr/>
          </p:nvSpPr>
          <p:spPr>
            <a:xfrm>
              <a:off x="2440247" y="558800"/>
              <a:ext cx="1633913" cy="138545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440246" y="2641600"/>
              <a:ext cx="1633913" cy="138545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40245" y="4724400"/>
              <a:ext cx="1633913" cy="138545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3680" y="2641600"/>
              <a:ext cx="1633913" cy="1385454"/>
            </a:xfrm>
            <a:prstGeom prst="round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肘形连接符 9"/>
            <p:cNvCxnSpPr>
              <a:stCxn id="8" idx="0"/>
              <a:endCxn id="2" idx="1"/>
            </p:cNvCxnSpPr>
            <p:nvPr/>
          </p:nvCxnSpPr>
          <p:spPr>
            <a:xfrm rot="5400000" flipH="1" flipV="1">
              <a:off x="1050406" y="1251759"/>
              <a:ext cx="1390073" cy="138961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" idx="2"/>
              <a:endCxn id="6" idx="0"/>
            </p:cNvCxnSpPr>
            <p:nvPr/>
          </p:nvCxnSpPr>
          <p:spPr>
            <a:xfrm flipH="1">
              <a:off x="3257203" y="1944254"/>
              <a:ext cx="1" cy="697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2"/>
              <a:endCxn id="7" idx="0"/>
            </p:cNvCxnSpPr>
            <p:nvPr/>
          </p:nvCxnSpPr>
          <p:spPr>
            <a:xfrm flipH="1">
              <a:off x="3257202" y="4027054"/>
              <a:ext cx="1" cy="697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8" idx="2"/>
              <a:endCxn id="7" idx="1"/>
            </p:cNvCxnSpPr>
            <p:nvPr/>
          </p:nvCxnSpPr>
          <p:spPr>
            <a:xfrm rot="16200000" flipH="1">
              <a:off x="1050405" y="4027286"/>
              <a:ext cx="1390073" cy="1389608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6" idx="1"/>
            </p:cNvCxnSpPr>
            <p:nvPr/>
          </p:nvCxnSpPr>
          <p:spPr>
            <a:xfrm>
              <a:off x="1867593" y="3334327"/>
              <a:ext cx="57265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圆角矩形 18"/>
          <p:cNvSpPr/>
          <p:nvPr/>
        </p:nvSpPr>
        <p:spPr>
          <a:xfrm>
            <a:off x="6462200" y="258816"/>
            <a:ext cx="5565833" cy="1258125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/>
              <p:cNvSpPr/>
              <p:nvPr/>
            </p:nvSpPr>
            <p:spPr>
              <a:xfrm>
                <a:off x="6633073" y="79914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圆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73" y="799143"/>
                <a:ext cx="772160" cy="5163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7557633" y="79914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633" y="799143"/>
                <a:ext cx="772160" cy="51631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8492353" y="79914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353" y="799143"/>
                <a:ext cx="772160" cy="5163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圆角矩形 23"/>
              <p:cNvSpPr/>
              <p:nvPr/>
            </p:nvSpPr>
            <p:spPr>
              <a:xfrm>
                <a:off x="9777593" y="79914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圆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93" y="799143"/>
                <a:ext cx="772160" cy="51631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/>
              <p:cNvSpPr/>
              <p:nvPr/>
            </p:nvSpPr>
            <p:spPr>
              <a:xfrm>
                <a:off x="11062833" y="799143"/>
                <a:ext cx="84328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833" y="799143"/>
                <a:ext cx="843280" cy="51631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9264513" y="719555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554833" y="689932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481596" y="2311796"/>
            <a:ext cx="5565833" cy="1258125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圆角矩形 29"/>
              <p:cNvSpPr/>
              <p:nvPr/>
            </p:nvSpPr>
            <p:spPr>
              <a:xfrm>
                <a:off x="6652469" y="285212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圆角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69" y="2852123"/>
                <a:ext cx="772160" cy="51631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圆角矩形 30"/>
              <p:cNvSpPr/>
              <p:nvPr/>
            </p:nvSpPr>
            <p:spPr>
              <a:xfrm>
                <a:off x="7577029" y="285212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圆角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029" y="2852123"/>
                <a:ext cx="772160" cy="51631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圆角矩形 31"/>
              <p:cNvSpPr/>
              <p:nvPr/>
            </p:nvSpPr>
            <p:spPr>
              <a:xfrm>
                <a:off x="8511749" y="285212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圆角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749" y="2852123"/>
                <a:ext cx="772160" cy="51631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圆角矩形 32"/>
              <p:cNvSpPr/>
              <p:nvPr/>
            </p:nvSpPr>
            <p:spPr>
              <a:xfrm>
                <a:off x="9796989" y="2852123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989" y="2852123"/>
                <a:ext cx="772160" cy="51631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圆角矩形 33"/>
              <p:cNvSpPr/>
              <p:nvPr/>
            </p:nvSpPr>
            <p:spPr>
              <a:xfrm>
                <a:off x="11082229" y="2852123"/>
                <a:ext cx="84328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圆角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229" y="2852123"/>
                <a:ext cx="843280" cy="51631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9283909" y="2772535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574229" y="2742912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461276" y="4305532"/>
            <a:ext cx="5565833" cy="1258125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/>
              <p:cNvSpPr/>
              <p:nvPr/>
            </p:nvSpPr>
            <p:spPr>
              <a:xfrm>
                <a:off x="6632149" y="4845859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圆角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49" y="4845859"/>
                <a:ext cx="772160" cy="51631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/>
              <p:cNvSpPr/>
              <p:nvPr/>
            </p:nvSpPr>
            <p:spPr>
              <a:xfrm>
                <a:off x="7556709" y="4845859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圆角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09" y="4845859"/>
                <a:ext cx="772160" cy="51631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/>
              <p:cNvSpPr/>
              <p:nvPr/>
            </p:nvSpPr>
            <p:spPr>
              <a:xfrm>
                <a:off x="8491429" y="4845859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圆角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429" y="4845859"/>
                <a:ext cx="772160" cy="51631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/>
              <p:cNvSpPr/>
              <p:nvPr/>
            </p:nvSpPr>
            <p:spPr>
              <a:xfrm>
                <a:off x="9776669" y="4845859"/>
                <a:ext cx="77216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圆角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669" y="4845859"/>
                <a:ext cx="772160" cy="51631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圆角矩形 41"/>
              <p:cNvSpPr/>
              <p:nvPr/>
            </p:nvSpPr>
            <p:spPr>
              <a:xfrm>
                <a:off x="11061909" y="4845859"/>
                <a:ext cx="843280" cy="51631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圆角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909" y="4845859"/>
                <a:ext cx="843280" cy="51631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9263589" y="4766271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53909" y="4736648"/>
            <a:ext cx="51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20" idx="2"/>
            <a:endCxn id="30" idx="0"/>
          </p:cNvCxnSpPr>
          <p:nvPr/>
        </p:nvCxnSpPr>
        <p:spPr>
          <a:xfrm>
            <a:off x="7019153" y="1315457"/>
            <a:ext cx="1939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2"/>
            <a:endCxn id="31" idx="0"/>
          </p:cNvCxnSpPr>
          <p:nvPr/>
        </p:nvCxnSpPr>
        <p:spPr>
          <a:xfrm>
            <a:off x="7019153" y="1315457"/>
            <a:ext cx="94395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0" idx="2"/>
            <a:endCxn id="32" idx="0"/>
          </p:cNvCxnSpPr>
          <p:nvPr/>
        </p:nvCxnSpPr>
        <p:spPr>
          <a:xfrm>
            <a:off x="7019153" y="1315457"/>
            <a:ext cx="187867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2" idx="2"/>
            <a:endCxn id="30" idx="0"/>
          </p:cNvCxnSpPr>
          <p:nvPr/>
        </p:nvCxnSpPr>
        <p:spPr>
          <a:xfrm flipH="1">
            <a:off x="7038549" y="1315457"/>
            <a:ext cx="905164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2" idx="2"/>
            <a:endCxn id="34" idx="0"/>
          </p:cNvCxnSpPr>
          <p:nvPr/>
        </p:nvCxnSpPr>
        <p:spPr>
          <a:xfrm>
            <a:off x="7943713" y="1315457"/>
            <a:ext cx="356015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2"/>
            <a:endCxn id="32" idx="0"/>
          </p:cNvCxnSpPr>
          <p:nvPr/>
        </p:nvCxnSpPr>
        <p:spPr>
          <a:xfrm>
            <a:off x="8878433" y="1315457"/>
            <a:ext cx="1939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4" idx="2"/>
            <a:endCxn id="33" idx="0"/>
          </p:cNvCxnSpPr>
          <p:nvPr/>
        </p:nvCxnSpPr>
        <p:spPr>
          <a:xfrm>
            <a:off x="10163673" y="1315457"/>
            <a:ext cx="1939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4" idx="2"/>
            <a:endCxn id="34" idx="0"/>
          </p:cNvCxnSpPr>
          <p:nvPr/>
        </p:nvCxnSpPr>
        <p:spPr>
          <a:xfrm>
            <a:off x="10163673" y="1315457"/>
            <a:ext cx="1340196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6" idx="2"/>
            <a:endCxn id="33" idx="0"/>
          </p:cNvCxnSpPr>
          <p:nvPr/>
        </p:nvCxnSpPr>
        <p:spPr>
          <a:xfrm flipH="1">
            <a:off x="10183069" y="1315457"/>
            <a:ext cx="1301404" cy="153666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0" idx="2"/>
            <a:endCxn id="38" idx="0"/>
          </p:cNvCxnSpPr>
          <p:nvPr/>
        </p:nvCxnSpPr>
        <p:spPr>
          <a:xfrm flipH="1">
            <a:off x="7018229" y="3368437"/>
            <a:ext cx="2032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1" idx="2"/>
            <a:endCxn id="38" idx="0"/>
          </p:cNvCxnSpPr>
          <p:nvPr/>
        </p:nvCxnSpPr>
        <p:spPr>
          <a:xfrm flipH="1">
            <a:off x="7018229" y="3368437"/>
            <a:ext cx="94488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2" idx="2"/>
            <a:endCxn id="38" idx="0"/>
          </p:cNvCxnSpPr>
          <p:nvPr/>
        </p:nvCxnSpPr>
        <p:spPr>
          <a:xfrm flipH="1">
            <a:off x="7018229" y="3368437"/>
            <a:ext cx="187960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0" idx="2"/>
            <a:endCxn id="39" idx="0"/>
          </p:cNvCxnSpPr>
          <p:nvPr/>
        </p:nvCxnSpPr>
        <p:spPr>
          <a:xfrm>
            <a:off x="7038549" y="3368437"/>
            <a:ext cx="90424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4" idx="2"/>
            <a:endCxn id="39" idx="0"/>
          </p:cNvCxnSpPr>
          <p:nvPr/>
        </p:nvCxnSpPr>
        <p:spPr>
          <a:xfrm flipH="1">
            <a:off x="7942789" y="3368437"/>
            <a:ext cx="356108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2" idx="2"/>
            <a:endCxn id="40" idx="0"/>
          </p:cNvCxnSpPr>
          <p:nvPr/>
        </p:nvCxnSpPr>
        <p:spPr>
          <a:xfrm flipH="1">
            <a:off x="8877509" y="3368437"/>
            <a:ext cx="2032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33" idx="2"/>
            <a:endCxn id="41" idx="0"/>
          </p:cNvCxnSpPr>
          <p:nvPr/>
        </p:nvCxnSpPr>
        <p:spPr>
          <a:xfrm flipH="1">
            <a:off x="10162749" y="3368437"/>
            <a:ext cx="2032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4" idx="2"/>
            <a:endCxn id="41" idx="0"/>
          </p:cNvCxnSpPr>
          <p:nvPr/>
        </p:nvCxnSpPr>
        <p:spPr>
          <a:xfrm flipH="1">
            <a:off x="10162749" y="3368437"/>
            <a:ext cx="134112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3" idx="2"/>
            <a:endCxn id="42" idx="0"/>
          </p:cNvCxnSpPr>
          <p:nvPr/>
        </p:nvCxnSpPr>
        <p:spPr>
          <a:xfrm>
            <a:off x="10183069" y="3368437"/>
            <a:ext cx="1300480" cy="1477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4234389" y="1910410"/>
            <a:ext cx="1868515" cy="2050473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>
              <a:lnSpc>
                <a:spcPct val="20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圆角矩形 101"/>
              <p:cNvSpPr/>
              <p:nvPr/>
            </p:nvSpPr>
            <p:spPr>
              <a:xfrm>
                <a:off x="4357857" y="2388825"/>
                <a:ext cx="571491" cy="30302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圆角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57" y="2388825"/>
                <a:ext cx="571491" cy="30302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圆角矩形 102"/>
              <p:cNvSpPr/>
              <p:nvPr/>
            </p:nvSpPr>
            <p:spPr>
              <a:xfrm>
                <a:off x="5409246" y="2388825"/>
                <a:ext cx="590362" cy="30302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圆角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246" y="2388825"/>
                <a:ext cx="590362" cy="30302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圆角矩形 103"/>
              <p:cNvSpPr/>
              <p:nvPr/>
            </p:nvSpPr>
            <p:spPr>
              <a:xfrm>
                <a:off x="4356086" y="3447921"/>
                <a:ext cx="571491" cy="30302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圆角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86" y="3447921"/>
                <a:ext cx="571491" cy="303028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圆角矩形 104"/>
              <p:cNvSpPr/>
              <p:nvPr/>
            </p:nvSpPr>
            <p:spPr>
              <a:xfrm>
                <a:off x="5406362" y="3447922"/>
                <a:ext cx="593246" cy="30302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,,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圆角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62" y="3447922"/>
                <a:ext cx="593246" cy="303028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肘形连接符 106"/>
          <p:cNvCxnSpPr>
            <a:stCxn id="101" idx="0"/>
            <a:endCxn id="19" idx="1"/>
          </p:cNvCxnSpPr>
          <p:nvPr/>
        </p:nvCxnSpPr>
        <p:spPr>
          <a:xfrm rot="5400000" flipH="1" flipV="1">
            <a:off x="5304158" y="752369"/>
            <a:ext cx="1022531" cy="129355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  <a:endCxn id="29" idx="1"/>
          </p:cNvCxnSpPr>
          <p:nvPr/>
        </p:nvCxnSpPr>
        <p:spPr>
          <a:xfrm>
            <a:off x="6102904" y="2935647"/>
            <a:ext cx="378692" cy="5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圆角矩形 117"/>
              <p:cNvSpPr/>
              <p:nvPr/>
            </p:nvSpPr>
            <p:spPr>
              <a:xfrm>
                <a:off x="4882900" y="2918373"/>
                <a:ext cx="571491" cy="303028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圆角矩形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00" y="2918373"/>
                <a:ext cx="571491" cy="303028"/>
              </a:xfrm>
              <a:prstGeom prst="roundRect">
                <a:avLst/>
              </a:prstGeom>
              <a:blipFill>
                <a:blip r:embed="rId21"/>
                <a:stretch>
                  <a:fillRect b="-1818"/>
                </a:stretch>
              </a:blip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本框 119"/>
          <p:cNvSpPr txBox="1"/>
          <p:nvPr/>
        </p:nvSpPr>
        <p:spPr>
          <a:xfrm>
            <a:off x="4413748" y="2663081"/>
            <a:ext cx="447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480563" y="2663081"/>
            <a:ext cx="447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4827994" y="3416032"/>
            <a:ext cx="70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.  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817721" y="2361684"/>
            <a:ext cx="703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.  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肘形连接符 126"/>
          <p:cNvCxnSpPr>
            <a:stCxn id="101" idx="2"/>
          </p:cNvCxnSpPr>
          <p:nvPr/>
        </p:nvCxnSpPr>
        <p:spPr>
          <a:xfrm rot="16200000" flipH="1">
            <a:off x="5281462" y="3848067"/>
            <a:ext cx="1066998" cy="12926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3712897" y="124294"/>
            <a:ext cx="157018" cy="6160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120612" y="5750041"/>
            <a:ext cx="185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481596" y="5750041"/>
            <a:ext cx="442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6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0936" y="261847"/>
            <a:ext cx="11663535" cy="6160655"/>
            <a:chOff x="220936" y="261847"/>
            <a:chExt cx="11663535" cy="6160655"/>
          </a:xfrm>
        </p:grpSpPr>
        <p:sp>
          <p:nvSpPr>
            <p:cNvPr id="2" name="椭圆 1"/>
            <p:cNvSpPr/>
            <p:nvPr/>
          </p:nvSpPr>
          <p:spPr>
            <a:xfrm>
              <a:off x="1572126" y="1860884"/>
              <a:ext cx="1507958" cy="1026694"/>
            </a:xfrm>
            <a:prstGeom prst="ellips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1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箭头连接符 4"/>
            <p:cNvCxnSpPr>
              <a:endCxn id="2" idx="2"/>
            </p:cNvCxnSpPr>
            <p:nvPr/>
          </p:nvCxnSpPr>
          <p:spPr>
            <a:xfrm>
              <a:off x="470159" y="2374231"/>
              <a:ext cx="1101967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2" idx="1"/>
            </p:cNvCxnSpPr>
            <p:nvPr/>
          </p:nvCxnSpPr>
          <p:spPr>
            <a:xfrm>
              <a:off x="1245402" y="935742"/>
              <a:ext cx="547559" cy="10754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2" idx="0"/>
            </p:cNvCxnSpPr>
            <p:nvPr/>
          </p:nvCxnSpPr>
          <p:spPr>
            <a:xfrm>
              <a:off x="2326105" y="701040"/>
              <a:ext cx="0" cy="115984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2" idx="7"/>
            </p:cNvCxnSpPr>
            <p:nvPr/>
          </p:nvCxnSpPr>
          <p:spPr>
            <a:xfrm flipH="1">
              <a:off x="2859249" y="935742"/>
              <a:ext cx="603835" cy="1075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2" idx="6"/>
            </p:cNvCxnSpPr>
            <p:nvPr/>
          </p:nvCxnSpPr>
          <p:spPr>
            <a:xfrm flipH="1">
              <a:off x="3080084" y="1280962"/>
              <a:ext cx="1101967" cy="10932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20936" y="2401542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26363" y="516119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1  </a:t>
              </a:r>
              <a:endPara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43105" y="261847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2</a:t>
              </a:r>
              <a:endPara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80084" y="495931"/>
              <a:ext cx="1037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1 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96227" y="844278"/>
              <a:ext cx="1037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72125" y="4856655"/>
              <a:ext cx="1507958" cy="1026694"/>
            </a:xfrm>
            <a:prstGeom prst="ellips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2</a:t>
              </a:r>
            </a:p>
          </p:txBody>
        </p:sp>
        <p:cxnSp>
          <p:nvCxnSpPr>
            <p:cNvPr id="26" name="直接箭头连接符 25"/>
            <p:cNvCxnSpPr>
              <a:endCxn id="3" idx="2"/>
            </p:cNvCxnSpPr>
            <p:nvPr/>
          </p:nvCxnSpPr>
          <p:spPr>
            <a:xfrm>
              <a:off x="470158" y="5360691"/>
              <a:ext cx="1101967" cy="9311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819307" y="4211983"/>
              <a:ext cx="826817" cy="8966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3" idx="0"/>
            </p:cNvCxnSpPr>
            <p:nvPr/>
          </p:nvCxnSpPr>
          <p:spPr>
            <a:xfrm>
              <a:off x="2326104" y="3687500"/>
              <a:ext cx="0" cy="116915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2696436" y="3819170"/>
              <a:ext cx="603836" cy="1084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3080085" y="5360691"/>
              <a:ext cx="1101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451123" y="3848991"/>
              <a:ext cx="491981" cy="10754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2998354" y="4386740"/>
              <a:ext cx="1055250" cy="721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220936" y="5370002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83931" y="3775299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2  </a:t>
              </a:r>
              <a:endPara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28827" y="3388658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3</a:t>
              </a:r>
              <a:endPara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54477" y="3178445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5</a:t>
              </a:r>
              <a:endPara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09276" y="3386406"/>
              <a:ext cx="1037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1 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744139" y="3918289"/>
              <a:ext cx="1037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</a:t>
              </a:r>
              <a:r>
                <a: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744139" y="4930936"/>
              <a:ext cx="10374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5  </a:t>
              </a:r>
              <a:endPara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7966890" y="2729044"/>
              <a:ext cx="1338714" cy="1026694"/>
            </a:xfrm>
            <a:prstGeom prst="ellips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/>
            <p:cNvCxnSpPr>
              <a:endCxn id="62" idx="7"/>
            </p:cNvCxnSpPr>
            <p:nvPr/>
          </p:nvCxnSpPr>
          <p:spPr>
            <a:xfrm flipH="1">
              <a:off x="9109554" y="1755586"/>
              <a:ext cx="1049490" cy="11238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62" idx="0"/>
            </p:cNvCxnSpPr>
            <p:nvPr/>
          </p:nvCxnSpPr>
          <p:spPr>
            <a:xfrm>
              <a:off x="8606970" y="1490310"/>
              <a:ext cx="29277" cy="12387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62" idx="1"/>
            </p:cNvCxnSpPr>
            <p:nvPr/>
          </p:nvCxnSpPr>
          <p:spPr>
            <a:xfrm>
              <a:off x="7187734" y="1891542"/>
              <a:ext cx="975206" cy="9878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7957215" y="837161"/>
              <a:ext cx="13580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</a:t>
              </a:r>
            </a:p>
            <a:p>
              <a:pPr algn="ctr"/>
              <a:r>
                <a:rPr lang="en-US" altLang="zh-CN" b="1" i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</a:t>
              </a:r>
              <a:endPara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9570037" y="1114850"/>
              <a:ext cx="13580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</a:t>
              </a:r>
            </a:p>
            <a:p>
              <a:pPr algn="ctr"/>
              <a:r>
                <a:rPr lang="en-US" altLang="zh-CN" b="1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</a:t>
              </a:r>
              <a:endPara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337576" y="1114850"/>
              <a:ext cx="13580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</a:p>
            <a:p>
              <a:pPr algn="ctr"/>
              <a:r>
                <a:rPr lang="en-US" altLang="zh-CN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</a:t>
              </a:r>
              <a:endParaRPr lang="en-US" altLang="zh-CN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72773" y="261847"/>
              <a:ext cx="157018" cy="61606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595967" y="4288640"/>
              <a:ext cx="2900651" cy="1754364"/>
            </a:xfrm>
            <a:prstGeom prst="round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8982654" y="4288640"/>
              <a:ext cx="2900651" cy="1754364"/>
            </a:xfrm>
            <a:prstGeom prst="roundRect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812425" y="4378374"/>
              <a:ext cx="958766" cy="367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812424" y="4740866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</a:t>
              </a: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: 1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812424" y="5114413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dependency : 1, 2</a:t>
              </a:r>
              <a:endParaRPr lang="zh-CN" alt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812424" y="5487959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dependency : 1, 2 </a:t>
              </a:r>
              <a:endParaRPr lang="zh-CN" alt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9200278" y="4378374"/>
              <a:ext cx="958766" cy="367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200277" y="4740866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</a:t>
              </a:r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: 2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200277" y="5114413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dependency : 2, 3, 5</a:t>
              </a:r>
              <a:endParaRPr lang="zh-CN" alt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200277" y="5487959"/>
              <a:ext cx="2684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dependency : 2, 3, 5</a:t>
              </a:r>
              <a:endParaRPr lang="zh-CN" alt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4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43630" y="261847"/>
            <a:ext cx="11750283" cy="6160655"/>
            <a:chOff x="343630" y="261847"/>
            <a:chExt cx="11750283" cy="6160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/>
                <p:cNvSpPr/>
                <p:nvPr/>
              </p:nvSpPr>
              <p:spPr>
                <a:xfrm>
                  <a:off x="1572126" y="1860884"/>
                  <a:ext cx="1507958" cy="1026694"/>
                </a:xfrm>
                <a:prstGeom prst="ellips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椭圆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126" y="1860884"/>
                  <a:ext cx="1507958" cy="102669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/>
            <p:cNvGrpSpPr/>
            <p:nvPr/>
          </p:nvGrpSpPr>
          <p:grpSpPr>
            <a:xfrm>
              <a:off x="343630" y="261847"/>
              <a:ext cx="4505204" cy="2539805"/>
              <a:chOff x="343630" y="261847"/>
              <a:chExt cx="4505204" cy="2539805"/>
            </a:xfrm>
          </p:grpSpPr>
          <p:cxnSp>
            <p:nvCxnSpPr>
              <p:cNvPr id="4" name="直接箭头连接符 3"/>
              <p:cNvCxnSpPr>
                <a:endCxn id="2" idx="2"/>
              </p:cNvCxnSpPr>
              <p:nvPr/>
            </p:nvCxnSpPr>
            <p:spPr>
              <a:xfrm>
                <a:off x="470159" y="2374231"/>
                <a:ext cx="1101967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>
                <a:endCxn id="2" idx="1"/>
              </p:cNvCxnSpPr>
              <p:nvPr/>
            </p:nvCxnSpPr>
            <p:spPr>
              <a:xfrm>
                <a:off x="1245402" y="935742"/>
                <a:ext cx="547559" cy="107549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>
                <a:endCxn id="2" idx="0"/>
              </p:cNvCxnSpPr>
              <p:nvPr/>
            </p:nvCxnSpPr>
            <p:spPr>
              <a:xfrm>
                <a:off x="2326105" y="701040"/>
                <a:ext cx="0" cy="115984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>
                <a:endCxn id="2" idx="7"/>
              </p:cNvCxnSpPr>
              <p:nvPr/>
            </p:nvCxnSpPr>
            <p:spPr>
              <a:xfrm flipH="1">
                <a:off x="2859249" y="935742"/>
                <a:ext cx="603835" cy="10754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endCxn id="2" idx="6"/>
              </p:cNvCxnSpPr>
              <p:nvPr/>
            </p:nvCxnSpPr>
            <p:spPr>
              <a:xfrm flipH="1">
                <a:off x="3080084" y="1280962"/>
                <a:ext cx="1101967" cy="10932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343630" y="2401542"/>
                    <a:ext cx="5099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30" y="2401542"/>
                    <a:ext cx="50994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1012023" y="516119"/>
                    <a:ext cx="4994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 smtClean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altLang="zh-CN" sz="20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23" y="516119"/>
                    <a:ext cx="49943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2068073" y="261847"/>
                    <a:ext cx="5053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8073" y="261847"/>
                    <a:ext cx="50539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3264944" y="495931"/>
                    <a:ext cx="667747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1,1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endParaRPr lang="en-US" altLang="zh-CN" sz="20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44" y="495931"/>
                    <a:ext cx="667747" cy="4135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4181087" y="844278"/>
                    <a:ext cx="667747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1,2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  <a:endParaRPr lang="en-US" altLang="zh-CN" sz="20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1087" y="844278"/>
                    <a:ext cx="667747" cy="4135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组合 13"/>
            <p:cNvGrpSpPr/>
            <p:nvPr/>
          </p:nvGrpSpPr>
          <p:grpSpPr>
            <a:xfrm>
              <a:off x="346633" y="3443775"/>
              <a:ext cx="4312706" cy="2704904"/>
              <a:chOff x="344369" y="3178445"/>
              <a:chExt cx="4250498" cy="27049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/>
                  <p:cNvSpPr/>
                  <p:nvPr/>
                </p:nvSpPr>
                <p:spPr>
                  <a:xfrm>
                    <a:off x="1572125" y="4856655"/>
                    <a:ext cx="1507958" cy="1026694"/>
                  </a:xfrm>
                  <a:prstGeom prst="ellipse">
                    <a:avLst/>
                  </a:prstGeom>
                  <a:ln w="381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椭圆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125" y="4856655"/>
                    <a:ext cx="1507958" cy="102669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/>
              <p:cNvCxnSpPr>
                <a:endCxn id="15" idx="2"/>
              </p:cNvCxnSpPr>
              <p:nvPr/>
            </p:nvCxnSpPr>
            <p:spPr>
              <a:xfrm>
                <a:off x="470158" y="5360691"/>
                <a:ext cx="1101967" cy="9311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819307" y="4211983"/>
                <a:ext cx="826817" cy="8966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5" idx="0"/>
              </p:cNvCxnSpPr>
              <p:nvPr/>
            </p:nvCxnSpPr>
            <p:spPr>
              <a:xfrm>
                <a:off x="2326104" y="3687500"/>
                <a:ext cx="0" cy="11691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2696436" y="3819170"/>
                <a:ext cx="603836" cy="10848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H="1">
                <a:off x="3080085" y="5360691"/>
                <a:ext cx="11019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451123" y="3848991"/>
                <a:ext cx="491981" cy="107549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2998354" y="4386740"/>
                <a:ext cx="1055250" cy="72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44369" y="5370002"/>
                    <a:ext cx="5084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69" y="5370002"/>
                    <a:ext cx="50846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570255" y="3775299"/>
                    <a:ext cx="4981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255" y="3775299"/>
                    <a:ext cx="49810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1257443" y="3388658"/>
                    <a:ext cx="4981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443" y="3388658"/>
                    <a:ext cx="49810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2083092" y="3178445"/>
                    <a:ext cx="4981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i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092" y="3178445"/>
                    <a:ext cx="49810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/>
                  <p:cNvSpPr/>
                  <p:nvPr/>
                </p:nvSpPr>
                <p:spPr>
                  <a:xfrm>
                    <a:off x="3096012" y="3386406"/>
                    <a:ext cx="663993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6012" y="3386406"/>
                    <a:ext cx="663993" cy="4135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3930874" y="3918289"/>
                    <a:ext cx="663993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874" y="3918289"/>
                    <a:ext cx="663993" cy="41351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3930874" y="4930936"/>
                    <a:ext cx="663993" cy="4135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altLang="zh-CN" sz="2000" i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0874" y="4930936"/>
                    <a:ext cx="663993" cy="413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/>
            <p:cNvGrpSpPr/>
            <p:nvPr/>
          </p:nvGrpSpPr>
          <p:grpSpPr>
            <a:xfrm>
              <a:off x="6060424" y="330116"/>
              <a:ext cx="5046029" cy="3217661"/>
              <a:chOff x="6340745" y="837161"/>
              <a:chExt cx="4584186" cy="291857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7966890" y="2729044"/>
                <a:ext cx="1338714" cy="1026694"/>
              </a:xfrm>
              <a:prstGeom prst="ellips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  <a:endParaRPr lang="zh-CN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箭头连接符 31"/>
              <p:cNvCxnSpPr>
                <a:endCxn id="31" idx="7"/>
              </p:cNvCxnSpPr>
              <p:nvPr/>
            </p:nvCxnSpPr>
            <p:spPr>
              <a:xfrm flipH="1">
                <a:off x="9109554" y="1755586"/>
                <a:ext cx="1049490" cy="112381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endCxn id="31" idx="0"/>
              </p:cNvCxnSpPr>
              <p:nvPr/>
            </p:nvCxnSpPr>
            <p:spPr>
              <a:xfrm>
                <a:off x="8606970" y="1490310"/>
                <a:ext cx="29277" cy="12387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endCxn id="31" idx="1"/>
              </p:cNvCxnSpPr>
              <p:nvPr/>
            </p:nvCxnSpPr>
            <p:spPr>
              <a:xfrm>
                <a:off x="7187734" y="1891542"/>
                <a:ext cx="975206" cy="987858"/>
              </a:xfrm>
              <a:prstGeom prst="straightConnector1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7960384" y="837161"/>
                <a:ext cx="1351726" cy="642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b="1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 </a:t>
                </a:r>
              </a:p>
              <a:p>
                <a:pPr algn="ctr"/>
                <a:r>
                  <a:rPr lang="en-US" altLang="zh-CN" sz="2000" b="1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</a:t>
                </a:r>
                <a:endParaRPr lang="en-US" altLang="zh-CN" sz="20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573205" y="1114850"/>
                <a:ext cx="1351726" cy="642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 </a:t>
                </a:r>
              </a:p>
              <a:p>
                <a:pPr algn="ctr"/>
                <a:r>
                  <a:rPr lang="en-US" altLang="zh-CN" sz="20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</a:t>
                </a:r>
                <a:endParaRPr lang="en-US" altLang="zh-CN" sz="20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340745" y="1114850"/>
                <a:ext cx="1351726" cy="642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</a:t>
                </a:r>
              </a:p>
              <a:p>
                <a:pPr algn="ctr"/>
                <a:r>
                  <a:rPr lang="en-US" altLang="zh-CN" sz="20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</a:t>
                </a:r>
                <a:endParaRPr lang="en-US" altLang="zh-CN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076846" y="261847"/>
              <a:ext cx="157018" cy="61606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414733" y="3793175"/>
              <a:ext cx="3291327" cy="2355504"/>
              <a:chOff x="5595967" y="4288640"/>
              <a:chExt cx="2900651" cy="1754364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5595967" y="4288640"/>
                <a:ext cx="2900651" cy="1754364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812424" y="4378374"/>
                <a:ext cx="1280241" cy="34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 1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5812424" y="4740866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: 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812424" y="5114413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dependency : 1, 2</a:t>
                </a:r>
                <a:endParaRPr lang="zh-CN" alt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812424" y="5487959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 dependency : 1, 2 </a:t>
                </a:r>
                <a:endParaRPr lang="zh-CN" altLang="en-US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886929" y="3793175"/>
              <a:ext cx="3206984" cy="2355504"/>
              <a:chOff x="8982654" y="4288640"/>
              <a:chExt cx="2901817" cy="1754364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8982654" y="4288640"/>
                <a:ext cx="2900651" cy="1754364"/>
              </a:xfrm>
              <a:prstGeom prst="roundRect">
                <a:avLst/>
              </a:prstGeom>
              <a:noFill/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200278" y="4378374"/>
                <a:ext cx="1283565" cy="34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 2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200277" y="4740866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: 2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200277" y="5114413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dependency : 2, 3, 5</a:t>
                </a:r>
                <a:endParaRPr lang="zh-CN" alt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9200277" y="5487959"/>
                <a:ext cx="2684194" cy="27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 dependency : 2, 3, 5</a:t>
                </a:r>
                <a:endParaRPr lang="zh-CN" altLang="en-US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71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324" y="252546"/>
            <a:ext cx="11731363" cy="6217919"/>
            <a:chOff x="280324" y="252546"/>
            <a:chExt cx="11731363" cy="6217919"/>
          </a:xfrm>
        </p:grpSpPr>
        <p:grpSp>
          <p:nvGrpSpPr>
            <p:cNvPr id="3" name="组合 2"/>
            <p:cNvGrpSpPr/>
            <p:nvPr/>
          </p:nvGrpSpPr>
          <p:grpSpPr>
            <a:xfrm>
              <a:off x="3526055" y="252546"/>
              <a:ext cx="8485632" cy="6217919"/>
              <a:chOff x="1779386" y="1773447"/>
              <a:chExt cx="5585229" cy="3311105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779386" y="1773447"/>
                <a:ext cx="5565833" cy="1258125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en-US" altLang="zh-CN" sz="3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</a:t>
                </a:r>
              </a:p>
              <a:p>
                <a:pPr algn="ctr"/>
                <a:endPara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圆角矩形 11"/>
                  <p:cNvSpPr/>
                  <p:nvPr/>
                </p:nvSpPr>
                <p:spPr>
                  <a:xfrm>
                    <a:off x="1950259" y="231377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圆角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259" y="2313774"/>
                    <a:ext cx="772160" cy="51631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圆角矩形 12"/>
                  <p:cNvSpPr/>
                  <p:nvPr/>
                </p:nvSpPr>
                <p:spPr>
                  <a:xfrm>
                    <a:off x="2874819" y="231377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圆角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4819" y="2313774"/>
                    <a:ext cx="772160" cy="51631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圆角矩形 13"/>
                  <p:cNvSpPr/>
                  <p:nvPr/>
                </p:nvSpPr>
                <p:spPr>
                  <a:xfrm>
                    <a:off x="3809539" y="231377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圆角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9539" y="2313774"/>
                    <a:ext cx="772160" cy="516314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094779" y="231377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圆角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4779" y="2313774"/>
                    <a:ext cx="772160" cy="516314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圆角矩形 15"/>
                  <p:cNvSpPr/>
                  <p:nvPr/>
                </p:nvSpPr>
                <p:spPr>
                  <a:xfrm>
                    <a:off x="6380019" y="2313774"/>
                    <a:ext cx="84328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圆角矩形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019" y="2313774"/>
                    <a:ext cx="843280" cy="51631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本框 26"/>
              <p:cNvSpPr txBox="1"/>
              <p:nvPr/>
            </p:nvSpPr>
            <p:spPr>
              <a:xfrm>
                <a:off x="4581699" y="2234186"/>
                <a:ext cx="513080" cy="4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27"/>
              <p:cNvSpPr txBox="1"/>
              <p:nvPr/>
            </p:nvSpPr>
            <p:spPr>
              <a:xfrm>
                <a:off x="5872019" y="2204563"/>
                <a:ext cx="513080" cy="4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798782" y="3826427"/>
                <a:ext cx="5565833" cy="1258125"/>
              </a:xfrm>
              <a:prstGeom prst="roundRect">
                <a:avLst/>
              </a:prstGeom>
              <a:noFill/>
              <a:ln w="571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200000"/>
                  </a:lnSpc>
                </a:pPr>
                <a:r>
                  <a:rPr lang="en-US" altLang="zh-CN" sz="3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3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4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zh-CN" altLang="en-US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圆角矩形 19"/>
                  <p:cNvSpPr/>
                  <p:nvPr/>
                </p:nvSpPr>
                <p:spPr>
                  <a:xfrm>
                    <a:off x="1969655" y="436675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圆角矩形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9655" y="4366754"/>
                    <a:ext cx="772160" cy="51631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圆角矩形 20"/>
                  <p:cNvSpPr/>
                  <p:nvPr/>
                </p:nvSpPr>
                <p:spPr>
                  <a:xfrm>
                    <a:off x="2894215" y="436675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圆角矩形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215" y="4366754"/>
                    <a:ext cx="772160" cy="51631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圆角矩形 21"/>
                  <p:cNvSpPr/>
                  <p:nvPr/>
                </p:nvSpPr>
                <p:spPr>
                  <a:xfrm>
                    <a:off x="3828935" y="436675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圆角矩形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8935" y="4366754"/>
                    <a:ext cx="772160" cy="51631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圆角矩形 22"/>
                  <p:cNvSpPr/>
                  <p:nvPr/>
                </p:nvSpPr>
                <p:spPr>
                  <a:xfrm>
                    <a:off x="5114175" y="4366754"/>
                    <a:ext cx="77216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圆角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4175" y="4366754"/>
                    <a:ext cx="772160" cy="51631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圆角矩形 23"/>
                  <p:cNvSpPr/>
                  <p:nvPr/>
                </p:nvSpPr>
                <p:spPr>
                  <a:xfrm>
                    <a:off x="6399415" y="4366754"/>
                    <a:ext cx="843280" cy="516314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:r>
                      <a:rPr lang="en-US" altLang="zh-CN" sz="4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圆角矩形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9415" y="4366754"/>
                    <a:ext cx="843280" cy="51631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文本框 34"/>
              <p:cNvSpPr txBox="1"/>
              <p:nvPr/>
            </p:nvSpPr>
            <p:spPr>
              <a:xfrm>
                <a:off x="4601095" y="4287166"/>
                <a:ext cx="513080" cy="4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35"/>
              <p:cNvSpPr txBox="1"/>
              <p:nvPr/>
            </p:nvSpPr>
            <p:spPr>
              <a:xfrm>
                <a:off x="5891415" y="4257543"/>
                <a:ext cx="513080" cy="40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箭头连接符 26"/>
              <p:cNvCxnSpPr>
                <a:stCxn id="12" idx="2"/>
                <a:endCxn id="21" idx="0"/>
              </p:cNvCxnSpPr>
              <p:nvPr/>
            </p:nvCxnSpPr>
            <p:spPr>
              <a:xfrm>
                <a:off x="2336339" y="2830088"/>
                <a:ext cx="943956" cy="153666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4" idx="2"/>
                <a:endCxn id="21" idx="0"/>
              </p:cNvCxnSpPr>
              <p:nvPr/>
            </p:nvCxnSpPr>
            <p:spPr>
              <a:xfrm flipH="1">
                <a:off x="3280295" y="2830088"/>
                <a:ext cx="915324" cy="153666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15" idx="2"/>
                <a:endCxn id="23" idx="0"/>
              </p:cNvCxnSpPr>
              <p:nvPr/>
            </p:nvCxnSpPr>
            <p:spPr>
              <a:xfrm>
                <a:off x="5480859" y="2830088"/>
                <a:ext cx="19396" cy="153666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6623094" y="3039782"/>
                  <a:ext cx="19144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sz="3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  <a:endParaRPr lang="zh-CN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094" y="3039782"/>
                  <a:ext cx="1914459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9524" t="-15094" b="-34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9347368" y="3039782"/>
                  <a:ext cx="19144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sz="3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</a:t>
                  </a:r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  <a:endParaRPr lang="zh-CN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368" y="3039782"/>
                  <a:ext cx="1914459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9554" t="-15094" b="-34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177497" y="3039782"/>
                  <a:ext cx="191445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&lt;</a:t>
                  </a:r>
                  <a:r>
                    <a:rPr lang="en-US" altLang="zh-CN" sz="3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36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&gt;</a:t>
                  </a:r>
                  <a:endParaRPr lang="zh-CN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497" y="3039782"/>
                  <a:ext cx="1914459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9554" t="-15094" b="-349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椭圆 6"/>
            <p:cNvSpPr/>
            <p:nvPr/>
          </p:nvSpPr>
          <p:spPr>
            <a:xfrm>
              <a:off x="280324" y="3550689"/>
              <a:ext cx="2069432" cy="1144885"/>
            </a:xfrm>
            <a:prstGeom prst="ellips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 </a:t>
              </a:r>
              <a:endParaRPr lang="zh-CN" altLang="en-US" sz="40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endCxn id="7" idx="0"/>
            </p:cNvCxnSpPr>
            <p:nvPr/>
          </p:nvCxnSpPr>
          <p:spPr>
            <a:xfrm>
              <a:off x="1315040" y="1679665"/>
              <a:ext cx="0" cy="1871024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89485" y="320327"/>
              <a:ext cx="200728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 </a:t>
              </a:r>
            </a:p>
            <a:p>
              <a:pPr algn="ctr"/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 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2511133" y="689811"/>
              <a:ext cx="618144" cy="5402287"/>
            </a:xfrm>
            <a:prstGeom prst="leftBrace">
              <a:avLst>
                <a:gd name="adj1" fmla="val 44666"/>
                <a:gd name="adj2" fmla="val 44358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05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2452" y="125600"/>
            <a:ext cx="12293019" cy="6481128"/>
            <a:chOff x="-22452" y="125600"/>
            <a:chExt cx="12293019" cy="6481128"/>
          </a:xfrm>
        </p:grpSpPr>
        <p:grpSp>
          <p:nvGrpSpPr>
            <p:cNvPr id="3" name="组合 2"/>
            <p:cNvGrpSpPr/>
            <p:nvPr/>
          </p:nvGrpSpPr>
          <p:grpSpPr>
            <a:xfrm>
              <a:off x="-22452" y="1030618"/>
              <a:ext cx="5290507" cy="4613098"/>
              <a:chOff x="-62121" y="217123"/>
              <a:chExt cx="5290507" cy="46130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椭圆 28"/>
                  <p:cNvSpPr/>
                  <p:nvPr/>
                </p:nvSpPr>
                <p:spPr>
                  <a:xfrm>
                    <a:off x="1565630" y="1993555"/>
                    <a:ext cx="2069432" cy="1144885"/>
                  </a:xfrm>
                  <a:prstGeom prst="ellipse">
                    <a:avLst/>
                  </a:prstGeom>
                  <a:ln w="381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4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zh-CN" altLang="en-US" sz="4000" i="1" dirty="0">
                      <a:solidFill>
                        <a:schemeClr val="dk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椭圆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5630" y="1993555"/>
                    <a:ext cx="2069432" cy="114488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>
                <a:endCxn id="29" idx="0"/>
              </p:cNvCxnSpPr>
              <p:nvPr/>
            </p:nvCxnSpPr>
            <p:spPr>
              <a:xfrm>
                <a:off x="2600346" y="945435"/>
                <a:ext cx="0" cy="1048120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837558" y="217123"/>
                    <a:ext cx="1539204" cy="6080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item input edge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558" y="217123"/>
                    <a:ext cx="1539204" cy="6080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84" t="-3000" r="-1587" b="-3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>
                <a:endCxn id="29" idx="2"/>
              </p:cNvCxnSpPr>
              <p:nvPr/>
            </p:nvCxnSpPr>
            <p:spPr>
              <a:xfrm>
                <a:off x="274654" y="2565997"/>
                <a:ext cx="1290976" cy="1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-62121" y="2574028"/>
                    <a:ext cx="148630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input edge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altLang="zh-CN" sz="16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2121" y="2574028"/>
                    <a:ext cx="1486304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39" t="-3125" r="-20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>
                <a:endCxn id="29" idx="6"/>
              </p:cNvCxnSpPr>
              <p:nvPr/>
            </p:nvCxnSpPr>
            <p:spPr>
              <a:xfrm flipH="1">
                <a:off x="3635062" y="2565997"/>
                <a:ext cx="1439937" cy="1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3652505" y="2582365"/>
                    <a:ext cx="1575881" cy="8850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rating edge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altLang="zh-CN" sz="16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2505" y="2582365"/>
                    <a:ext cx="1575881" cy="8850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0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/>
              <p:cNvCxnSpPr>
                <a:stCxn id="29" idx="4"/>
              </p:cNvCxnSpPr>
              <p:nvPr/>
            </p:nvCxnSpPr>
            <p:spPr>
              <a:xfrm flipH="1">
                <a:off x="2599704" y="3138440"/>
                <a:ext cx="642" cy="1152843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H="1">
                <a:off x="771181" y="3041675"/>
                <a:ext cx="1186965" cy="1144885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36563" y="4222169"/>
                    <a:ext cx="1600324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user output edge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altLang="zh-CN" sz="16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矩形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63" y="4222169"/>
                    <a:ext cx="1600324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08" t="-3125" r="-11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1734966" y="4222169"/>
                    <a:ext cx="1641796" cy="6080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item output edge 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en-US" altLang="zh-CN" sz="1600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矩形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4966" y="4222169"/>
                    <a:ext cx="1641796" cy="6080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87" t="-3000" r="-1859" b="-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矩形 3"/>
            <p:cNvSpPr/>
            <p:nvPr/>
          </p:nvSpPr>
          <p:spPr>
            <a:xfrm>
              <a:off x="6776850" y="1542119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011290" y="1542119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011290" y="1129479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11290" y="716838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11290" y="304198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245730" y="1542119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45730" y="1129479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245730" y="716838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245730" y="304198"/>
              <a:ext cx="474522" cy="412641"/>
            </a:xfrm>
            <a:prstGeom prst="rect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13296" y="2010212"/>
              <a:ext cx="7745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891066" y="2013734"/>
              <a:ext cx="8066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 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958854" y="2010213"/>
              <a:ext cx="1052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rating 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30815" y="125600"/>
              <a:ext cx="3962400" cy="280145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6560553" y="2400641"/>
                  <a:ext cx="36367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Dependency Queue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553" y="2400641"/>
                  <a:ext cx="363670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17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10478090" y="1130020"/>
              <a:ext cx="179247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Dependency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</a:t>
              </a:r>
            </a:p>
          </p:txBody>
        </p:sp>
        <p:sp>
          <p:nvSpPr>
            <p:cNvPr id="19" name="右箭头 18"/>
            <p:cNvSpPr/>
            <p:nvPr/>
          </p:nvSpPr>
          <p:spPr>
            <a:xfrm rot="5400000">
              <a:off x="8067779" y="2762735"/>
              <a:ext cx="488470" cy="1148864"/>
            </a:xfrm>
            <a:prstGeom prst="rightArrow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5490" y="3935799"/>
              <a:ext cx="157767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328634" y="3746540"/>
              <a:ext cx="3964584" cy="1375583"/>
              <a:chOff x="6175176" y="4630413"/>
              <a:chExt cx="4089521" cy="13755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6230290" y="5213167"/>
                    <a:ext cx="3979292" cy="6707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290" y="5213167"/>
                    <a:ext cx="3979292" cy="67076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圆角矩形 26"/>
              <p:cNvSpPr/>
              <p:nvPr/>
            </p:nvSpPr>
            <p:spPr>
              <a:xfrm>
                <a:off x="6175176" y="4630413"/>
                <a:ext cx="4089521" cy="1375583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6649518" y="4796289"/>
                    <a:ext cx="34098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Computing Task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altLang="zh-CN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518" y="4796289"/>
                    <a:ext cx="340984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59" t="-9211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右箭头 21"/>
            <p:cNvSpPr/>
            <p:nvPr/>
          </p:nvSpPr>
          <p:spPr>
            <a:xfrm rot="5400000">
              <a:off x="8134669" y="4957064"/>
              <a:ext cx="488470" cy="1148864"/>
            </a:xfrm>
            <a:prstGeom prst="rightArrow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4000" i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751401" y="5775731"/>
              <a:ext cx="124585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6330814" y="5884529"/>
                  <a:ext cx="3962401" cy="707886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by user out edge</a:t>
                  </a:r>
                </a:p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Send </a:t>
                  </a:r>
                  <a14:m>
                    <m:oMath xmlns:m="http://schemas.openxmlformats.org/officeDocument/2006/math"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by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item 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edge</a:t>
                  </a:r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814" y="5884529"/>
                  <a:ext cx="3962401" cy="707886"/>
                </a:xfrm>
                <a:prstGeom prst="rect">
                  <a:avLst/>
                </a:prstGeom>
                <a:blipFill>
                  <a:blip r:embed="rId11"/>
                  <a:stretch>
                    <a:fillRect t="-1639" b="-11475"/>
                  </a:stretch>
                </a:blipFill>
                <a:ln w="38100"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左大括号 24"/>
            <p:cNvSpPr/>
            <p:nvPr/>
          </p:nvSpPr>
          <p:spPr>
            <a:xfrm>
              <a:off x="5278889" y="125600"/>
              <a:ext cx="802470" cy="6466815"/>
            </a:xfrm>
            <a:prstGeom prst="leftBrace">
              <a:avLst>
                <a:gd name="adj1" fmla="val 36320"/>
                <a:gd name="adj2" fmla="val 4505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16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5142" y="268588"/>
            <a:ext cx="11420082" cy="6217919"/>
            <a:chOff x="591605" y="252546"/>
            <a:chExt cx="11420082" cy="621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圆角矩形 2"/>
                <p:cNvSpPr/>
                <p:nvPr/>
              </p:nvSpPr>
              <p:spPr>
                <a:xfrm>
                  <a:off x="3526055" y="252546"/>
                  <a:ext cx="8456164" cy="2362631"/>
                </a:xfrm>
                <a:prstGeom prst="roundRect">
                  <a:avLst/>
                </a:prstGeom>
                <a:noFill/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20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zh-CN" sz="36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:endParaRPr lang="en-US" altLang="zh-CN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en-US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圆角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055" y="252546"/>
                  <a:ext cx="8456164" cy="236263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圆角矩形 3"/>
                <p:cNvSpPr/>
                <p:nvPr/>
              </p:nvSpPr>
              <p:spPr>
                <a:xfrm>
                  <a:off x="3785662" y="1267225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圆角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662" y="1267225"/>
                  <a:ext cx="1173142" cy="96958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5190345" y="1267225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345" y="1267225"/>
                  <a:ext cx="1173142" cy="96958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圆角矩形 5"/>
                <p:cNvSpPr/>
                <p:nvPr/>
              </p:nvSpPr>
              <p:spPr>
                <a:xfrm>
                  <a:off x="6610464" y="1267225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圆角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464" y="1267225"/>
                  <a:ext cx="1173142" cy="96958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圆角矩形 6"/>
                <p:cNvSpPr/>
                <p:nvPr/>
              </p:nvSpPr>
              <p:spPr>
                <a:xfrm>
                  <a:off x="8563128" y="1267225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圆角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128" y="1267225"/>
                  <a:ext cx="1173142" cy="96958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圆角矩形 7"/>
                <p:cNvSpPr/>
                <p:nvPr/>
              </p:nvSpPr>
              <p:spPr>
                <a:xfrm>
                  <a:off x="10515791" y="1267225"/>
                  <a:ext cx="1281194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圆角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791" y="1267225"/>
                  <a:ext cx="1281194" cy="96958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26"/>
            <p:cNvSpPr txBox="1"/>
            <p:nvPr/>
          </p:nvSpPr>
          <p:spPr>
            <a:xfrm>
              <a:off x="7783606" y="1117767"/>
              <a:ext cx="7795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27"/>
            <p:cNvSpPr txBox="1"/>
            <p:nvPr/>
          </p:nvSpPr>
          <p:spPr>
            <a:xfrm>
              <a:off x="9736270" y="1049140"/>
              <a:ext cx="7795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圆角矩形 10"/>
                <p:cNvSpPr/>
                <p:nvPr/>
              </p:nvSpPr>
              <p:spPr>
                <a:xfrm>
                  <a:off x="3555523" y="4107834"/>
                  <a:ext cx="8456164" cy="2362631"/>
                </a:xfrm>
                <a:prstGeom prst="roundRect">
                  <a:avLst/>
                </a:prstGeom>
                <a:noFill/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3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en-US" altLang="zh-CN" sz="4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zh-CN" altLang="en-US" sz="4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圆角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523" y="4107834"/>
                  <a:ext cx="8456164" cy="236263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圆角矩形 11"/>
                <p:cNvSpPr/>
                <p:nvPr/>
              </p:nvSpPr>
              <p:spPr>
                <a:xfrm>
                  <a:off x="3815130" y="5122513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圆角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130" y="5122513"/>
                  <a:ext cx="1173142" cy="969585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圆角矩形 12"/>
                <p:cNvSpPr/>
                <p:nvPr/>
              </p:nvSpPr>
              <p:spPr>
                <a:xfrm>
                  <a:off x="5219813" y="5122513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813" y="5122513"/>
                  <a:ext cx="1173142" cy="96958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圆角矩形 13"/>
                <p:cNvSpPr/>
                <p:nvPr/>
              </p:nvSpPr>
              <p:spPr>
                <a:xfrm>
                  <a:off x="6639932" y="5122513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圆角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932" y="5122513"/>
                  <a:ext cx="1173142" cy="969585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圆角矩形 14"/>
                <p:cNvSpPr/>
                <p:nvPr/>
              </p:nvSpPr>
              <p:spPr>
                <a:xfrm>
                  <a:off x="8592596" y="5122513"/>
                  <a:ext cx="1173142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圆角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596" y="5122513"/>
                  <a:ext cx="1173142" cy="969585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圆角矩形 15"/>
                <p:cNvSpPr/>
                <p:nvPr/>
              </p:nvSpPr>
              <p:spPr>
                <a:xfrm>
                  <a:off x="10545260" y="5122513"/>
                  <a:ext cx="1281194" cy="969585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/>
                  <a:r>
                    <a:rPr lang="en-US" altLang="zh-CN" sz="4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altLang="zh-CN" sz="4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圆角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260" y="5122513"/>
                  <a:ext cx="1281194" cy="969585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34"/>
            <p:cNvSpPr txBox="1"/>
            <p:nvPr/>
          </p:nvSpPr>
          <p:spPr>
            <a:xfrm>
              <a:off x="7813074" y="4973055"/>
              <a:ext cx="7795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35"/>
            <p:cNvSpPr txBox="1"/>
            <p:nvPr/>
          </p:nvSpPr>
          <p:spPr>
            <a:xfrm>
              <a:off x="9774158" y="4973055"/>
              <a:ext cx="7795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4" idx="2"/>
              <a:endCxn id="12" idx="0"/>
            </p:cNvCxnSpPr>
            <p:nvPr/>
          </p:nvCxnSpPr>
          <p:spPr>
            <a:xfrm>
              <a:off x="4372233" y="2236811"/>
              <a:ext cx="29468" cy="288570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13" idx="0"/>
            </p:cNvCxnSpPr>
            <p:nvPr/>
          </p:nvCxnSpPr>
          <p:spPr>
            <a:xfrm>
              <a:off x="5776916" y="2236811"/>
              <a:ext cx="29468" cy="288570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5" idx="0"/>
            </p:cNvCxnSpPr>
            <p:nvPr/>
          </p:nvCxnSpPr>
          <p:spPr>
            <a:xfrm>
              <a:off x="9149699" y="2236811"/>
              <a:ext cx="29468" cy="288570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594061" y="4212890"/>
                  <a:ext cx="2069432" cy="1144885"/>
                </a:xfrm>
                <a:prstGeom prst="ellips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CN" sz="4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40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61" y="4212890"/>
                  <a:ext cx="2069432" cy="114488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26" idx="4"/>
              <a:endCxn id="22" idx="0"/>
            </p:cNvCxnSpPr>
            <p:nvPr/>
          </p:nvCxnSpPr>
          <p:spPr>
            <a:xfrm>
              <a:off x="1626321" y="2305435"/>
              <a:ext cx="2456" cy="190745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2"/>
              <a:endCxn id="14" idx="0"/>
            </p:cNvCxnSpPr>
            <p:nvPr/>
          </p:nvCxnSpPr>
          <p:spPr>
            <a:xfrm>
              <a:off x="7197035" y="2236810"/>
              <a:ext cx="29468" cy="288570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2"/>
              <a:endCxn id="16" idx="0"/>
            </p:cNvCxnSpPr>
            <p:nvPr/>
          </p:nvCxnSpPr>
          <p:spPr>
            <a:xfrm>
              <a:off x="11156388" y="2236810"/>
              <a:ext cx="29469" cy="288570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椭圆 25"/>
                <p:cNvSpPr/>
                <p:nvPr/>
              </p:nvSpPr>
              <p:spPr>
                <a:xfrm>
                  <a:off x="591605" y="1160550"/>
                  <a:ext cx="2069432" cy="1144885"/>
                </a:xfrm>
                <a:prstGeom prst="ellipse">
                  <a:avLst/>
                </a:prstGeom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4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4000" i="1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椭圆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05" y="1160550"/>
                  <a:ext cx="2069432" cy="114488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2776179" y="2712880"/>
              <a:ext cx="13881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  <a:p>
              <a:pPr algn="ctr"/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ccess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9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454</Words>
  <Application>Microsoft Office PowerPoint</Application>
  <PresentationFormat>宽屏</PresentationFormat>
  <Paragraphs>320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Paper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figure</dc:title>
  <dc:creator>Xiangyu Ju</dc:creator>
  <cp:lastModifiedBy>Xiangyu Ju</cp:lastModifiedBy>
  <cp:revision>50</cp:revision>
  <dcterms:created xsi:type="dcterms:W3CDTF">2017-02-22T07:10:55Z</dcterms:created>
  <dcterms:modified xsi:type="dcterms:W3CDTF">2017-06-07T12:43:18Z</dcterms:modified>
</cp:coreProperties>
</file>