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5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8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5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4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2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9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3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5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D65B-8264-46CA-96C0-14C133FA31F3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C01B-D044-4FC4-B12C-68C9190A3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组合 210"/>
          <p:cNvGrpSpPr/>
          <p:nvPr/>
        </p:nvGrpSpPr>
        <p:grpSpPr>
          <a:xfrm>
            <a:off x="1574814" y="-39870"/>
            <a:ext cx="6972239" cy="6908436"/>
            <a:chOff x="1574814" y="-39870"/>
            <a:chExt cx="6972239" cy="6908436"/>
          </a:xfrm>
        </p:grpSpPr>
        <p:sp>
          <p:nvSpPr>
            <p:cNvPr id="4" name="椭圆 3"/>
            <p:cNvSpPr/>
            <p:nvPr/>
          </p:nvSpPr>
          <p:spPr>
            <a:xfrm>
              <a:off x="1574814" y="2616997"/>
              <a:ext cx="970380" cy="86373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574815" y="3839303"/>
              <a:ext cx="970380" cy="86373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574815" y="5182350"/>
              <a:ext cx="970380" cy="86373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36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520870" y="2755969"/>
              <a:ext cx="970380" cy="86373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520870" y="4117249"/>
              <a:ext cx="970380" cy="86373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520870" y="5478529"/>
              <a:ext cx="970380" cy="86373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4" idx="6"/>
              <a:endCxn id="7" idx="2"/>
            </p:cNvCxnSpPr>
            <p:nvPr/>
          </p:nvCxnSpPr>
          <p:spPr>
            <a:xfrm>
              <a:off x="2545194" y="3048866"/>
              <a:ext cx="3975676" cy="13897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2"/>
              <a:endCxn id="5" idx="6"/>
            </p:cNvCxnSpPr>
            <p:nvPr/>
          </p:nvCxnSpPr>
          <p:spPr>
            <a:xfrm flipH="1">
              <a:off x="2545195" y="3187838"/>
              <a:ext cx="3975675" cy="10833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6"/>
              <a:endCxn id="8" idx="2"/>
            </p:cNvCxnSpPr>
            <p:nvPr/>
          </p:nvCxnSpPr>
          <p:spPr>
            <a:xfrm>
              <a:off x="2545195" y="4271172"/>
              <a:ext cx="3975675" cy="27794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6"/>
              <a:endCxn id="9" idx="2"/>
            </p:cNvCxnSpPr>
            <p:nvPr/>
          </p:nvCxnSpPr>
          <p:spPr>
            <a:xfrm>
              <a:off x="2545195" y="5614219"/>
              <a:ext cx="3975675" cy="29617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4"/>
              <a:endCxn id="5" idx="0"/>
            </p:cNvCxnSpPr>
            <p:nvPr/>
          </p:nvCxnSpPr>
          <p:spPr>
            <a:xfrm>
              <a:off x="2060004" y="3480734"/>
              <a:ext cx="1" cy="35856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4"/>
              <a:endCxn id="8" idx="0"/>
            </p:cNvCxnSpPr>
            <p:nvPr/>
          </p:nvCxnSpPr>
          <p:spPr>
            <a:xfrm>
              <a:off x="7006060" y="3619706"/>
              <a:ext cx="0" cy="497543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919921" y="535960"/>
              <a:ext cx="1226223" cy="942353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58473" y="4765886"/>
              <a:ext cx="1532" cy="427767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660954" y="4643722"/>
              <a:ext cx="12493" cy="94965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78639" y="5044432"/>
              <a:ext cx="1532" cy="427767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22" idx="4"/>
              <a:endCxn id="4" idx="0"/>
            </p:cNvCxnSpPr>
            <p:nvPr/>
          </p:nvCxnSpPr>
          <p:spPr>
            <a:xfrm flipH="1">
              <a:off x="2060004" y="2258428"/>
              <a:ext cx="1" cy="35856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3" idx="4"/>
              <a:endCxn id="7" idx="0"/>
            </p:cNvCxnSpPr>
            <p:nvPr/>
          </p:nvCxnSpPr>
          <p:spPr>
            <a:xfrm>
              <a:off x="7006060" y="2258427"/>
              <a:ext cx="0" cy="49754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574815" y="1394691"/>
              <a:ext cx="970380" cy="86373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InitU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520870" y="1394690"/>
              <a:ext cx="970380" cy="86373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</a:p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4516262" y="0"/>
              <a:ext cx="16770" cy="53596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6" idx="4"/>
            </p:cNvCxnSpPr>
            <p:nvPr/>
          </p:nvCxnSpPr>
          <p:spPr>
            <a:xfrm flipH="1">
              <a:off x="2058473" y="6046087"/>
              <a:ext cx="1532" cy="56293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4"/>
            </p:cNvCxnSpPr>
            <p:nvPr/>
          </p:nvCxnSpPr>
          <p:spPr>
            <a:xfrm>
              <a:off x="7006060" y="6342266"/>
              <a:ext cx="0" cy="51912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300508" y="-39870"/>
              <a:ext cx="1205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78918" y="6030683"/>
              <a:ext cx="1636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 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20299" y="6222235"/>
              <a:ext cx="1526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 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/>
            <p:cNvCxnSpPr>
              <a:stCxn id="23" idx="2"/>
              <a:endCxn id="4" idx="6"/>
            </p:cNvCxnSpPr>
            <p:nvPr/>
          </p:nvCxnSpPr>
          <p:spPr>
            <a:xfrm flipH="1">
              <a:off x="2545194" y="1826559"/>
              <a:ext cx="3975676" cy="122230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16" idx="2"/>
              <a:endCxn id="22" idx="0"/>
            </p:cNvCxnSpPr>
            <p:nvPr/>
          </p:nvCxnSpPr>
          <p:spPr>
            <a:xfrm rot="10800000" flipV="1">
              <a:off x="2060005" y="1007137"/>
              <a:ext cx="1859916" cy="387554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6" idx="6"/>
              <a:endCxn id="23" idx="0"/>
            </p:cNvCxnSpPr>
            <p:nvPr/>
          </p:nvCxnSpPr>
          <p:spPr>
            <a:xfrm>
              <a:off x="5146144" y="1007137"/>
              <a:ext cx="1859916" cy="387553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6" idx="6"/>
              <a:endCxn id="7" idx="6"/>
            </p:cNvCxnSpPr>
            <p:nvPr/>
          </p:nvCxnSpPr>
          <p:spPr>
            <a:xfrm>
              <a:off x="5146144" y="1007137"/>
              <a:ext cx="2345106" cy="2180701"/>
            </a:xfrm>
            <a:prstGeom prst="bentConnector3">
              <a:avLst>
                <a:gd name="adj1" fmla="val 143108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16" idx="6"/>
              <a:endCxn id="8" idx="6"/>
            </p:cNvCxnSpPr>
            <p:nvPr/>
          </p:nvCxnSpPr>
          <p:spPr>
            <a:xfrm>
              <a:off x="5146144" y="1007137"/>
              <a:ext cx="2345106" cy="3541981"/>
            </a:xfrm>
            <a:prstGeom prst="bentConnector3">
              <a:avLst>
                <a:gd name="adj1" fmla="val 143541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6" idx="6"/>
              <a:endCxn id="9" idx="6"/>
            </p:cNvCxnSpPr>
            <p:nvPr/>
          </p:nvCxnSpPr>
          <p:spPr>
            <a:xfrm>
              <a:off x="5146144" y="1007137"/>
              <a:ext cx="2345106" cy="4903261"/>
            </a:xfrm>
            <a:prstGeom prst="bentConnector3">
              <a:avLst>
                <a:gd name="adj1" fmla="val 143974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16" idx="2"/>
              <a:endCxn id="4" idx="2"/>
            </p:cNvCxnSpPr>
            <p:nvPr/>
          </p:nvCxnSpPr>
          <p:spPr>
            <a:xfrm rot="10800000" flipV="1">
              <a:off x="1574815" y="1007136"/>
              <a:ext cx="2345107" cy="2041729"/>
            </a:xfrm>
            <a:prstGeom prst="bentConnector3">
              <a:avLst>
                <a:gd name="adj1" fmla="val 139425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6" idx="2"/>
              <a:endCxn id="5" idx="2"/>
            </p:cNvCxnSpPr>
            <p:nvPr/>
          </p:nvCxnSpPr>
          <p:spPr>
            <a:xfrm rot="10800000" flipV="1">
              <a:off x="1574815" y="1007136"/>
              <a:ext cx="2345106" cy="3264035"/>
            </a:xfrm>
            <a:prstGeom prst="bentConnector3">
              <a:avLst>
                <a:gd name="adj1" fmla="val 13972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16" idx="2"/>
              <a:endCxn id="6" idx="2"/>
            </p:cNvCxnSpPr>
            <p:nvPr/>
          </p:nvCxnSpPr>
          <p:spPr>
            <a:xfrm rot="10800000" flipV="1">
              <a:off x="1574815" y="1007137"/>
              <a:ext cx="2345106" cy="4607082"/>
            </a:xfrm>
            <a:prstGeom prst="bentConnector3">
              <a:avLst>
                <a:gd name="adj1" fmla="val 139681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0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308008"/>
            <a:ext cx="9298004" cy="6993166"/>
            <a:chOff x="293066" y="772574"/>
            <a:chExt cx="8349025" cy="6180029"/>
          </a:xfrm>
        </p:grpSpPr>
        <p:sp>
          <p:nvSpPr>
            <p:cNvPr id="42" name="椭圆 41"/>
            <p:cNvSpPr/>
            <p:nvPr/>
          </p:nvSpPr>
          <p:spPr>
            <a:xfrm>
              <a:off x="2720642" y="2072364"/>
              <a:ext cx="681191" cy="71077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36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720642" y="3412802"/>
              <a:ext cx="681191" cy="71077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36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720641" y="4753240"/>
              <a:ext cx="681191" cy="71077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36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855867" y="2499086"/>
              <a:ext cx="681191" cy="71077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855867" y="3839524"/>
              <a:ext cx="681191" cy="71077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855866" y="5179962"/>
              <a:ext cx="681191" cy="71077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42" idx="6"/>
              <a:endCxn id="45" idx="2"/>
            </p:cNvCxnSpPr>
            <p:nvPr/>
          </p:nvCxnSpPr>
          <p:spPr>
            <a:xfrm>
              <a:off x="3401833" y="2427753"/>
              <a:ext cx="2454034" cy="42672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2"/>
              <a:endCxn id="43" idx="6"/>
            </p:cNvCxnSpPr>
            <p:nvPr/>
          </p:nvCxnSpPr>
          <p:spPr>
            <a:xfrm flipH="1">
              <a:off x="3401833" y="2854475"/>
              <a:ext cx="2454034" cy="91371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3" idx="6"/>
              <a:endCxn id="46" idx="2"/>
            </p:cNvCxnSpPr>
            <p:nvPr/>
          </p:nvCxnSpPr>
          <p:spPr>
            <a:xfrm>
              <a:off x="3401833" y="3768191"/>
              <a:ext cx="2454034" cy="42672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4" idx="6"/>
              <a:endCxn id="47" idx="2"/>
            </p:cNvCxnSpPr>
            <p:nvPr/>
          </p:nvCxnSpPr>
          <p:spPr>
            <a:xfrm>
              <a:off x="3401832" y="5108630"/>
              <a:ext cx="2454034" cy="42672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2" idx="4"/>
              <a:endCxn id="43" idx="0"/>
            </p:cNvCxnSpPr>
            <p:nvPr/>
          </p:nvCxnSpPr>
          <p:spPr>
            <a:xfrm>
              <a:off x="3061238" y="2783143"/>
              <a:ext cx="0" cy="62965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5" idx="4"/>
              <a:endCxn id="46" idx="0"/>
            </p:cNvCxnSpPr>
            <p:nvPr/>
          </p:nvCxnSpPr>
          <p:spPr>
            <a:xfrm>
              <a:off x="6196463" y="3209865"/>
              <a:ext cx="0" cy="62965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1168243" y="3371813"/>
              <a:ext cx="795556" cy="792755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114274" y="3778001"/>
              <a:ext cx="860789" cy="858598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6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肘形连接符 55"/>
            <p:cNvCxnSpPr>
              <a:stCxn id="55" idx="0"/>
              <a:endCxn id="45" idx="6"/>
            </p:cNvCxnSpPr>
            <p:nvPr/>
          </p:nvCxnSpPr>
          <p:spPr>
            <a:xfrm rot="16200000" flipV="1">
              <a:off x="6579102" y="2812433"/>
              <a:ext cx="923525" cy="1007611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5" idx="2"/>
              <a:endCxn id="46" idx="6"/>
            </p:cNvCxnSpPr>
            <p:nvPr/>
          </p:nvCxnSpPr>
          <p:spPr>
            <a:xfrm flipH="1" flipV="1">
              <a:off x="6537058" y="4194914"/>
              <a:ext cx="577216" cy="1238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55" idx="4"/>
              <a:endCxn id="47" idx="6"/>
            </p:cNvCxnSpPr>
            <p:nvPr/>
          </p:nvCxnSpPr>
          <p:spPr>
            <a:xfrm rot="5400000">
              <a:off x="6591487" y="4582169"/>
              <a:ext cx="898753" cy="1007612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4" idx="6"/>
              <a:endCxn id="43" idx="2"/>
            </p:cNvCxnSpPr>
            <p:nvPr/>
          </p:nvCxnSpPr>
          <p:spPr>
            <a:xfrm>
              <a:off x="1963799" y="3768191"/>
              <a:ext cx="756843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54" idx="0"/>
              <a:endCxn id="42" idx="2"/>
            </p:cNvCxnSpPr>
            <p:nvPr/>
          </p:nvCxnSpPr>
          <p:spPr>
            <a:xfrm rot="5400000" flipH="1" flipV="1">
              <a:off x="1671302" y="2322474"/>
              <a:ext cx="944059" cy="1154621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4" idx="4"/>
              <a:endCxn id="44" idx="2"/>
            </p:cNvCxnSpPr>
            <p:nvPr/>
          </p:nvCxnSpPr>
          <p:spPr>
            <a:xfrm rot="16200000" flipH="1">
              <a:off x="1671300" y="4059289"/>
              <a:ext cx="944062" cy="1154620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073929" y="4222441"/>
              <a:ext cx="1075" cy="38974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4588690" y="4243380"/>
              <a:ext cx="8770" cy="865249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213449" y="4680315"/>
              <a:ext cx="1075" cy="38974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67" idx="4"/>
              <a:endCxn id="42" idx="0"/>
            </p:cNvCxnSpPr>
            <p:nvPr/>
          </p:nvCxnSpPr>
          <p:spPr>
            <a:xfrm>
              <a:off x="3061236" y="1483353"/>
              <a:ext cx="2" cy="58901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8" idx="4"/>
              <a:endCxn id="45" idx="0"/>
            </p:cNvCxnSpPr>
            <p:nvPr/>
          </p:nvCxnSpPr>
          <p:spPr>
            <a:xfrm flipH="1">
              <a:off x="6196463" y="1828867"/>
              <a:ext cx="16986" cy="67021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2720640" y="772574"/>
              <a:ext cx="681191" cy="71077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InitU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872853" y="1118088"/>
              <a:ext cx="681191" cy="71077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肘形连接符 68"/>
            <p:cNvCxnSpPr>
              <a:stCxn id="54" idx="2"/>
              <a:endCxn id="67" idx="0"/>
            </p:cNvCxnSpPr>
            <p:nvPr/>
          </p:nvCxnSpPr>
          <p:spPr>
            <a:xfrm rot="10800000" flipH="1">
              <a:off x="1168242" y="772575"/>
              <a:ext cx="1892993" cy="2995617"/>
            </a:xfrm>
            <a:prstGeom prst="bentConnector4">
              <a:avLst>
                <a:gd name="adj1" fmla="val -12076"/>
                <a:gd name="adj2" fmla="val 107631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stCxn id="55" idx="6"/>
              <a:endCxn id="68" idx="0"/>
            </p:cNvCxnSpPr>
            <p:nvPr/>
          </p:nvCxnSpPr>
          <p:spPr>
            <a:xfrm flipH="1" flipV="1">
              <a:off x="6213449" y="1118088"/>
              <a:ext cx="1761614" cy="3089212"/>
            </a:xfrm>
            <a:prstGeom prst="bentConnector4">
              <a:avLst>
                <a:gd name="adj1" fmla="val -12977"/>
                <a:gd name="adj2" fmla="val 117682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endCxn id="54" idx="3"/>
            </p:cNvCxnSpPr>
            <p:nvPr/>
          </p:nvCxnSpPr>
          <p:spPr>
            <a:xfrm flipV="1">
              <a:off x="411400" y="4048472"/>
              <a:ext cx="873349" cy="376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55" idx="5"/>
            </p:cNvCxnSpPr>
            <p:nvPr/>
          </p:nvCxnSpPr>
          <p:spPr>
            <a:xfrm flipH="1" flipV="1">
              <a:off x="7849003" y="4510860"/>
              <a:ext cx="703275" cy="18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44" idx="4"/>
            </p:cNvCxnSpPr>
            <p:nvPr/>
          </p:nvCxnSpPr>
          <p:spPr>
            <a:xfrm>
              <a:off x="3061237" y="5464019"/>
              <a:ext cx="12692" cy="62965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7" idx="4"/>
            </p:cNvCxnSpPr>
            <p:nvPr/>
          </p:nvCxnSpPr>
          <p:spPr>
            <a:xfrm>
              <a:off x="6196462" y="5890741"/>
              <a:ext cx="16986" cy="67021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93066" y="4068903"/>
              <a:ext cx="756841" cy="95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885250" y="4511920"/>
              <a:ext cx="756841" cy="95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171998" y="5535351"/>
              <a:ext cx="1070866" cy="95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232697" y="6000640"/>
              <a:ext cx="1043817" cy="95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>
              <a:stCxn id="68" idx="2"/>
              <a:endCxn id="42" idx="6"/>
            </p:cNvCxnSpPr>
            <p:nvPr/>
          </p:nvCxnSpPr>
          <p:spPr>
            <a:xfrm flipH="1">
              <a:off x="3401833" y="1473478"/>
              <a:ext cx="2471020" cy="95427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36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65760" y="332756"/>
            <a:ext cx="8485632" cy="6217919"/>
            <a:chOff x="1779386" y="1773447"/>
            <a:chExt cx="5585229" cy="3311105"/>
          </a:xfrm>
        </p:grpSpPr>
        <p:sp>
          <p:nvSpPr>
            <p:cNvPr id="2" name="圆角矩形 1"/>
            <p:cNvSpPr/>
            <p:nvPr/>
          </p:nvSpPr>
          <p:spPr>
            <a:xfrm>
              <a:off x="1779386" y="1773447"/>
              <a:ext cx="5565833" cy="1258125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en-US" altLang="zh-CN" sz="3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gradient computing</a:t>
              </a:r>
            </a:p>
            <a:p>
              <a:pPr algn="ctr"/>
              <a:endParaRPr lang="en-US" altLang="zh-CN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圆角矩形 2"/>
                <p:cNvSpPr/>
                <p:nvPr/>
              </p:nvSpPr>
              <p:spPr>
                <a:xfrm>
                  <a:off x="1950259" y="2313774"/>
                  <a:ext cx="77216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圆角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259" y="2313774"/>
                  <a:ext cx="772160" cy="51631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圆角矩形 3"/>
                <p:cNvSpPr/>
                <p:nvPr/>
              </p:nvSpPr>
              <p:spPr>
                <a:xfrm>
                  <a:off x="2874819" y="2313774"/>
                  <a:ext cx="77216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圆角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819" y="2313774"/>
                  <a:ext cx="772160" cy="51631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3809539" y="2313774"/>
                  <a:ext cx="77216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539" y="2313774"/>
                  <a:ext cx="772160" cy="51631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圆角矩形 5"/>
                <p:cNvSpPr/>
                <p:nvPr/>
              </p:nvSpPr>
              <p:spPr>
                <a:xfrm>
                  <a:off x="5094779" y="2313774"/>
                  <a:ext cx="77216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圆角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779" y="2313774"/>
                  <a:ext cx="772160" cy="51631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圆角矩形 6"/>
                <p:cNvSpPr/>
                <p:nvPr/>
              </p:nvSpPr>
              <p:spPr>
                <a:xfrm>
                  <a:off x="6380019" y="2313774"/>
                  <a:ext cx="84328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圆角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019" y="2313774"/>
                  <a:ext cx="843280" cy="51631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26"/>
            <p:cNvSpPr txBox="1"/>
            <p:nvPr/>
          </p:nvSpPr>
          <p:spPr>
            <a:xfrm>
              <a:off x="4581699" y="2234186"/>
              <a:ext cx="513080" cy="40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27"/>
            <p:cNvSpPr txBox="1"/>
            <p:nvPr/>
          </p:nvSpPr>
          <p:spPr>
            <a:xfrm>
              <a:off x="5872019" y="2204563"/>
              <a:ext cx="513080" cy="40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798782" y="3826427"/>
              <a:ext cx="5565833" cy="1258125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en-US" altLang="zh-CN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gradient </a:t>
              </a:r>
              <a:r>
                <a:rPr lang="en-US" altLang="zh-CN" sz="3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</a:t>
              </a:r>
              <a:endPara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圆角矩形 10"/>
                <p:cNvSpPr/>
                <p:nvPr/>
              </p:nvSpPr>
              <p:spPr>
                <a:xfrm>
                  <a:off x="1969655" y="4366754"/>
                  <a:ext cx="77216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圆角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655" y="4366754"/>
                  <a:ext cx="772160" cy="51631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圆角矩形 11"/>
                <p:cNvSpPr/>
                <p:nvPr/>
              </p:nvSpPr>
              <p:spPr>
                <a:xfrm>
                  <a:off x="2894215" y="4366754"/>
                  <a:ext cx="77216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圆角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215" y="4366754"/>
                  <a:ext cx="772160" cy="51631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圆角矩形 12"/>
                <p:cNvSpPr/>
                <p:nvPr/>
              </p:nvSpPr>
              <p:spPr>
                <a:xfrm>
                  <a:off x="3828935" y="4366754"/>
                  <a:ext cx="77216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圆角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935" y="4366754"/>
                  <a:ext cx="772160" cy="51631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圆角矩形 13"/>
                <p:cNvSpPr/>
                <p:nvPr/>
              </p:nvSpPr>
              <p:spPr>
                <a:xfrm>
                  <a:off x="5114175" y="4366754"/>
                  <a:ext cx="77216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圆角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175" y="4366754"/>
                  <a:ext cx="772160" cy="516314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圆角矩形 14"/>
                <p:cNvSpPr/>
                <p:nvPr/>
              </p:nvSpPr>
              <p:spPr>
                <a:xfrm>
                  <a:off x="6399415" y="4366754"/>
                  <a:ext cx="843280" cy="516314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圆角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415" y="4366754"/>
                  <a:ext cx="843280" cy="516314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34"/>
            <p:cNvSpPr txBox="1"/>
            <p:nvPr/>
          </p:nvSpPr>
          <p:spPr>
            <a:xfrm>
              <a:off x="4601095" y="4287166"/>
              <a:ext cx="513080" cy="40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35"/>
            <p:cNvSpPr txBox="1"/>
            <p:nvPr/>
          </p:nvSpPr>
          <p:spPr>
            <a:xfrm>
              <a:off x="5891415" y="4257543"/>
              <a:ext cx="513080" cy="40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>
              <a:stCxn id="3" idx="2"/>
              <a:endCxn id="12" idx="0"/>
            </p:cNvCxnSpPr>
            <p:nvPr/>
          </p:nvCxnSpPr>
          <p:spPr>
            <a:xfrm>
              <a:off x="2336339" y="2830088"/>
              <a:ext cx="943956" cy="153666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12" idx="0"/>
            </p:cNvCxnSpPr>
            <p:nvPr/>
          </p:nvCxnSpPr>
          <p:spPr>
            <a:xfrm flipH="1">
              <a:off x="3280295" y="2830088"/>
              <a:ext cx="915324" cy="153666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2"/>
              <a:endCxn id="14" idx="0"/>
            </p:cNvCxnSpPr>
            <p:nvPr/>
          </p:nvCxnSpPr>
          <p:spPr>
            <a:xfrm>
              <a:off x="5480859" y="2830088"/>
              <a:ext cx="19396" cy="153666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94260" y="3119992"/>
                <a:ext cx="1631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i="1" dirty="0" smtClean="0"/>
                  <a:t>&lt;</a:t>
                </a:r>
                <a:r>
                  <a:rPr lang="en-US" altLang="zh-CN" sz="3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36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3600" i="1" dirty="0" smtClean="0"/>
                  <a:t>&gt;</a:t>
                </a:r>
                <a:endParaRPr lang="zh-CN" altLang="en-US" sz="3600" i="1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260" y="3119992"/>
                <a:ext cx="1631696" cy="646331"/>
              </a:xfrm>
              <a:prstGeom prst="rect">
                <a:avLst/>
              </a:prstGeom>
              <a:blipFill>
                <a:blip r:embed="rId12"/>
                <a:stretch>
                  <a:fillRect l="-11194" t="-16981" r="-6716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187074" y="3119992"/>
                <a:ext cx="1631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3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3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endPara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74" y="3119992"/>
                <a:ext cx="1631696" cy="646331"/>
              </a:xfrm>
              <a:prstGeom prst="rect">
                <a:avLst/>
              </a:prstGeom>
              <a:blipFill>
                <a:blip r:embed="rId13"/>
                <a:stretch>
                  <a:fillRect l="-11567" t="-16038" r="-7090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15591" y="3119992"/>
                <a:ext cx="1631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i="1" dirty="0" smtClean="0"/>
                  <a:t>&lt;</a:t>
                </a:r>
                <a:r>
                  <a:rPr lang="en-US" altLang="zh-CN" sz="3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36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600" i="1" dirty="0" smtClean="0"/>
                  <a:t>&gt;</a:t>
                </a:r>
                <a:endParaRPr lang="zh-CN" altLang="en-US" sz="3600" i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1" y="3119992"/>
                <a:ext cx="1631696" cy="646331"/>
              </a:xfrm>
              <a:prstGeom prst="rect">
                <a:avLst/>
              </a:prstGeom>
              <a:blipFill>
                <a:blip r:embed="rId14"/>
                <a:stretch>
                  <a:fillRect l="-11567" t="-16981" r="-5597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121314" y="53608"/>
            <a:ext cx="9214690" cy="6670075"/>
            <a:chOff x="-121314" y="53608"/>
            <a:chExt cx="9214690" cy="6670075"/>
          </a:xfrm>
        </p:grpSpPr>
        <p:sp>
          <p:nvSpPr>
            <p:cNvPr id="22" name="椭圆 21"/>
            <p:cNvSpPr/>
            <p:nvPr/>
          </p:nvSpPr>
          <p:spPr>
            <a:xfrm>
              <a:off x="3670191" y="2733071"/>
              <a:ext cx="2024106" cy="1311148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tx1"/>
                  </a:solidFill>
                </a:rPr>
                <a:t>U</a:t>
              </a:r>
              <a:r>
                <a:rPr lang="en-US" altLang="zh-CN" sz="6600" baseline="-25000" dirty="0">
                  <a:solidFill>
                    <a:schemeClr val="tx1"/>
                  </a:solidFill>
                </a:rPr>
                <a:t>i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905362" y="2733071"/>
              <a:ext cx="2024106" cy="1311148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tx1"/>
                  </a:solidFill>
                </a:rPr>
                <a:t>R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23" idx="6"/>
              <a:endCxn id="22" idx="2"/>
            </p:cNvCxnSpPr>
            <p:nvPr/>
          </p:nvCxnSpPr>
          <p:spPr>
            <a:xfrm>
              <a:off x="2929468" y="3388645"/>
              <a:ext cx="740723" cy="0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箭头连接符 24"/>
            <p:cNvCxnSpPr>
              <a:stCxn id="26" idx="4"/>
              <a:endCxn id="22" idx="0"/>
            </p:cNvCxnSpPr>
            <p:nvPr/>
          </p:nvCxnSpPr>
          <p:spPr>
            <a:xfrm>
              <a:off x="4682244" y="1364756"/>
              <a:ext cx="0" cy="1368315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670191" y="53608"/>
              <a:ext cx="2024106" cy="1311148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tx1"/>
                  </a:solidFill>
                </a:rPr>
                <a:t>U</a:t>
              </a:r>
              <a:r>
                <a:rPr lang="en-US" altLang="zh-CN" sz="6600" baseline="-25000" dirty="0" smtClean="0">
                  <a:solidFill>
                    <a:schemeClr val="tx1"/>
                  </a:solidFill>
                </a:rPr>
                <a:t>i-1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069270" y="1540963"/>
              <a:ext cx="2024106" cy="1311148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tx1"/>
                  </a:solidFill>
                </a:rPr>
                <a:t>V</a:t>
              </a:r>
              <a:r>
                <a:rPr lang="en-US" altLang="zh-CN" sz="6600" baseline="-25000" dirty="0" smtClean="0">
                  <a:solidFill>
                    <a:schemeClr val="tx1"/>
                  </a:solidFill>
                </a:rPr>
                <a:t>i-1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7" idx="2"/>
              <a:endCxn id="22" idx="7"/>
            </p:cNvCxnSpPr>
            <p:nvPr/>
          </p:nvCxnSpPr>
          <p:spPr>
            <a:xfrm flipH="1">
              <a:off x="5397874" y="2196537"/>
              <a:ext cx="1671396" cy="728547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3670191" y="5412535"/>
              <a:ext cx="2024106" cy="1311148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tx1"/>
                  </a:solidFill>
                </a:rPr>
                <a:t>U</a:t>
              </a:r>
              <a:r>
                <a:rPr lang="en-US" altLang="zh-CN" sz="6600" baseline="-25000" dirty="0" smtClean="0">
                  <a:solidFill>
                    <a:schemeClr val="tx1"/>
                  </a:solidFill>
                </a:rPr>
                <a:t>i+1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2" idx="4"/>
              <a:endCxn id="29" idx="0"/>
            </p:cNvCxnSpPr>
            <p:nvPr/>
          </p:nvCxnSpPr>
          <p:spPr>
            <a:xfrm>
              <a:off x="4682244" y="4044219"/>
              <a:ext cx="0" cy="1368316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7069270" y="3933207"/>
              <a:ext cx="2024106" cy="1311148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tx1"/>
                  </a:solidFill>
                </a:rPr>
                <a:t>V</a:t>
              </a:r>
              <a:r>
                <a:rPr lang="en-US" altLang="zh-CN" sz="6600" baseline="-25000" dirty="0" smtClean="0">
                  <a:solidFill>
                    <a:schemeClr val="tx1"/>
                  </a:solidFill>
                </a:rPr>
                <a:t>i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22" idx="5"/>
              <a:endCxn id="31" idx="2"/>
            </p:cNvCxnSpPr>
            <p:nvPr/>
          </p:nvCxnSpPr>
          <p:spPr>
            <a:xfrm>
              <a:off x="5397874" y="3852206"/>
              <a:ext cx="1671396" cy="736575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3321275" y="1603735"/>
                  <a:ext cx="144210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32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3200" dirty="0" smtClean="0"/>
                    <a:t>&gt;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275" y="1603735"/>
                  <a:ext cx="1442101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5508" t="-12500" r="-5508" b="-34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397874" y="1741945"/>
                  <a:ext cx="1784315" cy="624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32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CN" sz="3200" dirty="0" smtClean="0"/>
                    <a:t>&gt;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874" y="1741945"/>
                  <a:ext cx="1784315" cy="624338"/>
                </a:xfrm>
                <a:prstGeom prst="rect">
                  <a:avLst/>
                </a:prstGeom>
                <a:blipFill>
                  <a:blip r:embed="rId3"/>
                  <a:stretch>
                    <a:fillRect t="-11765" b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5432253" y="3502359"/>
                  <a:ext cx="17843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altLang="zh-CN" sz="32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3200" dirty="0" smtClean="0"/>
                    <a:t>&gt;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253" y="3502359"/>
                  <a:ext cx="1784315" cy="584775"/>
                </a:xfrm>
                <a:prstGeom prst="rect">
                  <a:avLst/>
                </a:prstGeom>
                <a:blipFill>
                  <a:blip r:embed="rId4"/>
                  <a:stretch>
                    <a:fillRect t="-12632" b="-3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541725" y="2436520"/>
                  <a:ext cx="1453121" cy="624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32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CN" sz="3200" dirty="0" smtClean="0"/>
                    <a:t>&gt;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725" y="2436520"/>
                  <a:ext cx="1453121" cy="624338"/>
                </a:xfrm>
                <a:prstGeom prst="rect">
                  <a:avLst/>
                </a:prstGeom>
                <a:blipFill>
                  <a:blip r:embed="rId5"/>
                  <a:stretch>
                    <a:fillRect l="-10504" t="-11765" r="-9664" b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3123030" y="4411007"/>
                  <a:ext cx="17661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32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3200" dirty="0" smtClean="0"/>
                    <a:t>&gt;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030" y="4411007"/>
                  <a:ext cx="1766173" cy="584775"/>
                </a:xfrm>
                <a:prstGeom prst="rect">
                  <a:avLst/>
                </a:prstGeom>
                <a:blipFill>
                  <a:blip r:embed="rId6"/>
                  <a:stretch>
                    <a:fillRect t="-12500" b="-34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/>
            <p:cNvCxnSpPr>
              <a:endCxn id="23" idx="2"/>
            </p:cNvCxnSpPr>
            <p:nvPr/>
          </p:nvCxnSpPr>
          <p:spPr>
            <a:xfrm>
              <a:off x="-18350" y="3388645"/>
              <a:ext cx="923712" cy="0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-121314" y="2436520"/>
                  <a:ext cx="1491768" cy="624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32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CN" sz="3200" dirty="0" smtClean="0"/>
                    <a:t>&gt;</a:t>
                  </a:r>
                  <a:endParaRPr lang="zh-CN" altLang="en-US" sz="3200" dirty="0"/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314" y="2436520"/>
                  <a:ext cx="1491768" cy="624338"/>
                </a:xfrm>
                <a:prstGeom prst="rect">
                  <a:avLst/>
                </a:prstGeom>
                <a:blipFill>
                  <a:blip r:embed="rId7"/>
                  <a:stretch>
                    <a:fillRect l="-7755" t="-11765" r="-7755" b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435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5386" y="277091"/>
            <a:ext cx="9412906" cy="6504096"/>
            <a:chOff x="-45386" y="277091"/>
            <a:chExt cx="9412906" cy="6504096"/>
          </a:xfrm>
        </p:grpSpPr>
        <p:sp>
          <p:nvSpPr>
            <p:cNvPr id="3" name="椭圆 2"/>
            <p:cNvSpPr/>
            <p:nvPr/>
          </p:nvSpPr>
          <p:spPr>
            <a:xfrm>
              <a:off x="2318330" y="1747901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18330" y="3264707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18329" y="4781513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09915" y="2230769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09915" y="3747575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809914" y="5264381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4400" b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/>
            <p:cNvCxnSpPr>
              <a:stCxn id="3" idx="6"/>
              <a:endCxn id="6" idx="2"/>
            </p:cNvCxnSpPr>
            <p:nvPr/>
          </p:nvCxnSpPr>
          <p:spPr>
            <a:xfrm>
              <a:off x="3462121" y="2285631"/>
              <a:ext cx="2347794" cy="48286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2"/>
              <a:endCxn id="4" idx="6"/>
            </p:cNvCxnSpPr>
            <p:nvPr/>
          </p:nvCxnSpPr>
          <p:spPr>
            <a:xfrm flipH="1">
              <a:off x="3462121" y="2768499"/>
              <a:ext cx="2347794" cy="103393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6"/>
              <a:endCxn id="7" idx="2"/>
            </p:cNvCxnSpPr>
            <p:nvPr/>
          </p:nvCxnSpPr>
          <p:spPr>
            <a:xfrm>
              <a:off x="3462121" y="3802437"/>
              <a:ext cx="2347794" cy="48286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6"/>
              <a:endCxn id="8" idx="2"/>
            </p:cNvCxnSpPr>
            <p:nvPr/>
          </p:nvCxnSpPr>
          <p:spPr>
            <a:xfrm>
              <a:off x="3462120" y="5319243"/>
              <a:ext cx="2347794" cy="48286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3" idx="4"/>
              <a:endCxn id="4" idx="0"/>
            </p:cNvCxnSpPr>
            <p:nvPr/>
          </p:nvCxnSpPr>
          <p:spPr>
            <a:xfrm>
              <a:off x="2890226" y="2823360"/>
              <a:ext cx="0" cy="44134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4"/>
              <a:endCxn id="7" idx="0"/>
            </p:cNvCxnSpPr>
            <p:nvPr/>
          </p:nvCxnSpPr>
          <p:spPr>
            <a:xfrm>
              <a:off x="6381811" y="3306228"/>
              <a:ext cx="0" cy="44134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524813" y="3214759"/>
              <a:ext cx="1335822" cy="1199495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411401" y="3650434"/>
              <a:ext cx="1445354" cy="129912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肘形连接符 16"/>
            <p:cNvCxnSpPr>
              <a:stCxn id="16" idx="0"/>
              <a:endCxn id="6" idx="6"/>
            </p:cNvCxnSpPr>
            <p:nvPr/>
          </p:nvCxnSpPr>
          <p:spPr>
            <a:xfrm rot="16200000" flipV="1">
              <a:off x="7102925" y="2619281"/>
              <a:ext cx="881935" cy="1180372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6" idx="2"/>
              <a:endCxn id="7" idx="6"/>
            </p:cNvCxnSpPr>
            <p:nvPr/>
          </p:nvCxnSpPr>
          <p:spPr>
            <a:xfrm flipH="1" flipV="1">
              <a:off x="6953706" y="4285305"/>
              <a:ext cx="457695" cy="1468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6" idx="4"/>
              <a:endCxn id="8" idx="6"/>
            </p:cNvCxnSpPr>
            <p:nvPr/>
          </p:nvCxnSpPr>
          <p:spPr>
            <a:xfrm rot="5400000">
              <a:off x="7117614" y="4785646"/>
              <a:ext cx="852557" cy="1180373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6"/>
              <a:endCxn id="4" idx="2"/>
            </p:cNvCxnSpPr>
            <p:nvPr/>
          </p:nvCxnSpPr>
          <p:spPr>
            <a:xfrm flipV="1">
              <a:off x="1860635" y="3802437"/>
              <a:ext cx="457695" cy="1207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5" idx="0"/>
              <a:endCxn id="3" idx="2"/>
            </p:cNvCxnSpPr>
            <p:nvPr/>
          </p:nvCxnSpPr>
          <p:spPr>
            <a:xfrm rot="5400000" flipH="1" flipV="1">
              <a:off x="1290963" y="2187392"/>
              <a:ext cx="929128" cy="1125606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5" idx="4"/>
              <a:endCxn id="5" idx="2"/>
            </p:cNvCxnSpPr>
            <p:nvPr/>
          </p:nvCxnSpPr>
          <p:spPr>
            <a:xfrm rot="16200000" flipH="1">
              <a:off x="1303032" y="4303945"/>
              <a:ext cx="904989" cy="1125605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4783879" y="4235485"/>
              <a:ext cx="9767" cy="979094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6373473" y="4920174"/>
              <a:ext cx="8263" cy="330095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7" idx="4"/>
              <a:endCxn id="3" idx="0"/>
            </p:cNvCxnSpPr>
            <p:nvPr/>
          </p:nvCxnSpPr>
          <p:spPr>
            <a:xfrm>
              <a:off x="2890223" y="1352550"/>
              <a:ext cx="3" cy="39535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8" idx="4"/>
              <a:endCxn id="6" idx="0"/>
            </p:cNvCxnSpPr>
            <p:nvPr/>
          </p:nvCxnSpPr>
          <p:spPr>
            <a:xfrm flipH="1">
              <a:off x="6381811" y="1743525"/>
              <a:ext cx="18917" cy="48724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18327" y="277091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InitU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828832" y="668066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肘形连接符 28"/>
            <p:cNvCxnSpPr>
              <a:stCxn id="15" idx="2"/>
              <a:endCxn id="27" idx="0"/>
            </p:cNvCxnSpPr>
            <p:nvPr/>
          </p:nvCxnSpPr>
          <p:spPr>
            <a:xfrm rot="10800000" flipH="1">
              <a:off x="524813" y="277091"/>
              <a:ext cx="2365410" cy="3537416"/>
            </a:xfrm>
            <a:prstGeom prst="bentConnector4">
              <a:avLst>
                <a:gd name="adj1" fmla="val -9664"/>
                <a:gd name="adj2" fmla="val 106462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6"/>
              <a:endCxn id="28" idx="0"/>
            </p:cNvCxnSpPr>
            <p:nvPr/>
          </p:nvCxnSpPr>
          <p:spPr>
            <a:xfrm flipH="1" flipV="1">
              <a:off x="6400728" y="668066"/>
              <a:ext cx="2456027" cy="3631928"/>
            </a:xfrm>
            <a:prstGeom prst="bentConnector4">
              <a:avLst>
                <a:gd name="adj1" fmla="val -9308"/>
                <a:gd name="adj2" fmla="val 106294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5" idx="3"/>
            </p:cNvCxnSpPr>
            <p:nvPr/>
          </p:nvCxnSpPr>
          <p:spPr>
            <a:xfrm>
              <a:off x="1638" y="4235485"/>
              <a:ext cx="718802" cy="310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8573968" y="4855642"/>
              <a:ext cx="793552" cy="1110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5" idx="4"/>
            </p:cNvCxnSpPr>
            <p:nvPr/>
          </p:nvCxnSpPr>
          <p:spPr>
            <a:xfrm flipH="1">
              <a:off x="2885103" y="5856972"/>
              <a:ext cx="5122" cy="44134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8" idx="4"/>
            </p:cNvCxnSpPr>
            <p:nvPr/>
          </p:nvCxnSpPr>
          <p:spPr>
            <a:xfrm>
              <a:off x="6381810" y="6339840"/>
              <a:ext cx="0" cy="36479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-45386" y="4224881"/>
              <a:ext cx="10485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06229" y="4908082"/>
              <a:ext cx="1161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108296" y="5806125"/>
              <a:ext cx="1695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681603" y="6196412"/>
              <a:ext cx="1724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/>
            <p:cNvCxnSpPr>
              <a:stCxn id="28" idx="2"/>
              <a:endCxn id="3" idx="6"/>
            </p:cNvCxnSpPr>
            <p:nvPr/>
          </p:nvCxnSpPr>
          <p:spPr>
            <a:xfrm flipH="1">
              <a:off x="3462121" y="1205796"/>
              <a:ext cx="2366711" cy="107983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2881751" y="4414253"/>
              <a:ext cx="8263" cy="330095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65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94</Words>
  <Application>Microsoft Office PowerPoint</Application>
  <PresentationFormat>全屏显示(4:3)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 Ju</dc:creator>
  <cp:lastModifiedBy>Xiangyu Ju</cp:lastModifiedBy>
  <cp:revision>15</cp:revision>
  <dcterms:created xsi:type="dcterms:W3CDTF">2017-02-22T07:09:39Z</dcterms:created>
  <dcterms:modified xsi:type="dcterms:W3CDTF">2017-06-07T12:20:06Z</dcterms:modified>
</cp:coreProperties>
</file>