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2593" autoAdjust="0"/>
  </p:normalViewPr>
  <p:slideViewPr>
    <p:cSldViewPr snapToGrid="0">
      <p:cViewPr>
        <p:scale>
          <a:sx n="66" d="100"/>
          <a:sy n="66" d="100"/>
        </p:scale>
        <p:origin x="109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35316-94ED-4B06-B48F-B0C83782F5FB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3653E-140F-4467-BFDD-5037CB1EB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7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3653E-140F-4467-BFDD-5037CB1EB3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7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EC68-7B16-4354-9EC8-07D538B4D67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2BF-1805-4A04-9563-60009EA85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3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EC68-7B16-4354-9EC8-07D538B4D67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2BF-1805-4A04-9563-60009EA85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6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EC68-7B16-4354-9EC8-07D538B4D67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2BF-1805-4A04-9563-60009EA85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1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EC68-7B16-4354-9EC8-07D538B4D67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2BF-1805-4A04-9563-60009EA85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EC68-7B16-4354-9EC8-07D538B4D67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2BF-1805-4A04-9563-60009EA85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9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EC68-7B16-4354-9EC8-07D538B4D67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2BF-1805-4A04-9563-60009EA85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7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EC68-7B16-4354-9EC8-07D538B4D67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2BF-1805-4A04-9563-60009EA85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EC68-7B16-4354-9EC8-07D538B4D67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2BF-1805-4A04-9563-60009EA85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1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EC68-7B16-4354-9EC8-07D538B4D67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2BF-1805-4A04-9563-60009EA85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3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EC68-7B16-4354-9EC8-07D538B4D67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2BF-1805-4A04-9563-60009EA85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2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EC68-7B16-4354-9EC8-07D538B4D67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2BF-1805-4A04-9563-60009EA85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EC68-7B16-4354-9EC8-07D538B4D671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862BF-1805-4A04-9563-60009EA85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97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接箭头连接符 62"/>
          <p:cNvCxnSpPr/>
          <p:nvPr/>
        </p:nvCxnSpPr>
        <p:spPr>
          <a:xfrm>
            <a:off x="4639125" y="975212"/>
            <a:ext cx="958891" cy="601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639125" y="2040108"/>
            <a:ext cx="958891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571233" y="34687"/>
            <a:ext cx="2333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Sending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571233" y="1605934"/>
            <a:ext cx="2333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Sending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0813" y="5891227"/>
            <a:ext cx="6009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Sending Strategy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Model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0813" y="29626"/>
            <a:ext cx="5800900" cy="5873426"/>
            <a:chOff x="100813" y="29626"/>
            <a:chExt cx="5800900" cy="5873426"/>
          </a:xfrm>
        </p:grpSpPr>
        <p:sp>
          <p:nvSpPr>
            <p:cNvPr id="87" name="圆角矩形 86"/>
            <p:cNvSpPr/>
            <p:nvPr/>
          </p:nvSpPr>
          <p:spPr>
            <a:xfrm>
              <a:off x="2005464" y="34687"/>
              <a:ext cx="1911331" cy="2372186"/>
            </a:xfrm>
            <a:prstGeom prst="round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6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2442033" y="1024211"/>
              <a:ext cx="1087372" cy="973507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CN" sz="5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100813" y="3396398"/>
              <a:ext cx="5800900" cy="2506654"/>
            </a:xfrm>
            <a:prstGeom prst="round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00000"/>
                </a:lnSpc>
              </a:pPr>
              <a:endPara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箭头连接符 89"/>
            <p:cNvCxnSpPr>
              <a:stCxn id="88" idx="2"/>
              <a:endCxn id="102" idx="0"/>
            </p:cNvCxnSpPr>
            <p:nvPr/>
          </p:nvCxnSpPr>
          <p:spPr>
            <a:xfrm flipH="1">
              <a:off x="758267" y="1997718"/>
              <a:ext cx="2227452" cy="224093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8" idx="2"/>
              <a:endCxn id="103" idx="0"/>
            </p:cNvCxnSpPr>
            <p:nvPr/>
          </p:nvCxnSpPr>
          <p:spPr>
            <a:xfrm flipH="1">
              <a:off x="1523681" y="1997718"/>
              <a:ext cx="1462038" cy="224093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88" idx="2"/>
              <a:endCxn id="137" idx="0"/>
            </p:cNvCxnSpPr>
            <p:nvPr/>
          </p:nvCxnSpPr>
          <p:spPr>
            <a:xfrm>
              <a:off x="2985719" y="1997718"/>
              <a:ext cx="2296348" cy="224093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345473" y="3995751"/>
              <a:ext cx="1573641" cy="1652577"/>
              <a:chOff x="344982" y="4097711"/>
              <a:chExt cx="1573641" cy="16525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圆角矩形 101"/>
                  <p:cNvSpPr/>
                  <p:nvPr/>
                </p:nvSpPr>
                <p:spPr>
                  <a:xfrm>
                    <a:off x="441344" y="4340610"/>
                    <a:ext cx="632863" cy="622491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3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2" name="圆角矩形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44" y="4340610"/>
                    <a:ext cx="632863" cy="62249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圆角矩形 102"/>
                  <p:cNvSpPr/>
                  <p:nvPr/>
                </p:nvSpPr>
                <p:spPr>
                  <a:xfrm>
                    <a:off x="1206758" y="4340610"/>
                    <a:ext cx="632863" cy="622491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3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3" name="圆角矩形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758" y="4340610"/>
                    <a:ext cx="632863" cy="622491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圆角矩形 103"/>
              <p:cNvSpPr/>
              <p:nvPr/>
            </p:nvSpPr>
            <p:spPr>
              <a:xfrm>
                <a:off x="344982" y="4097711"/>
                <a:ext cx="1573641" cy="1652577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16089" y="5129451"/>
                <a:ext cx="12314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2224666" y="3995751"/>
              <a:ext cx="1573641" cy="1652577"/>
              <a:chOff x="344982" y="4097711"/>
              <a:chExt cx="1573641" cy="16525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圆角矩形 130"/>
                  <p:cNvSpPr/>
                  <p:nvPr/>
                </p:nvSpPr>
                <p:spPr>
                  <a:xfrm>
                    <a:off x="441344" y="4340610"/>
                    <a:ext cx="632863" cy="622491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3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31" name="圆角矩形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44" y="4340610"/>
                    <a:ext cx="632863" cy="622491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圆角矩形 131"/>
                  <p:cNvSpPr/>
                  <p:nvPr/>
                </p:nvSpPr>
                <p:spPr>
                  <a:xfrm>
                    <a:off x="1206758" y="4340610"/>
                    <a:ext cx="632863" cy="622491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3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32" name="圆角矩形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758" y="4340610"/>
                    <a:ext cx="632863" cy="622491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圆角矩形 132"/>
              <p:cNvSpPr/>
              <p:nvPr/>
            </p:nvSpPr>
            <p:spPr>
              <a:xfrm>
                <a:off x="344982" y="4097711"/>
                <a:ext cx="1573641" cy="1652577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516089" y="5129451"/>
                <a:ext cx="12314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2</a:t>
                </a: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4103859" y="3995751"/>
              <a:ext cx="1573641" cy="1652577"/>
              <a:chOff x="344982" y="4097711"/>
              <a:chExt cx="1573641" cy="16525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圆角矩形 135"/>
                  <p:cNvSpPr/>
                  <p:nvPr/>
                </p:nvSpPr>
                <p:spPr>
                  <a:xfrm>
                    <a:off x="441344" y="4340610"/>
                    <a:ext cx="632863" cy="622491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3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36" name="圆角矩形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44" y="4340610"/>
                    <a:ext cx="632863" cy="622491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圆角矩形 136"/>
                  <p:cNvSpPr/>
                  <p:nvPr/>
                </p:nvSpPr>
                <p:spPr>
                  <a:xfrm>
                    <a:off x="1206758" y="4340610"/>
                    <a:ext cx="632863" cy="622491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3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37" name="圆角矩形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758" y="4340610"/>
                    <a:ext cx="632863" cy="622491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8" name="圆角矩形 137"/>
              <p:cNvSpPr/>
              <p:nvPr/>
            </p:nvSpPr>
            <p:spPr>
              <a:xfrm>
                <a:off x="344982" y="4097711"/>
                <a:ext cx="1573641" cy="1652577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516089" y="5129451"/>
                <a:ext cx="12314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3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603349" y="29626"/>
              <a:ext cx="740908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6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/>
                <p:cNvSpPr/>
                <p:nvPr/>
              </p:nvSpPr>
              <p:spPr>
                <a:xfrm>
                  <a:off x="2527635" y="948247"/>
                  <a:ext cx="967701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6600" dirty="0"/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635" y="948247"/>
                  <a:ext cx="967701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5" name="圆角矩形 144"/>
          <p:cNvSpPr/>
          <p:nvPr/>
        </p:nvSpPr>
        <p:spPr>
          <a:xfrm>
            <a:off x="8159787" y="34687"/>
            <a:ext cx="1911331" cy="2372186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6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8596356" y="1024211"/>
            <a:ext cx="1087372" cy="973507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7" name="圆角矩形 146"/>
          <p:cNvSpPr/>
          <p:nvPr/>
        </p:nvSpPr>
        <p:spPr>
          <a:xfrm>
            <a:off x="6255136" y="3396398"/>
            <a:ext cx="5800900" cy="2506654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endParaRPr lang="en-US" altLang="zh-CN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endParaRPr lang="en-US" altLang="zh-CN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直接箭头连接符 147"/>
          <p:cNvCxnSpPr>
            <a:stCxn id="146" idx="2"/>
            <a:endCxn id="166" idx="0"/>
          </p:cNvCxnSpPr>
          <p:nvPr/>
        </p:nvCxnSpPr>
        <p:spPr>
          <a:xfrm flipH="1">
            <a:off x="7286617" y="1997718"/>
            <a:ext cx="1853425" cy="199803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66" idx="0"/>
            <a:endCxn id="164" idx="0"/>
          </p:cNvCxnSpPr>
          <p:nvPr/>
        </p:nvCxnSpPr>
        <p:spPr>
          <a:xfrm flipH="1">
            <a:off x="6908670" y="3995751"/>
            <a:ext cx="377947" cy="45879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146" idx="2"/>
            <a:endCxn id="158" idx="0"/>
          </p:cNvCxnSpPr>
          <p:nvPr/>
        </p:nvCxnSpPr>
        <p:spPr>
          <a:xfrm>
            <a:off x="9140042" y="1997718"/>
            <a:ext cx="1904961" cy="199803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圆角矩形 163"/>
              <p:cNvSpPr/>
              <p:nvPr/>
            </p:nvSpPr>
            <p:spPr>
              <a:xfrm>
                <a:off x="6592238" y="4454541"/>
                <a:ext cx="632863" cy="622491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4" name="圆角矩形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238" y="4454541"/>
                <a:ext cx="632863" cy="62249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圆角矩形 164"/>
              <p:cNvSpPr/>
              <p:nvPr/>
            </p:nvSpPr>
            <p:spPr>
              <a:xfrm>
                <a:off x="7357652" y="4454541"/>
                <a:ext cx="632863" cy="622491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5" name="圆角矩形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652" y="4454541"/>
                <a:ext cx="632863" cy="62249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圆角矩形 165"/>
          <p:cNvSpPr/>
          <p:nvPr/>
        </p:nvSpPr>
        <p:spPr>
          <a:xfrm>
            <a:off x="6499796" y="3995751"/>
            <a:ext cx="1573641" cy="1652577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741938" y="5101070"/>
            <a:ext cx="1231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圆角矩形 159"/>
              <p:cNvSpPr/>
              <p:nvPr/>
            </p:nvSpPr>
            <p:spPr>
              <a:xfrm>
                <a:off x="8471431" y="4454541"/>
                <a:ext cx="632863" cy="622491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0" name="圆角矩形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431" y="4454541"/>
                <a:ext cx="632863" cy="62249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圆角矩形 160"/>
              <p:cNvSpPr/>
              <p:nvPr/>
            </p:nvSpPr>
            <p:spPr>
              <a:xfrm>
                <a:off x="9236845" y="4454541"/>
                <a:ext cx="632863" cy="622491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1" name="圆角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45" y="4454541"/>
                <a:ext cx="632863" cy="62249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圆角矩形 161"/>
          <p:cNvSpPr/>
          <p:nvPr/>
        </p:nvSpPr>
        <p:spPr>
          <a:xfrm>
            <a:off x="8378989" y="3995751"/>
            <a:ext cx="1573641" cy="1652577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8621131" y="5101070"/>
            <a:ext cx="1231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圆角矩形 155"/>
              <p:cNvSpPr/>
              <p:nvPr/>
            </p:nvSpPr>
            <p:spPr>
              <a:xfrm>
                <a:off x="10350624" y="4454541"/>
                <a:ext cx="632863" cy="622491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6" name="圆角矩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24" y="4454541"/>
                <a:ext cx="632863" cy="62249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圆角矩形 156"/>
              <p:cNvSpPr/>
              <p:nvPr/>
            </p:nvSpPr>
            <p:spPr>
              <a:xfrm>
                <a:off x="11116038" y="4454541"/>
                <a:ext cx="632863" cy="622491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7" name="圆角矩形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038" y="4454541"/>
                <a:ext cx="632863" cy="622491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圆角矩形 157"/>
          <p:cNvSpPr/>
          <p:nvPr/>
        </p:nvSpPr>
        <p:spPr>
          <a:xfrm>
            <a:off x="10258182" y="3995751"/>
            <a:ext cx="1573641" cy="1652577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500324" y="5101070"/>
            <a:ext cx="1231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3</a:t>
            </a:r>
          </a:p>
        </p:txBody>
      </p:sp>
      <p:sp>
        <p:nvSpPr>
          <p:cNvPr id="154" name="矩形 153"/>
          <p:cNvSpPr/>
          <p:nvPr/>
        </p:nvSpPr>
        <p:spPr>
          <a:xfrm>
            <a:off x="8757672" y="29626"/>
            <a:ext cx="7409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矩形 154"/>
              <p:cNvSpPr/>
              <p:nvPr/>
            </p:nvSpPr>
            <p:spPr>
              <a:xfrm>
                <a:off x="8681958" y="948247"/>
                <a:ext cx="9677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5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6600" dirty="0"/>
              </a:p>
            </p:txBody>
          </p:sp>
        </mc:Choice>
        <mc:Fallback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958" y="948247"/>
                <a:ext cx="967701" cy="923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文本框 167"/>
          <p:cNvSpPr txBox="1"/>
          <p:nvPr/>
        </p:nvSpPr>
        <p:spPr>
          <a:xfrm>
            <a:off x="6255136" y="5891227"/>
            <a:ext cx="6009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Multicasting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直接箭头连接符 180"/>
          <p:cNvCxnSpPr>
            <a:stCxn id="166" idx="0"/>
            <a:endCxn id="165" idx="0"/>
          </p:cNvCxnSpPr>
          <p:nvPr/>
        </p:nvCxnSpPr>
        <p:spPr>
          <a:xfrm>
            <a:off x="7286617" y="3995751"/>
            <a:ext cx="387467" cy="45879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8" idx="0"/>
            <a:endCxn id="157" idx="0"/>
          </p:cNvCxnSpPr>
          <p:nvPr/>
        </p:nvCxnSpPr>
        <p:spPr>
          <a:xfrm>
            <a:off x="11045003" y="3995751"/>
            <a:ext cx="387467" cy="45879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82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30</Words>
  <Application>Microsoft Office PowerPoint</Application>
  <PresentationFormat>宽屏</PresentationFormat>
  <Paragraphs>36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 Ju</dc:creator>
  <cp:lastModifiedBy>Xiangyu Ju</cp:lastModifiedBy>
  <cp:revision>66</cp:revision>
  <dcterms:created xsi:type="dcterms:W3CDTF">2017-02-22T08:01:12Z</dcterms:created>
  <dcterms:modified xsi:type="dcterms:W3CDTF">2017-06-07T13:24:17Z</dcterms:modified>
</cp:coreProperties>
</file>