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9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8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9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9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6053-3805-4F98-8C2F-779DBBC37E0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52C2-23B9-4417-8938-0543AE0FC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组合 405"/>
          <p:cNvGrpSpPr/>
          <p:nvPr/>
        </p:nvGrpSpPr>
        <p:grpSpPr>
          <a:xfrm>
            <a:off x="-45386" y="277091"/>
            <a:ext cx="9412906" cy="6504096"/>
            <a:chOff x="-45386" y="277091"/>
            <a:chExt cx="9412906" cy="6504096"/>
          </a:xfrm>
        </p:grpSpPr>
        <p:sp>
          <p:nvSpPr>
            <p:cNvPr id="407" name="椭圆 406"/>
            <p:cNvSpPr/>
            <p:nvPr/>
          </p:nvSpPr>
          <p:spPr>
            <a:xfrm>
              <a:off x="2318330" y="1747901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椭圆 407"/>
            <p:cNvSpPr/>
            <p:nvPr/>
          </p:nvSpPr>
          <p:spPr>
            <a:xfrm>
              <a:off x="2318330" y="3264707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椭圆 408"/>
            <p:cNvSpPr/>
            <p:nvPr/>
          </p:nvSpPr>
          <p:spPr>
            <a:xfrm>
              <a:off x="2318329" y="4781513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椭圆 409"/>
            <p:cNvSpPr/>
            <p:nvPr/>
          </p:nvSpPr>
          <p:spPr>
            <a:xfrm>
              <a:off x="5809915" y="2230769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椭圆 410"/>
            <p:cNvSpPr/>
            <p:nvPr/>
          </p:nvSpPr>
          <p:spPr>
            <a:xfrm>
              <a:off x="5809915" y="3747575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椭圆 411"/>
            <p:cNvSpPr/>
            <p:nvPr/>
          </p:nvSpPr>
          <p:spPr>
            <a:xfrm>
              <a:off x="5809914" y="5264381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4400" b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3" name="直接箭头连接符 412"/>
            <p:cNvCxnSpPr>
              <a:stCxn id="407" idx="6"/>
              <a:endCxn id="410" idx="2"/>
            </p:cNvCxnSpPr>
            <p:nvPr/>
          </p:nvCxnSpPr>
          <p:spPr>
            <a:xfrm>
              <a:off x="3462121" y="2285631"/>
              <a:ext cx="2347794" cy="48286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0" idx="2"/>
              <a:endCxn id="408" idx="6"/>
            </p:cNvCxnSpPr>
            <p:nvPr/>
          </p:nvCxnSpPr>
          <p:spPr>
            <a:xfrm flipH="1">
              <a:off x="3462121" y="2768499"/>
              <a:ext cx="2347794" cy="103393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箭头连接符 414"/>
            <p:cNvCxnSpPr>
              <a:stCxn id="408" idx="6"/>
              <a:endCxn id="411" idx="2"/>
            </p:cNvCxnSpPr>
            <p:nvPr/>
          </p:nvCxnSpPr>
          <p:spPr>
            <a:xfrm>
              <a:off x="3462121" y="3802437"/>
              <a:ext cx="2347794" cy="48286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415"/>
            <p:cNvCxnSpPr>
              <a:stCxn id="409" idx="6"/>
              <a:endCxn id="412" idx="2"/>
            </p:cNvCxnSpPr>
            <p:nvPr/>
          </p:nvCxnSpPr>
          <p:spPr>
            <a:xfrm>
              <a:off x="3462120" y="5319243"/>
              <a:ext cx="2347794" cy="48286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>
              <a:stCxn id="407" idx="4"/>
              <a:endCxn id="408" idx="0"/>
            </p:cNvCxnSpPr>
            <p:nvPr/>
          </p:nvCxnSpPr>
          <p:spPr>
            <a:xfrm>
              <a:off x="2890226" y="2823360"/>
              <a:ext cx="0" cy="44134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箭头连接符 417"/>
            <p:cNvCxnSpPr>
              <a:stCxn id="410" idx="4"/>
              <a:endCxn id="411" idx="0"/>
            </p:cNvCxnSpPr>
            <p:nvPr/>
          </p:nvCxnSpPr>
          <p:spPr>
            <a:xfrm>
              <a:off x="6381811" y="3306228"/>
              <a:ext cx="0" cy="44134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椭圆 418"/>
            <p:cNvSpPr/>
            <p:nvPr/>
          </p:nvSpPr>
          <p:spPr>
            <a:xfrm>
              <a:off x="524813" y="3214759"/>
              <a:ext cx="1335822" cy="1199495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椭圆 419"/>
            <p:cNvSpPr/>
            <p:nvPr/>
          </p:nvSpPr>
          <p:spPr>
            <a:xfrm>
              <a:off x="7411401" y="3650434"/>
              <a:ext cx="1445354" cy="129912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1" name="肘形连接符 420"/>
            <p:cNvCxnSpPr>
              <a:stCxn id="420" idx="0"/>
              <a:endCxn id="410" idx="6"/>
            </p:cNvCxnSpPr>
            <p:nvPr/>
          </p:nvCxnSpPr>
          <p:spPr>
            <a:xfrm rot="16200000" flipV="1">
              <a:off x="7102925" y="2619281"/>
              <a:ext cx="881935" cy="1180372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箭头连接符 421"/>
            <p:cNvCxnSpPr>
              <a:stCxn id="420" idx="2"/>
              <a:endCxn id="411" idx="6"/>
            </p:cNvCxnSpPr>
            <p:nvPr/>
          </p:nvCxnSpPr>
          <p:spPr>
            <a:xfrm flipH="1" flipV="1">
              <a:off x="6953706" y="4285305"/>
              <a:ext cx="457695" cy="1468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肘形连接符 422"/>
            <p:cNvCxnSpPr>
              <a:stCxn id="420" idx="4"/>
              <a:endCxn id="412" idx="6"/>
            </p:cNvCxnSpPr>
            <p:nvPr/>
          </p:nvCxnSpPr>
          <p:spPr>
            <a:xfrm rot="5400000">
              <a:off x="7117614" y="4785646"/>
              <a:ext cx="852557" cy="1180373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/>
            <p:cNvCxnSpPr>
              <a:stCxn id="419" idx="6"/>
              <a:endCxn id="408" idx="2"/>
            </p:cNvCxnSpPr>
            <p:nvPr/>
          </p:nvCxnSpPr>
          <p:spPr>
            <a:xfrm flipV="1">
              <a:off x="1860635" y="3802437"/>
              <a:ext cx="457695" cy="1207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肘形连接符 424"/>
            <p:cNvCxnSpPr>
              <a:stCxn id="419" idx="0"/>
              <a:endCxn id="407" idx="2"/>
            </p:cNvCxnSpPr>
            <p:nvPr/>
          </p:nvCxnSpPr>
          <p:spPr>
            <a:xfrm rot="5400000" flipH="1" flipV="1">
              <a:off x="1290963" y="2187392"/>
              <a:ext cx="929128" cy="1125606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肘形连接符 425"/>
            <p:cNvCxnSpPr>
              <a:stCxn id="419" idx="4"/>
              <a:endCxn id="409" idx="2"/>
            </p:cNvCxnSpPr>
            <p:nvPr/>
          </p:nvCxnSpPr>
          <p:spPr>
            <a:xfrm rot="16200000" flipH="1">
              <a:off x="1303032" y="4303945"/>
              <a:ext cx="904989" cy="1125605"/>
            </a:xfrm>
            <a:prstGeom prst="bentConnector2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 flipH="1">
              <a:off x="4783879" y="4235485"/>
              <a:ext cx="9767" cy="979094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 flipH="1">
              <a:off x="6373473" y="4920174"/>
              <a:ext cx="8263" cy="330095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箭头连接符 428"/>
            <p:cNvCxnSpPr>
              <a:stCxn id="431" idx="4"/>
              <a:endCxn id="407" idx="0"/>
            </p:cNvCxnSpPr>
            <p:nvPr/>
          </p:nvCxnSpPr>
          <p:spPr>
            <a:xfrm>
              <a:off x="2890223" y="1352550"/>
              <a:ext cx="3" cy="39535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箭头连接符 429"/>
            <p:cNvCxnSpPr>
              <a:stCxn id="432" idx="4"/>
              <a:endCxn id="410" idx="0"/>
            </p:cNvCxnSpPr>
            <p:nvPr/>
          </p:nvCxnSpPr>
          <p:spPr>
            <a:xfrm flipH="1">
              <a:off x="6381811" y="1743525"/>
              <a:ext cx="18917" cy="487244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椭圆 430"/>
            <p:cNvSpPr/>
            <p:nvPr/>
          </p:nvSpPr>
          <p:spPr>
            <a:xfrm>
              <a:off x="2318327" y="277091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InitU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椭圆 431"/>
            <p:cNvSpPr/>
            <p:nvPr/>
          </p:nvSpPr>
          <p:spPr>
            <a:xfrm>
              <a:off x="5828832" y="668066"/>
              <a:ext cx="1143791" cy="107545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3" name="肘形连接符 432"/>
            <p:cNvCxnSpPr>
              <a:stCxn id="419" idx="2"/>
              <a:endCxn id="431" idx="0"/>
            </p:cNvCxnSpPr>
            <p:nvPr/>
          </p:nvCxnSpPr>
          <p:spPr>
            <a:xfrm rot="10800000" flipH="1">
              <a:off x="524813" y="277091"/>
              <a:ext cx="2365410" cy="3537416"/>
            </a:xfrm>
            <a:prstGeom prst="bentConnector4">
              <a:avLst>
                <a:gd name="adj1" fmla="val -9664"/>
                <a:gd name="adj2" fmla="val 106462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肘形连接符 433"/>
            <p:cNvCxnSpPr>
              <a:stCxn id="420" idx="6"/>
              <a:endCxn id="432" idx="0"/>
            </p:cNvCxnSpPr>
            <p:nvPr/>
          </p:nvCxnSpPr>
          <p:spPr>
            <a:xfrm flipH="1" flipV="1">
              <a:off x="6400728" y="668066"/>
              <a:ext cx="2456027" cy="3631928"/>
            </a:xfrm>
            <a:prstGeom prst="bentConnector4">
              <a:avLst>
                <a:gd name="adj1" fmla="val -9308"/>
                <a:gd name="adj2" fmla="val 106294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箭头连接符 434"/>
            <p:cNvCxnSpPr>
              <a:endCxn id="419" idx="3"/>
            </p:cNvCxnSpPr>
            <p:nvPr/>
          </p:nvCxnSpPr>
          <p:spPr>
            <a:xfrm>
              <a:off x="1638" y="4235485"/>
              <a:ext cx="718802" cy="310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箭头连接符 435"/>
            <p:cNvCxnSpPr/>
            <p:nvPr/>
          </p:nvCxnSpPr>
          <p:spPr>
            <a:xfrm flipH="1" flipV="1">
              <a:off x="8573968" y="4855642"/>
              <a:ext cx="793552" cy="1110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箭头连接符 436"/>
            <p:cNvCxnSpPr>
              <a:stCxn id="409" idx="4"/>
            </p:cNvCxnSpPr>
            <p:nvPr/>
          </p:nvCxnSpPr>
          <p:spPr>
            <a:xfrm flipH="1">
              <a:off x="2885103" y="5856972"/>
              <a:ext cx="5122" cy="44134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箭头连接符 437"/>
            <p:cNvCxnSpPr>
              <a:stCxn id="412" idx="4"/>
            </p:cNvCxnSpPr>
            <p:nvPr/>
          </p:nvCxnSpPr>
          <p:spPr>
            <a:xfrm>
              <a:off x="6381810" y="6339840"/>
              <a:ext cx="0" cy="36479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文本框 438"/>
            <p:cNvSpPr txBox="1"/>
            <p:nvPr/>
          </p:nvSpPr>
          <p:spPr>
            <a:xfrm>
              <a:off x="-45386" y="4224881"/>
              <a:ext cx="10485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文本框 439"/>
            <p:cNvSpPr txBox="1"/>
            <p:nvPr/>
          </p:nvSpPr>
          <p:spPr>
            <a:xfrm>
              <a:off x="8206229" y="4908082"/>
              <a:ext cx="1161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文本框 440"/>
            <p:cNvSpPr txBox="1"/>
            <p:nvPr/>
          </p:nvSpPr>
          <p:spPr>
            <a:xfrm>
              <a:off x="3108296" y="5806125"/>
              <a:ext cx="1695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文本框 441"/>
            <p:cNvSpPr txBox="1"/>
            <p:nvPr/>
          </p:nvSpPr>
          <p:spPr>
            <a:xfrm>
              <a:off x="6681603" y="6196412"/>
              <a:ext cx="1724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 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3" name="直接箭头连接符 442"/>
            <p:cNvCxnSpPr>
              <a:stCxn id="432" idx="2"/>
              <a:endCxn id="407" idx="6"/>
            </p:cNvCxnSpPr>
            <p:nvPr/>
          </p:nvCxnSpPr>
          <p:spPr>
            <a:xfrm flipH="1">
              <a:off x="3462121" y="1205796"/>
              <a:ext cx="2366711" cy="107983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 flipH="1">
              <a:off x="2881751" y="4414253"/>
              <a:ext cx="8263" cy="330095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6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14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 Ju</dc:creator>
  <cp:lastModifiedBy>Xiangyu Ju</cp:lastModifiedBy>
  <cp:revision>28</cp:revision>
  <dcterms:created xsi:type="dcterms:W3CDTF">2017-03-01T14:12:37Z</dcterms:created>
  <dcterms:modified xsi:type="dcterms:W3CDTF">2017-06-07T12:20:03Z</dcterms:modified>
</cp:coreProperties>
</file>