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3971-9989-4FEC-9509-FADE777D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7936D-5F2B-4180-A1F6-930934235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ED9D3-996B-4C3F-AEC1-0E7D74A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E6D23-14CC-470D-85E9-5E20C9C7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D9D4D-C5EA-4068-B867-942D637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8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535C-9AB2-42DF-9D39-5BEA52D8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F0C3C-ADB6-41C5-B15B-246A38F6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B7B30-8C63-41FC-A5CD-7017E983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D111-8200-4439-8667-3CB1F626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975EC-4F0D-4AEE-A572-8353DCD7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AA1B5-FE92-46CB-80E6-B6156100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A141A-BAB9-42D9-9299-70920035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BFBC-F21F-4E94-83D8-4C69A677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7EA54-8446-4DFA-8CDC-35936A7C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E0AA9-5EB5-4DAB-AE1C-89373871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FAF7-26EA-443B-A357-78EB82E8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2209-D55F-4F87-B9DC-DE44123F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8AC26-866E-4729-A886-6C3131BA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B0B1F-1B9B-41E6-851B-B0D97C5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A11BA-8B15-4A5E-8076-42306BAD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71C20-6DEA-457D-A39F-01D9833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89CA2-717B-46E8-9992-7F6075F0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DEFB7-0B17-46A2-B95B-807C528E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27A82-8D53-4550-BD7A-37AD4BC4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B0552-6252-42D2-B2F1-D4DAF997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01E92-8270-4153-9C41-166B9FD7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CB9C6-3F95-4989-B4A2-1F0D49DD9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88195-CB58-47A1-8517-BAC9B6022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CF7BD-E203-4B6B-9F2E-31520288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E9D87-D23B-4E61-82EB-9027F49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ECCEF-A2F5-4FE2-BE86-8AA10063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8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EAD6-7C6A-410A-81A8-29E9AB7A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62DEA-A7BA-4DC7-A1C8-29BCC325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E8C88-34EE-4F96-B2F5-47C4C851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9AA7C-D32F-481F-92AB-77BB5F5A2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5CC118-F202-41F6-97EA-0F6927AA0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6959AC-F386-4B3F-A03F-8A14C3C5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EDFC7-B037-4B50-99E8-7043B0BF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05C19E-F207-473E-934D-CD0D8024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F3D5-9978-44F3-9231-AEA75502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C5428-B008-4651-8EDB-AC9C7830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4439CF-37B5-40A6-B62B-CDF2F84A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67826-AC9C-46F6-B28C-D3540716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C18F0-C506-47A5-8EE4-6FCDC0B8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CA138-F732-4B2F-808A-F1B338D6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87B83-18B6-4454-97CA-54323636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8C22-0BE2-42BA-A646-530AA793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B8867-E6CF-4554-A0E1-6CE9D10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4D021-EBE3-4A43-A863-AD3A06D5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A7D72-18E5-4BB8-8D4E-E829A92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D2C0-70B6-4DA5-BC23-0CC2CE33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CD2FA-4A3F-43AA-BE9D-C2C3F213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29E1-8884-4478-86A0-2E5CA46F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68F45-BC86-4661-8C87-669CF13BD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5CFE4-1C91-4C11-8064-DA15D2F2E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ACDB3-4025-415A-ABD8-2D737AF1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18D87-4016-4996-926F-A8D64B19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7F372-8660-424E-893A-B053FCE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E08729-93D5-4E30-BD1F-3E7238D5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8416D-7B00-4EE9-AE79-78C719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9E523-8482-40B1-B73A-52F46AC4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13C3-10A9-49D5-BCEC-E4F5A156EC2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847D6-074E-4E1A-81DC-31D66F06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CDF30-8626-4D6C-AC27-27D97F15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5E1-536C-46EE-B453-AB41521B7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E9DD-0CD3-4483-9690-EF51DFDD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3807"/>
            <a:ext cx="9144000" cy="1050386"/>
          </a:xfrm>
        </p:spPr>
        <p:txBody>
          <a:bodyPr/>
          <a:lstStyle/>
          <a:p>
            <a:r>
              <a:rPr lang="en-US" altLang="ko-KR" dirty="0"/>
              <a:t>TLE </a:t>
            </a:r>
            <a:r>
              <a:rPr lang="ko-KR" altLang="en-US" dirty="0"/>
              <a:t>동적 계획법 문제풀이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11767-73A8-49B7-A78B-CF38F9847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6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팰린드롬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그렇다면 </a:t>
                </a:r>
                <a:r>
                  <a:rPr lang="en-US" altLang="ko-KR" dirty="0"/>
                  <a:t>F(</a:t>
                </a:r>
                <a:r>
                  <a:rPr lang="en-US" altLang="ko-KR" dirty="0" err="1"/>
                  <a:t>left,right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는 다음과 같이 정의할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19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팰린드롬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따라서 모든 구간 </a:t>
            </a:r>
            <a:r>
              <a:rPr lang="en-US" altLang="ko-KR" dirty="0"/>
              <a:t>[</a:t>
            </a:r>
            <a:r>
              <a:rPr lang="en-US" altLang="ko-KR" dirty="0" err="1"/>
              <a:t>left,right</a:t>
            </a:r>
            <a:r>
              <a:rPr lang="en-US" altLang="ko-KR" dirty="0"/>
              <a:t>] </a:t>
            </a:r>
            <a:r>
              <a:rPr lang="ko-KR" altLang="en-US" dirty="0"/>
              <a:t>에 대해서 </a:t>
            </a:r>
            <a:r>
              <a:rPr lang="en-US" altLang="ko-KR" dirty="0"/>
              <a:t>F</a:t>
            </a:r>
            <a:r>
              <a:rPr lang="ko-KR" altLang="en-US" dirty="0"/>
              <a:t>값을 저장하면 </a:t>
            </a:r>
            <a:r>
              <a:rPr lang="en-US" altLang="ko-KR" dirty="0"/>
              <a:t>M</a:t>
            </a:r>
            <a:r>
              <a:rPr lang="ko-KR" altLang="en-US" dirty="0"/>
              <a:t>개의 쿼리에 대해서 상수시간에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모든 구간 </a:t>
            </a:r>
            <a:r>
              <a:rPr lang="en-US" altLang="ko-KR" dirty="0"/>
              <a:t>[</a:t>
            </a:r>
            <a:r>
              <a:rPr lang="en-US" altLang="ko-KR" dirty="0" err="1"/>
              <a:t>i,i</a:t>
            </a:r>
            <a:r>
              <a:rPr lang="en-US" altLang="ko-KR" dirty="0"/>
              <a:t>],[i,i+1] </a:t>
            </a:r>
            <a:r>
              <a:rPr lang="ko-KR" altLang="en-US" dirty="0"/>
              <a:t>부터 시작해서 구간을 늘려가며 모든 구간에 대해서 </a:t>
            </a:r>
            <a:r>
              <a:rPr lang="en-US" altLang="ko-KR" dirty="0"/>
              <a:t>F</a:t>
            </a:r>
            <a:r>
              <a:rPr lang="ko-KR" altLang="en-US" dirty="0"/>
              <a:t>값을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초기 구간의 개수는 </a:t>
            </a:r>
            <a:r>
              <a:rPr lang="en-US" altLang="ko-KR" dirty="0"/>
              <a:t>O(N), </a:t>
            </a:r>
            <a:r>
              <a:rPr lang="ko-KR" altLang="en-US" dirty="0"/>
              <a:t>확장된 수열의 길이는 </a:t>
            </a:r>
            <a:r>
              <a:rPr lang="en-US" altLang="ko-KR" dirty="0"/>
              <a:t>O(N) </a:t>
            </a:r>
            <a:r>
              <a:rPr lang="ko-KR" altLang="en-US" dirty="0"/>
              <a:t>이므로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F(</a:t>
            </a:r>
            <a:r>
              <a:rPr lang="en-US" altLang="ko-KR" dirty="0" err="1"/>
              <a:t>left,right</a:t>
            </a:r>
            <a:r>
              <a:rPr lang="en-US" altLang="ko-KR" dirty="0"/>
              <a:t>) </a:t>
            </a:r>
            <a:r>
              <a:rPr lang="ko-KR" altLang="en-US" dirty="0"/>
              <a:t>를 구하는 시간 복잡도는 </a:t>
            </a:r>
            <a:r>
              <a:rPr lang="en-US" altLang="ko-KR" dirty="0"/>
              <a:t>O(N^2)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총 시간 복잡도는 </a:t>
            </a:r>
            <a:r>
              <a:rPr lang="en-US" altLang="ko-KR" dirty="0"/>
              <a:t>O(N^2)+M*O(1)=O(N^2+M)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57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연속합</a:t>
            </a:r>
            <a:r>
              <a:rPr lang="en-US" altLang="ko-KR" dirty="0"/>
              <a:t>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n</a:t>
                </a:r>
                <a:r>
                  <a:rPr lang="ko-KR" altLang="en-US" dirty="0"/>
                  <a:t>개의 임의의 수로 이루어진 수열에 대해서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수가 포함된 연속된 부분 수열의 합의 최댓값 </a:t>
                </a:r>
                <a:r>
                  <a:rPr lang="en-US" altLang="ko-KR" dirty="0" err="1"/>
                  <a:t>MaxSum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𝑀𝑎𝑥𝑆𝑢𝑚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이다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그러나 문제에서 수열에서 하나를 빼고 연속된 부분 수열의 합을 구하는 경우도 포함되어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8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연속합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따라서 함수를 </a:t>
            </a:r>
            <a:r>
              <a:rPr lang="en-US" altLang="ko-KR" dirty="0"/>
              <a:t>F,G</a:t>
            </a:r>
            <a:r>
              <a:rPr lang="ko-KR" altLang="en-US" dirty="0"/>
              <a:t>를 다음과 같이 정의하자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 -&gt; </a:t>
            </a:r>
            <a:r>
              <a:rPr lang="en-US" altLang="ko-KR" dirty="0" err="1"/>
              <a:t>i</a:t>
            </a:r>
            <a:r>
              <a:rPr lang="ko-KR" altLang="en-US" dirty="0"/>
              <a:t>번째 수가 연속된 부분 수열의 마지막일 때</a:t>
            </a:r>
            <a:r>
              <a:rPr lang="en-US" altLang="ko-KR" dirty="0"/>
              <a:t>, </a:t>
            </a:r>
            <a:r>
              <a:rPr lang="ko-KR" altLang="en-US" dirty="0"/>
              <a:t>얻을 수 있는 최대 점수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G(</a:t>
            </a:r>
            <a:r>
              <a:rPr lang="en-US" altLang="ko-KR" dirty="0" err="1"/>
              <a:t>i</a:t>
            </a:r>
            <a:r>
              <a:rPr lang="en-US" altLang="ko-KR" dirty="0"/>
              <a:t>) -&gt; 1~i</a:t>
            </a:r>
            <a:r>
              <a:rPr lang="ko-KR" altLang="en-US" dirty="0"/>
              <a:t>번째 수 중</a:t>
            </a:r>
            <a:r>
              <a:rPr lang="en-US" altLang="ko-KR" dirty="0"/>
              <a:t>, </a:t>
            </a:r>
            <a:r>
              <a:rPr lang="ko-KR" altLang="en-US" dirty="0"/>
              <a:t>하나를 제외했을 때</a:t>
            </a:r>
            <a:r>
              <a:rPr lang="en-US" altLang="ko-KR" dirty="0"/>
              <a:t>, </a:t>
            </a:r>
            <a:r>
              <a:rPr lang="ko-KR" altLang="en-US" dirty="0"/>
              <a:t>마지막 수를 포함하여 얻을 수 있는 최대 점수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63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연속합</a:t>
            </a:r>
            <a:r>
              <a:rPr lang="en-US" altLang="ko-KR" dirty="0"/>
              <a:t>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수열의 원소가 음수일 수 있으므로 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는 다음과 같이 정의할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4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연속합</a:t>
            </a:r>
            <a:r>
              <a:rPr lang="en-US" altLang="ko-KR" dirty="0"/>
              <a:t>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모든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F(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)&lt;F(i+1), G(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)&lt;G(i+1) </a:t>
                </a:r>
                <a:r>
                  <a:rPr lang="ko-KR" altLang="en-US" dirty="0"/>
                  <a:t>임은 보장되지 않으므로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우리가 구하고자 하는 값은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다음과 같다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answer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이때 모든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를 구하는데 각각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 걸리므로 총 시간 복잡도는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최종 목적지인 </a:t>
            </a:r>
            <a:r>
              <a:rPr lang="en-US" altLang="ko-KR" dirty="0"/>
              <a:t>(N,M) </a:t>
            </a:r>
            <a:r>
              <a:rPr lang="ko-KR" altLang="en-US" dirty="0"/>
              <a:t>으로 갈 수 있는 지점은 </a:t>
            </a:r>
            <a:r>
              <a:rPr lang="en-US" altLang="ko-KR" dirty="0"/>
              <a:t>(N-1,M), (N,M-1), (N-1,M-1)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(N,M) </a:t>
            </a:r>
            <a:r>
              <a:rPr lang="ko-KR" altLang="en-US" dirty="0"/>
              <a:t>에서 얻을 수 있는 점수는 일정하므로 우리는 </a:t>
            </a:r>
            <a:r>
              <a:rPr lang="en-US" altLang="ko-KR" dirty="0"/>
              <a:t>(N-1,M), (N,M-1), (N-1,M-1)</a:t>
            </a:r>
            <a:r>
              <a:rPr lang="ko-KR" altLang="en-US" dirty="0"/>
              <a:t>까지 왔을 때 얻을 수 있는 점수를 구하여 이때 가장 큰 점수를 얻을 수 있는 곳에서 </a:t>
            </a:r>
            <a:r>
              <a:rPr lang="en-US" altLang="ko-KR" dirty="0"/>
              <a:t>(N,M) </a:t>
            </a:r>
            <a:r>
              <a:rPr lang="ko-KR" altLang="en-US" dirty="0"/>
              <a:t>으로 이동해야 최대 점수를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2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이동하기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(N,M) </a:t>
                </a:r>
                <a:r>
                  <a:rPr lang="ko-KR" altLang="en-US" dirty="0"/>
                  <a:t>까지 가서 얻을 수 있는 최대 점수 </a:t>
                </a:r>
                <a:r>
                  <a:rPr lang="en-US" altLang="ko-KR" dirty="0"/>
                  <a:t>F(N,M) </a:t>
                </a:r>
                <a:r>
                  <a:rPr lang="ko-KR" altLang="en-US" dirty="0"/>
                  <a:t>은 다음과 같이 정의할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33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/>
              <a:t>F(N,M)</a:t>
            </a:r>
            <a:r>
              <a:rPr lang="ko-KR" altLang="en-US" dirty="0"/>
              <a:t>을 구할 때 마다 </a:t>
            </a:r>
            <a:r>
              <a:rPr lang="en-US" altLang="ko-KR" dirty="0"/>
              <a:t>(N,M)</a:t>
            </a:r>
            <a:r>
              <a:rPr lang="ko-KR" altLang="en-US" dirty="0"/>
              <a:t> 까지의 얻을 수 있는 최대 점수를 저장한다면 모든 위치에 대한 정보를 저장하는데 </a:t>
            </a:r>
            <a:r>
              <a:rPr lang="en-US" altLang="ko-KR" dirty="0"/>
              <a:t>O(NM) </a:t>
            </a:r>
            <a:r>
              <a:rPr lang="ko-KR" altLang="en-US" dirty="0"/>
              <a:t>만큼의 시간이 필요하다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58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내려가기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번째 줄의 </a:t>
            </a:r>
            <a:r>
              <a:rPr lang="en-US" altLang="ko-KR" dirty="0"/>
              <a:t>1</a:t>
            </a:r>
            <a:r>
              <a:rPr lang="ko-KR" altLang="en-US" dirty="0"/>
              <a:t>번째 칸에 올 수 있는 경우는 </a:t>
            </a:r>
            <a:r>
              <a:rPr lang="en-US" altLang="ko-KR" dirty="0"/>
              <a:t>n-1</a:t>
            </a:r>
            <a:r>
              <a:rPr lang="ko-KR" altLang="en-US" dirty="0"/>
              <a:t>번째 줄에서 </a:t>
            </a:r>
            <a:r>
              <a:rPr lang="en-US" altLang="ko-KR" dirty="0"/>
              <a:t>1,2</a:t>
            </a:r>
            <a:r>
              <a:rPr lang="ko-KR" altLang="en-US" dirty="0"/>
              <a:t>번째 칸에서 출발하는 경우이다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번째 줄의 </a:t>
            </a:r>
            <a:r>
              <a:rPr lang="en-US" altLang="ko-KR" dirty="0"/>
              <a:t>2</a:t>
            </a:r>
            <a:r>
              <a:rPr lang="ko-KR" altLang="en-US" dirty="0"/>
              <a:t>번째 칸에 올 수 있는 경우는 </a:t>
            </a:r>
            <a:r>
              <a:rPr lang="en-US" altLang="ko-KR" dirty="0"/>
              <a:t>n-1</a:t>
            </a:r>
            <a:r>
              <a:rPr lang="ko-KR" altLang="en-US" dirty="0"/>
              <a:t>번째 줄에서 </a:t>
            </a:r>
            <a:r>
              <a:rPr lang="en-US" altLang="ko-KR" dirty="0"/>
              <a:t>1,2,3</a:t>
            </a:r>
            <a:r>
              <a:rPr lang="ko-KR" altLang="en-US" dirty="0"/>
              <a:t>번째 칸에서 출발하는 경우이다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번째 줄의 </a:t>
            </a:r>
            <a:r>
              <a:rPr lang="en-US" altLang="ko-KR" dirty="0"/>
              <a:t>3</a:t>
            </a:r>
            <a:r>
              <a:rPr lang="ko-KR" altLang="en-US" dirty="0"/>
              <a:t>번째 칸에 올 수 있는 경우는 </a:t>
            </a:r>
            <a:r>
              <a:rPr lang="en-US" altLang="ko-KR" dirty="0"/>
              <a:t>n-1</a:t>
            </a:r>
            <a:r>
              <a:rPr lang="ko-KR" altLang="en-US" dirty="0"/>
              <a:t>번째 줄에서 </a:t>
            </a:r>
            <a:r>
              <a:rPr lang="en-US" altLang="ko-KR" dirty="0"/>
              <a:t>2,3</a:t>
            </a:r>
            <a:r>
              <a:rPr lang="ko-KR" altLang="en-US" dirty="0"/>
              <a:t>번째 칸에서 출발하는 경우이다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10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내려가기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k</a:t>
            </a:r>
            <a:r>
              <a:rPr lang="ko-KR" altLang="en-US" dirty="0"/>
              <a:t>번째 줄에서 각 칸까지 가는데 얻게 되는 최소 점수는 </a:t>
            </a:r>
            <a:r>
              <a:rPr lang="en-US" altLang="ko-KR" dirty="0"/>
              <a:t>k-1</a:t>
            </a:r>
            <a:r>
              <a:rPr lang="ko-KR" altLang="en-US" dirty="0"/>
              <a:t>번째 줄에서 </a:t>
            </a:r>
            <a:r>
              <a:rPr lang="en-US" altLang="ko-KR" dirty="0"/>
              <a:t>k</a:t>
            </a:r>
            <a:r>
              <a:rPr lang="ko-KR" altLang="en-US" dirty="0"/>
              <a:t>번째 줄로 내려갈 때</a:t>
            </a:r>
            <a:r>
              <a:rPr lang="en-US" altLang="ko-KR" dirty="0"/>
              <a:t>, </a:t>
            </a:r>
            <a:r>
              <a:rPr lang="ko-KR" altLang="en-US" dirty="0"/>
              <a:t>각 칸으로 움직일 수 있는 </a:t>
            </a:r>
            <a:r>
              <a:rPr lang="en-US" altLang="ko-KR" dirty="0"/>
              <a:t>k-1</a:t>
            </a:r>
            <a:r>
              <a:rPr lang="ko-KR" altLang="en-US" dirty="0"/>
              <a:t>번째 줄의 최소 점수에서</a:t>
            </a:r>
            <a:r>
              <a:rPr lang="en-US" altLang="ko-KR" dirty="0"/>
              <a:t> k</a:t>
            </a:r>
            <a:r>
              <a:rPr lang="ko-KR" altLang="en-US" dirty="0"/>
              <a:t>번째 줄의 각 칸으로 내려가면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n</a:t>
            </a:r>
            <a:r>
              <a:rPr lang="ko-KR" altLang="en-US" dirty="0"/>
              <a:t>번째 줄까지 반복하고 </a:t>
            </a:r>
            <a:r>
              <a:rPr lang="en-US" altLang="ko-KR" dirty="0"/>
              <a:t>n</a:t>
            </a:r>
            <a:r>
              <a:rPr lang="ko-KR" altLang="en-US" dirty="0"/>
              <a:t>번째 줄의 각 칸까지 가는데 얻을 수 있는 최소 점수 중 최소 값이 최종 최소 점수가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이는 최대 점수에도 똑같이 적용할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05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내려가기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줄에서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칸에서 까지의 최소 점수 </a:t>
                </a:r>
                <a:r>
                  <a:rPr lang="en-US" altLang="ko-KR" dirty="0" err="1"/>
                  <a:t>MinScore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n,i</a:t>
                </a:r>
                <a:r>
                  <a:rPr lang="en-US" altLang="ko-KR" dirty="0"/>
                  <a:t>), n</a:t>
                </a:r>
                <a:r>
                  <a:rPr lang="ko-KR" altLang="en-US" dirty="0"/>
                  <a:t>번째 줄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칸의 점수를 </a:t>
                </a:r>
                <a:r>
                  <a:rPr lang="en-US" altLang="ko-KR" dirty="0"/>
                  <a:t>Score(</a:t>
                </a:r>
                <a:r>
                  <a:rPr lang="en-US" altLang="ko-KR" dirty="0" err="1"/>
                  <a:t>n,i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라 한다면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𝑀𝑖𝑛𝑆𝑐𝑜𝑟𝑒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𝑀𝑖𝑛𝑆𝑐𝑜𝑟𝑒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𝑀𝑖𝑛𝑆𝑐𝑜𝑟𝑒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1,2,3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𝑀𝑖𝑛𝑆𝑐𝑜𝑟𝑒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func>
                              </m:e>
                            </m:eqArr>
                          </m:e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𝑀𝑖𝑛𝑆𝑐𝑜𝑟𝑒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내려가기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줄의 각 칸마다 연산은 상수시간에 해결할 수 있다</a:t>
            </a:r>
            <a:r>
              <a:rPr lang="en-US" altLang="ko-KR" dirty="0"/>
              <a:t>. </a:t>
            </a:r>
            <a:r>
              <a:rPr lang="ko-KR" altLang="en-US" dirty="0"/>
              <a:t>따라서 총 시간 복잡도는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5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동전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x</a:t>
            </a:r>
            <a:r>
              <a:rPr lang="ko-KR" altLang="en-US" dirty="0"/>
              <a:t>원을 만들 수 있는 경우의 수를 </a:t>
            </a:r>
            <a:r>
              <a:rPr lang="en-US" altLang="ko-KR" dirty="0"/>
              <a:t>f(x) 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v</a:t>
            </a:r>
            <a:r>
              <a:rPr lang="ko-KR" altLang="en-US" dirty="0"/>
              <a:t>원을 추가로 더한다면 </a:t>
            </a:r>
            <a:r>
              <a:rPr lang="en-US" altLang="ko-KR" dirty="0"/>
              <a:t>x-v</a:t>
            </a:r>
            <a:r>
              <a:rPr lang="ko-KR" altLang="en-US" dirty="0"/>
              <a:t>원을 만들 수 있는 경우의 수 만큼 </a:t>
            </a:r>
            <a:r>
              <a:rPr lang="en-US" altLang="ko-KR" dirty="0"/>
              <a:t>x</a:t>
            </a:r>
            <a:r>
              <a:rPr lang="ko-KR" altLang="en-US" dirty="0"/>
              <a:t>원들 만들 수 있는 경우의 수가 추가된다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i</a:t>
            </a:r>
            <a:r>
              <a:rPr lang="ko-KR" altLang="en-US" dirty="0"/>
              <a:t>번째 동전 </a:t>
            </a:r>
            <a:r>
              <a:rPr lang="en-US" altLang="ko-KR" dirty="0"/>
              <a:t>vi</a:t>
            </a:r>
            <a:r>
              <a:rPr lang="ko-KR" altLang="en-US" dirty="0"/>
              <a:t>원까지 가지고 있을 때 </a:t>
            </a:r>
            <a:r>
              <a:rPr lang="en-US" altLang="ko-KR" dirty="0"/>
              <a:t>x</a:t>
            </a:r>
            <a:r>
              <a:rPr lang="ko-KR" altLang="en-US" dirty="0"/>
              <a:t>원까지 만들 수 있는 경우의 수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 ,x)+=f(i-1, x-vi)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21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동전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이를 토대로 </a:t>
            </a: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/>
              <a:t>원을 만들 수 있는 경우의 수라고 한다면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원 동전을 추가로 사용할 수 있다면</a:t>
            </a:r>
            <a:r>
              <a:rPr lang="en-US" altLang="ko-KR" dirty="0"/>
              <a:t> DP[</a:t>
            </a:r>
            <a:r>
              <a:rPr lang="en-US" altLang="ko-KR" dirty="0" err="1"/>
              <a:t>i</a:t>
            </a:r>
            <a:r>
              <a:rPr lang="en-US" altLang="ko-KR" dirty="0"/>
              <a:t>]+=DP[</a:t>
            </a:r>
            <a:r>
              <a:rPr lang="en-US" altLang="ko-KR" dirty="0" err="1"/>
              <a:t>i</a:t>
            </a:r>
            <a:r>
              <a:rPr lang="en-US" altLang="ko-KR" dirty="0"/>
              <a:t>-v] 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부터 </a:t>
            </a:r>
            <a:r>
              <a:rPr lang="en-US" altLang="ko-KR" dirty="0"/>
              <a:t>k</a:t>
            </a:r>
            <a:r>
              <a:rPr lang="ko-KR" altLang="en-US" dirty="0"/>
              <a:t>까지 수행하면 우리가 원하는 값 </a:t>
            </a:r>
            <a:r>
              <a:rPr lang="en-US" altLang="ko-KR" dirty="0"/>
              <a:t>DP[k] 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(DP[0]=1)</a:t>
            </a:r>
          </a:p>
          <a:p>
            <a:r>
              <a:rPr lang="en-US" altLang="ko-KR" sz="1200" dirty="0" err="1"/>
              <a:t>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부터 순회한다면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i+v</a:t>
            </a:r>
            <a:r>
              <a:rPr lang="en-US" altLang="ko-KR" sz="1200" dirty="0"/>
              <a:t>]</a:t>
            </a:r>
            <a:r>
              <a:rPr lang="ko-KR" altLang="en-US" sz="1200" dirty="0"/>
              <a:t>를 구할 때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더하게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에는 </a:t>
            </a:r>
            <a:r>
              <a:rPr lang="en-US" altLang="ko-KR" sz="1200" dirty="0"/>
              <a:t>v</a:t>
            </a:r>
            <a:r>
              <a:rPr lang="ko-KR" altLang="en-US" sz="1200" dirty="0"/>
              <a:t>원 동전을 </a:t>
            </a:r>
            <a:r>
              <a:rPr lang="en-US" altLang="ko-KR" sz="1200" dirty="0"/>
              <a:t>1</a:t>
            </a:r>
            <a:r>
              <a:rPr lang="ko-KR" altLang="en-US" sz="1200" dirty="0"/>
              <a:t>개 사용한 경우가 포함되어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동전에 대하여</a:t>
            </a:r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k</a:t>
            </a:r>
            <a:r>
              <a:rPr lang="ko-KR" altLang="en-US" dirty="0"/>
              <a:t>번 수행해야 하므로</a:t>
            </a:r>
            <a:r>
              <a:rPr lang="en-US" altLang="ko-KR" dirty="0"/>
              <a:t>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O(NK)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13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동전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8DBD-1471-49AE-90DE-F80B6A89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이를 토대로 </a:t>
            </a: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/>
              <a:t>원을 만들 수 있는 경우의 수라고 한다면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원 동전을 추가로 사용할 수 있다면</a:t>
            </a:r>
            <a:r>
              <a:rPr lang="en-US" altLang="ko-KR" dirty="0"/>
              <a:t> DP[</a:t>
            </a:r>
            <a:r>
              <a:rPr lang="en-US" altLang="ko-KR" dirty="0" err="1"/>
              <a:t>i</a:t>
            </a:r>
            <a:r>
              <a:rPr lang="en-US" altLang="ko-KR" dirty="0"/>
              <a:t>]+=DP[</a:t>
            </a:r>
            <a:r>
              <a:rPr lang="en-US" altLang="ko-KR" dirty="0" err="1"/>
              <a:t>i</a:t>
            </a:r>
            <a:r>
              <a:rPr lang="en-US" altLang="ko-KR" dirty="0"/>
              <a:t>-v] 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부터 </a:t>
            </a:r>
            <a:r>
              <a:rPr lang="en-US" altLang="ko-KR" dirty="0"/>
              <a:t>k</a:t>
            </a:r>
            <a:r>
              <a:rPr lang="ko-KR" altLang="en-US" dirty="0"/>
              <a:t>까지 수행하면 우리가 원하는 값 </a:t>
            </a:r>
            <a:r>
              <a:rPr lang="en-US" altLang="ko-KR" dirty="0"/>
              <a:t>DP[k] 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(DP[0]=1)</a:t>
            </a:r>
          </a:p>
          <a:p>
            <a:r>
              <a:rPr lang="en-US" altLang="ko-KR" sz="1200" dirty="0" err="1"/>
              <a:t>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부터 순회한다면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i+v</a:t>
            </a:r>
            <a:r>
              <a:rPr lang="en-US" altLang="ko-KR" sz="1200" dirty="0"/>
              <a:t>]</a:t>
            </a:r>
            <a:r>
              <a:rPr lang="ko-KR" altLang="en-US" sz="1200" dirty="0"/>
              <a:t>를 구할 때 </a:t>
            </a:r>
            <a:r>
              <a:rPr lang="en-US" altLang="ko-KR" sz="1200" dirty="0"/>
              <a:t>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더하게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DP[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에는 </a:t>
            </a:r>
            <a:r>
              <a:rPr lang="en-US" altLang="ko-KR" sz="1200" dirty="0"/>
              <a:t>v</a:t>
            </a:r>
            <a:r>
              <a:rPr lang="ko-KR" altLang="en-US" sz="1200" dirty="0"/>
              <a:t>원 동전을 </a:t>
            </a:r>
            <a:r>
              <a:rPr lang="en-US" altLang="ko-KR" sz="1200" dirty="0"/>
              <a:t>1</a:t>
            </a:r>
            <a:r>
              <a:rPr lang="ko-KR" altLang="en-US" sz="1200" dirty="0"/>
              <a:t>개 사용한 경우가 포함되어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동전에 대하여</a:t>
            </a:r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k</a:t>
            </a:r>
            <a:r>
              <a:rPr lang="ko-KR" altLang="en-US" dirty="0"/>
              <a:t>번 수행해야 하므로</a:t>
            </a:r>
            <a:r>
              <a:rPr lang="en-US" altLang="ko-KR" dirty="0"/>
              <a:t>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O(NK)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4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7695-7741-48E7-B83F-6156FA7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팰린드롬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팰린드롬의 성질을 보면 다음과 같다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길이가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수열이 </a:t>
                </a:r>
                <a:r>
                  <a:rPr lang="ko-KR" altLang="en-US" dirty="0" err="1"/>
                  <a:t>팰린드롬이면</a:t>
                </a:r>
                <a:r>
                  <a:rPr lang="ko-KR" altLang="en-US" dirty="0"/>
                  <a:t> 맨 앞의 숫자와 맨 뒤의 숫자를 제외해도 해당 수열은 </a:t>
                </a:r>
                <a:r>
                  <a:rPr lang="ko-KR" altLang="en-US" dirty="0" err="1"/>
                  <a:t>팰린드롬이다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길이가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수열은 </a:t>
                </a:r>
                <a:r>
                  <a:rPr lang="ko-KR" altLang="en-US" dirty="0" err="1"/>
                  <a:t>팰린드롬이다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F(left, right) </a:t>
                </a:r>
                <a:r>
                  <a:rPr lang="ko-KR" altLang="en-US" dirty="0"/>
                  <a:t>를 수열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 부분 수열 </a:t>
                </a:r>
                <a:r>
                  <a:rPr lang="en-US" altLang="ko-KR" dirty="0"/>
                  <a:t>S=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팰린드롬인지</a:t>
                </a:r>
                <a:r>
                  <a:rPr lang="ko-KR" altLang="en-US" dirty="0"/>
                  <a:t> 판별하는 함수하자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A8DBD-1471-49AE-90DE-F80B6A892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9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1089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TLE 동적 계획법 문제풀이</vt:lpstr>
      <vt:lpstr>1. 내려가기</vt:lpstr>
      <vt:lpstr>1. 내려가기</vt:lpstr>
      <vt:lpstr>1. 내려가기</vt:lpstr>
      <vt:lpstr>1. 내려가기</vt:lpstr>
      <vt:lpstr>2. 동전 1</vt:lpstr>
      <vt:lpstr>2. 동전 1</vt:lpstr>
      <vt:lpstr>2. 동전 1</vt:lpstr>
      <vt:lpstr>3. 팰린드롬?</vt:lpstr>
      <vt:lpstr>3. 팰린드롬?</vt:lpstr>
      <vt:lpstr>3. 팰린드롬?</vt:lpstr>
      <vt:lpstr>4. 연속합 2</vt:lpstr>
      <vt:lpstr>4. 연속합 2</vt:lpstr>
      <vt:lpstr>4. 연속합 2</vt:lpstr>
      <vt:lpstr>4. 연속합 2</vt:lpstr>
      <vt:lpstr>5. 이동하기</vt:lpstr>
      <vt:lpstr>5. 이동하기</vt:lpstr>
      <vt:lpstr>5. 이동하기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TLE 동적 계획법 문제풀이</dc:title>
  <dc:creator>user</dc:creator>
  <cp:lastModifiedBy>user</cp:lastModifiedBy>
  <cp:revision>16</cp:revision>
  <dcterms:created xsi:type="dcterms:W3CDTF">2021-11-23T23:35:58Z</dcterms:created>
  <dcterms:modified xsi:type="dcterms:W3CDTF">2021-11-24T06:06:35Z</dcterms:modified>
</cp:coreProperties>
</file>