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8A26-0877-958D-3709-2EFAA9450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374F8-0F05-28E7-279C-2B7AB77E3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31672-3725-23F4-5700-C4E1AE20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68-1A5A-4EF7-97B9-54F9D06E8545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EC6D3-495B-10B4-4910-D3598A3D1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B78CF-3C75-347F-6DE7-6C7B9D2E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B032-EE3E-4ED9-A127-D720B7AD2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6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4420-EF8B-AEFC-134B-76B34A035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3BE12-1A11-2533-853A-D373D5103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E8526-FB58-37AF-8071-B2464082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68-1A5A-4EF7-97B9-54F9D06E8545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FD056-ABC0-BF7D-897D-B0201F2A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95A13-482A-4EA3-E594-5DBA460D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B032-EE3E-4ED9-A127-D720B7AD2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1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CD24F2-8A3B-5AD1-8FAB-D3FF3FDB7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E8F7A-E759-0CBD-3DE1-079562BE2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38EDF-C809-20E5-18F2-B42C0D61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68-1A5A-4EF7-97B9-54F9D06E8545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87A69-9F17-7D6B-CCC3-A1D1F3437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44C0C-A2F1-40C8-9DEF-372045AE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B032-EE3E-4ED9-A127-D720B7AD2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6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81170-90C6-DC3C-8EAE-DD694C2D2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A52D1-4AB9-B8FA-8D84-2FE06B785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91DF9-133E-8010-B7F2-4CF85ADEA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68-1A5A-4EF7-97B9-54F9D06E8545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3E10F-C340-63AE-D0DD-EEDA11E2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45BF8-0010-2455-0214-D668EC2B8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B032-EE3E-4ED9-A127-D720B7AD2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3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884B-5B97-8D07-892F-EF1151BEB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2C0E5-3992-0F14-CE2E-57B32C5D0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1804F-1506-68E2-E608-7854A85A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68-1A5A-4EF7-97B9-54F9D06E8545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27E20-9C4D-016A-2A79-B96B630F4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0BA7B-77E0-EA01-DED4-D7B050C5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B032-EE3E-4ED9-A127-D720B7AD2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4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2D3A-BC36-C902-B08D-5E0B1689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59B07-4E27-5BF9-8389-8A45FAB86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934FD-3006-9EE7-1B0B-E629505ED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E79DA-5C53-1CFF-DBEE-B7FA8546D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68-1A5A-4EF7-97B9-54F9D06E8545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4546B-B47B-41B2-5B70-6CCAE256C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D6FC6-5164-64E6-CE6C-4D03FDB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B032-EE3E-4ED9-A127-D720B7AD2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6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DCC1-92D7-AF66-4C58-43B9E5EAC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26249-2423-C1CC-63B3-97AD73C7C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43161-BA22-87A0-F34C-EB7069CFC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F509A-C282-CF39-A28C-3219FFD37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5669E-478F-F777-07DC-1562A8E2B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F6AD8-E14D-8159-94FB-12FE8812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68-1A5A-4EF7-97B9-54F9D06E8545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3D38EE-F5A3-0496-714C-8FA85D08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94390C-178D-C23E-D31A-D262A33D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B032-EE3E-4ED9-A127-D720B7AD2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4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8E87-B166-AEDF-4124-19809E09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FF6CC-2799-0B33-F9F1-9C34A93C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68-1A5A-4EF7-97B9-54F9D06E8545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41276-8D6F-1D57-3635-C2783556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93845-87DC-96BD-7DDC-74651582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B032-EE3E-4ED9-A127-D720B7AD2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7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4F2866-8192-029F-0954-59CC75D8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68-1A5A-4EF7-97B9-54F9D06E8545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F73239-7D78-C0BA-1D96-8F776C9C4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7208C-BC7C-2374-B480-6040E671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B032-EE3E-4ED9-A127-D720B7AD2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3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D035-6BD7-12C9-6DF2-BCD29C44A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4515-ECEF-B99C-782C-8AF512D76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A8EBB-85EB-227C-BE19-5CA5803C4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F11D2-CE16-42CD-5F83-477E86996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68-1A5A-4EF7-97B9-54F9D06E8545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66577-A546-7AF6-88D2-749790B1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B4AC1-860C-E823-1F8A-98D56BE2D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B032-EE3E-4ED9-A127-D720B7AD2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7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E75A-E720-84D6-6016-B4A10F1AE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918F6-8ECE-0BA5-ED12-66DFCF4A2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D9E9B-66CF-744A-A894-C2FFE5C2E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73E5B-0AAB-7741-CA7E-F2355477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68-1A5A-4EF7-97B9-54F9D06E8545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FAB2A-722B-A293-3FE3-0368C094E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5ADEF-64D2-9819-85F6-1916EB07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B032-EE3E-4ED9-A127-D720B7AD2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69888D-A7FA-0CD7-F095-496F0098A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B0845-C64F-8710-91AD-86759ABF6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F768-5FBE-166A-E195-2D539F99F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96668-1A5A-4EF7-97B9-54F9D06E8545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ECF57-74C7-76C9-B3FD-D6E543E72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6611C-2ECE-D208-DF1E-D8CC71B50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3B032-EE3E-4ED9-A127-D720B7AD2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1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B02B-4239-B2C0-6D18-164FF9744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6856" y="1161287"/>
            <a:ext cx="8391144" cy="2348675"/>
          </a:xfrm>
        </p:spPr>
        <p:txBody>
          <a:bodyPr/>
          <a:lstStyle/>
          <a:p>
            <a:r>
              <a:rPr lang="en-US" dirty="0"/>
              <a:t>Sales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1DFEE-AF94-5A2A-0335-CC2431B73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52" y="6254496"/>
            <a:ext cx="2977896" cy="603504"/>
          </a:xfrm>
        </p:spPr>
        <p:txBody>
          <a:bodyPr/>
          <a:lstStyle/>
          <a:p>
            <a:r>
              <a:rPr lang="en-US" dirty="0"/>
              <a:t>By Chanchal Juyal</a:t>
            </a:r>
          </a:p>
        </p:txBody>
      </p:sp>
    </p:spTree>
    <p:extLst>
      <p:ext uri="{BB962C8B-B14F-4D97-AF65-F5344CB8AC3E}">
        <p14:creationId xmlns:p14="http://schemas.microsoft.com/office/powerpoint/2010/main" val="295716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807BCB-C6A1-FC71-A2D1-8FD5AF8E4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44" y="336526"/>
            <a:ext cx="11713487" cy="636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E966D8-1120-73A1-6033-C483147CE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577"/>
            <a:ext cx="5435879" cy="2559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D00368-FC6E-5E2C-0773-91F58E148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632" y="64577"/>
            <a:ext cx="2311519" cy="50358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811BD7-2345-53ED-981F-B004C8E84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6" y="3429000"/>
            <a:ext cx="6801200" cy="316246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404289-2077-A101-7465-4C45FEE2E873}"/>
              </a:ext>
            </a:extLst>
          </p:cNvPr>
          <p:cNvCxnSpPr/>
          <p:nvPr/>
        </p:nvCxnSpPr>
        <p:spPr>
          <a:xfrm flipV="1">
            <a:off x="2084832" y="338328"/>
            <a:ext cx="5991800" cy="53949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9DBB0D-1285-1EBD-4A75-2E0925196C4A}"/>
              </a:ext>
            </a:extLst>
          </p:cNvPr>
          <p:cNvCxnSpPr>
            <a:cxnSpLocks/>
          </p:cNvCxnSpPr>
          <p:nvPr/>
        </p:nvCxnSpPr>
        <p:spPr>
          <a:xfrm>
            <a:off x="1619783" y="1030224"/>
            <a:ext cx="1975956" cy="229819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24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DFC54D-0151-9723-092D-219FEE19C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77" y="0"/>
            <a:ext cx="6769448" cy="2914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E4BF40-2887-ADBA-DB9F-6C642F343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168" y="3219263"/>
            <a:ext cx="7150467" cy="36387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062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F5DFE44-D001-49AE-410E-CCF962773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74334" cy="35244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632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F2FDCC-9354-B452-AC1E-DB217C63A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835" y="68333"/>
            <a:ext cx="3906260" cy="33606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7E932F-FB9E-7A13-7F8C-1377A5531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333"/>
            <a:ext cx="5807494" cy="41424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49390D-7A18-146C-831B-506A0F60D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442" y="3034793"/>
            <a:ext cx="3551883" cy="38232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D4F14C-695E-B353-5748-E7FAB7B18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8666" y="3209338"/>
            <a:ext cx="3785711" cy="347411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B7AE522-C423-FD31-2696-39D3E220D949}"/>
              </a:ext>
            </a:extLst>
          </p:cNvPr>
          <p:cNvSpPr/>
          <p:nvPr/>
        </p:nvSpPr>
        <p:spPr>
          <a:xfrm>
            <a:off x="0" y="1508760"/>
            <a:ext cx="2103120" cy="50292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C6D1CA-A6C5-CD42-CEF5-61C8C4A3C3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271" y="4472526"/>
            <a:ext cx="2879171" cy="231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52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0A7A51-6101-7EC1-82CD-8FE7C65AE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31" y="428471"/>
            <a:ext cx="10827306" cy="600105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195BEAA-731D-3A6B-1E40-5B8C08BA82F1}"/>
              </a:ext>
            </a:extLst>
          </p:cNvPr>
          <p:cNvSpPr/>
          <p:nvPr/>
        </p:nvSpPr>
        <p:spPr>
          <a:xfrm>
            <a:off x="429768" y="5221224"/>
            <a:ext cx="2331720" cy="393192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94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31BA41-B347-87CA-CF8E-452028AC6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16" y="157449"/>
            <a:ext cx="11170224" cy="614076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8FB0964-78FE-25E6-F758-2744536AD547}"/>
              </a:ext>
            </a:extLst>
          </p:cNvPr>
          <p:cNvSpPr/>
          <p:nvPr/>
        </p:nvSpPr>
        <p:spPr>
          <a:xfrm>
            <a:off x="163416" y="5797296"/>
            <a:ext cx="2359152" cy="35661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62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D04007-2878-2AFB-01F9-285567CBE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216" y="211697"/>
            <a:ext cx="3581584" cy="541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01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Sales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 J</dc:creator>
  <cp:lastModifiedBy>C J</cp:lastModifiedBy>
  <cp:revision>1</cp:revision>
  <dcterms:created xsi:type="dcterms:W3CDTF">2024-12-20T06:27:58Z</dcterms:created>
  <dcterms:modified xsi:type="dcterms:W3CDTF">2024-12-20T06:30:02Z</dcterms:modified>
</cp:coreProperties>
</file>