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7" r:id="rId4"/>
    <p:sldId id="266" r:id="rId5"/>
    <p:sldId id="268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8E2DBD-E95B-487A-9954-72A06587EA1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F529A2-477D-4371-8342-B9671BCAB067}">
      <dgm:prSet/>
      <dgm:spPr/>
      <dgm:t>
        <a:bodyPr/>
        <a:lstStyle/>
        <a:p>
          <a:r>
            <a:rPr lang="en-US" dirty="0"/>
            <a:t>Functionality </a:t>
          </a:r>
        </a:p>
      </dgm:t>
    </dgm:pt>
    <dgm:pt modelId="{022E7755-A05F-4D68-A468-1599A89D0394}" type="parTrans" cxnId="{0F609103-55AC-493A-8D67-F0B666775038}">
      <dgm:prSet/>
      <dgm:spPr/>
      <dgm:t>
        <a:bodyPr/>
        <a:lstStyle/>
        <a:p>
          <a:endParaRPr lang="en-US"/>
        </a:p>
      </dgm:t>
    </dgm:pt>
    <dgm:pt modelId="{5BCA4EB8-9409-4797-A43D-F0C863622FD0}" type="sibTrans" cxnId="{0F609103-55AC-493A-8D67-F0B666775038}">
      <dgm:prSet/>
      <dgm:spPr/>
      <dgm:t>
        <a:bodyPr/>
        <a:lstStyle/>
        <a:p>
          <a:endParaRPr lang="en-US"/>
        </a:p>
      </dgm:t>
    </dgm:pt>
    <dgm:pt modelId="{065E1BF5-796E-4270-AEF6-E9432D73B0BF}">
      <dgm:prSet/>
      <dgm:spPr/>
      <dgm:t>
        <a:bodyPr/>
        <a:lstStyle/>
        <a:p>
          <a:r>
            <a:rPr lang="en-US" dirty="0"/>
            <a:t>Admin</a:t>
          </a:r>
        </a:p>
      </dgm:t>
    </dgm:pt>
    <dgm:pt modelId="{C53651C2-E4AF-4D09-BA39-91B96D70F6F4}" type="parTrans" cxnId="{DF812436-BA89-4D90-B2FD-9DBB0FBC652D}">
      <dgm:prSet/>
      <dgm:spPr/>
      <dgm:t>
        <a:bodyPr/>
        <a:lstStyle/>
        <a:p>
          <a:endParaRPr lang="en-US"/>
        </a:p>
      </dgm:t>
    </dgm:pt>
    <dgm:pt modelId="{3A2F95AA-7262-44B8-8D26-06E245000B70}" type="sibTrans" cxnId="{DF812436-BA89-4D90-B2FD-9DBB0FBC652D}">
      <dgm:prSet/>
      <dgm:spPr/>
      <dgm:t>
        <a:bodyPr/>
        <a:lstStyle/>
        <a:p>
          <a:endParaRPr lang="en-US"/>
        </a:p>
      </dgm:t>
    </dgm:pt>
    <dgm:pt modelId="{E26ED5F8-A27F-4F2E-BB55-9B8EABC42EA8}">
      <dgm:prSet/>
      <dgm:spPr/>
      <dgm:t>
        <a:bodyPr/>
        <a:lstStyle/>
        <a:p>
          <a:r>
            <a:rPr lang="en-US" dirty="0"/>
            <a:t>User</a:t>
          </a:r>
        </a:p>
      </dgm:t>
    </dgm:pt>
    <dgm:pt modelId="{A64EA53B-554C-43EA-BAC8-B7B7AFFDDD85}" type="parTrans" cxnId="{079E2E2D-D2B7-4591-9B9F-CBF02C8FA47B}">
      <dgm:prSet/>
      <dgm:spPr/>
      <dgm:t>
        <a:bodyPr/>
        <a:lstStyle/>
        <a:p>
          <a:endParaRPr lang="en-US"/>
        </a:p>
      </dgm:t>
    </dgm:pt>
    <dgm:pt modelId="{47BFFCC0-3158-4D0F-B857-6E14D9FD6F9E}" type="sibTrans" cxnId="{079E2E2D-D2B7-4591-9B9F-CBF02C8FA47B}">
      <dgm:prSet/>
      <dgm:spPr/>
      <dgm:t>
        <a:bodyPr/>
        <a:lstStyle/>
        <a:p>
          <a:endParaRPr lang="en-US"/>
        </a:p>
      </dgm:t>
    </dgm:pt>
    <dgm:pt modelId="{0D98FA71-79B5-4A1E-99C6-ADA22CB23B66}">
      <dgm:prSet/>
      <dgm:spPr/>
      <dgm:t>
        <a:bodyPr/>
        <a:lstStyle/>
        <a:p>
          <a:r>
            <a:rPr lang="en-US" dirty="0"/>
            <a:t>Add items to cart</a:t>
          </a:r>
        </a:p>
      </dgm:t>
    </dgm:pt>
    <dgm:pt modelId="{A0621BDC-A7D9-452C-8F76-BFDBF7274855}" type="parTrans" cxnId="{73A973C0-F38C-41B5-B7D8-D8A3D46B679D}">
      <dgm:prSet/>
      <dgm:spPr/>
      <dgm:t>
        <a:bodyPr/>
        <a:lstStyle/>
        <a:p>
          <a:endParaRPr lang="en-US"/>
        </a:p>
      </dgm:t>
    </dgm:pt>
    <dgm:pt modelId="{22EAD912-7EE5-4230-AE4F-DFB73863B0CE}" type="sibTrans" cxnId="{73A973C0-F38C-41B5-B7D8-D8A3D46B679D}">
      <dgm:prSet/>
      <dgm:spPr/>
      <dgm:t>
        <a:bodyPr/>
        <a:lstStyle/>
        <a:p>
          <a:endParaRPr lang="en-US"/>
        </a:p>
      </dgm:t>
    </dgm:pt>
    <dgm:pt modelId="{C5C4FF57-5BF2-478A-B3A3-0B837551715F}">
      <dgm:prSet/>
      <dgm:spPr/>
      <dgm:t>
        <a:bodyPr/>
        <a:lstStyle/>
        <a:p>
          <a:r>
            <a:rPr lang="en-US" dirty="0"/>
            <a:t>Remove items from cart</a:t>
          </a:r>
        </a:p>
      </dgm:t>
    </dgm:pt>
    <dgm:pt modelId="{6B1B0F08-D9B4-475D-98FA-056E14EA63CD}" type="parTrans" cxnId="{A050DBFA-28FC-4619-947C-70E9309FD844}">
      <dgm:prSet/>
      <dgm:spPr/>
      <dgm:t>
        <a:bodyPr/>
        <a:lstStyle/>
        <a:p>
          <a:endParaRPr lang="en-US"/>
        </a:p>
      </dgm:t>
    </dgm:pt>
    <dgm:pt modelId="{A6238F6A-68A0-4665-AA7E-5BB3D8D41917}" type="sibTrans" cxnId="{A050DBFA-28FC-4619-947C-70E9309FD844}">
      <dgm:prSet/>
      <dgm:spPr/>
      <dgm:t>
        <a:bodyPr/>
        <a:lstStyle/>
        <a:p>
          <a:endParaRPr lang="en-US"/>
        </a:p>
      </dgm:t>
    </dgm:pt>
    <dgm:pt modelId="{D1379332-6CB5-49B9-9583-8A4F2D527840}">
      <dgm:prSet/>
      <dgm:spPr/>
      <dgm:t>
        <a:bodyPr/>
        <a:lstStyle/>
        <a:p>
          <a:r>
            <a:rPr lang="en-US" dirty="0"/>
            <a:t>Checkout and Payment</a:t>
          </a:r>
        </a:p>
      </dgm:t>
    </dgm:pt>
    <dgm:pt modelId="{DB7FA72A-53A0-4B32-9A26-EBDD2DA49D60}" type="parTrans" cxnId="{FAF3C0AB-7F52-408F-8B03-883E0D73C0B1}">
      <dgm:prSet/>
      <dgm:spPr/>
      <dgm:t>
        <a:bodyPr/>
        <a:lstStyle/>
        <a:p>
          <a:endParaRPr lang="en-US"/>
        </a:p>
      </dgm:t>
    </dgm:pt>
    <dgm:pt modelId="{19CA6286-D1B5-43B2-BB27-C9ABE03EA4D3}" type="sibTrans" cxnId="{FAF3C0AB-7F52-408F-8B03-883E0D73C0B1}">
      <dgm:prSet/>
      <dgm:spPr/>
      <dgm:t>
        <a:bodyPr/>
        <a:lstStyle/>
        <a:p>
          <a:endParaRPr lang="en-US"/>
        </a:p>
      </dgm:t>
    </dgm:pt>
    <dgm:pt modelId="{CFE96360-5F06-4056-9C49-99698A985FB6}">
      <dgm:prSet/>
      <dgm:spPr/>
      <dgm:t>
        <a:bodyPr/>
        <a:lstStyle/>
        <a:p>
          <a:r>
            <a:rPr lang="en-US" dirty="0"/>
            <a:t>Add category and items in website</a:t>
          </a:r>
        </a:p>
      </dgm:t>
    </dgm:pt>
    <dgm:pt modelId="{253267D0-929F-4065-8C16-8A507CE707E5}" type="parTrans" cxnId="{E63C18CA-C8FF-4DBD-AB8A-248606F63A33}">
      <dgm:prSet/>
      <dgm:spPr/>
      <dgm:t>
        <a:bodyPr/>
        <a:lstStyle/>
        <a:p>
          <a:endParaRPr lang="en-US"/>
        </a:p>
      </dgm:t>
    </dgm:pt>
    <dgm:pt modelId="{DE8DEBDE-EA18-4C34-A57C-46222B0B8721}" type="sibTrans" cxnId="{E63C18CA-C8FF-4DBD-AB8A-248606F63A33}">
      <dgm:prSet/>
      <dgm:spPr/>
      <dgm:t>
        <a:bodyPr/>
        <a:lstStyle/>
        <a:p>
          <a:endParaRPr lang="en-US"/>
        </a:p>
      </dgm:t>
    </dgm:pt>
    <dgm:pt modelId="{F6164E29-0941-468F-BB62-7BE55A6F7D1F}">
      <dgm:prSet/>
      <dgm:spPr/>
      <dgm:t>
        <a:bodyPr/>
        <a:lstStyle/>
        <a:p>
          <a:r>
            <a:rPr lang="en-US" dirty="0"/>
            <a:t>Remove Category</a:t>
          </a:r>
        </a:p>
      </dgm:t>
    </dgm:pt>
    <dgm:pt modelId="{046A97E8-5808-4F7D-989E-C8A26527273E}" type="parTrans" cxnId="{6368DAF4-2FB1-463B-A2B1-B13359DD296A}">
      <dgm:prSet/>
      <dgm:spPr/>
      <dgm:t>
        <a:bodyPr/>
        <a:lstStyle/>
        <a:p>
          <a:endParaRPr lang="en-US"/>
        </a:p>
      </dgm:t>
    </dgm:pt>
    <dgm:pt modelId="{893CC481-9AE6-4D35-BBBF-53AD825CA3B6}" type="sibTrans" cxnId="{6368DAF4-2FB1-463B-A2B1-B13359DD296A}">
      <dgm:prSet/>
      <dgm:spPr/>
      <dgm:t>
        <a:bodyPr/>
        <a:lstStyle/>
        <a:p>
          <a:endParaRPr lang="en-US"/>
        </a:p>
      </dgm:t>
    </dgm:pt>
    <dgm:pt modelId="{4A4D24B3-7A9B-4044-83B7-1133D3C3810C}">
      <dgm:prSet/>
      <dgm:spPr/>
      <dgm:t>
        <a:bodyPr/>
        <a:lstStyle/>
        <a:p>
          <a:r>
            <a:rPr lang="en-US" dirty="0"/>
            <a:t>Create and Login </a:t>
          </a:r>
        </a:p>
      </dgm:t>
    </dgm:pt>
    <dgm:pt modelId="{CE80DB62-65B2-4DF8-B64F-B62DC19ACB29}" type="parTrans" cxnId="{7304E1DE-CED3-4174-9B08-2C875572B468}">
      <dgm:prSet/>
      <dgm:spPr/>
      <dgm:t>
        <a:bodyPr/>
        <a:lstStyle/>
        <a:p>
          <a:endParaRPr lang="en-US"/>
        </a:p>
      </dgm:t>
    </dgm:pt>
    <dgm:pt modelId="{92E372E6-7068-47C3-A564-A4F8F4C37A6C}" type="sibTrans" cxnId="{7304E1DE-CED3-4174-9B08-2C875572B468}">
      <dgm:prSet/>
      <dgm:spPr/>
      <dgm:t>
        <a:bodyPr/>
        <a:lstStyle/>
        <a:p>
          <a:endParaRPr lang="en-US"/>
        </a:p>
      </dgm:t>
    </dgm:pt>
    <dgm:pt modelId="{D01527B1-5BD2-4BDC-B481-1224C81488DE}">
      <dgm:prSet/>
      <dgm:spPr/>
      <dgm:t>
        <a:bodyPr/>
        <a:lstStyle/>
        <a:p>
          <a:r>
            <a:rPr lang="en-US" dirty="0"/>
            <a:t>Create Credentials and Login</a:t>
          </a:r>
        </a:p>
      </dgm:t>
    </dgm:pt>
    <dgm:pt modelId="{AC077785-E771-4172-881B-6CD5F89B7367}" type="parTrans" cxnId="{8F00532D-B89C-4477-9252-48582093FA34}">
      <dgm:prSet/>
      <dgm:spPr/>
      <dgm:t>
        <a:bodyPr/>
        <a:lstStyle/>
        <a:p>
          <a:endParaRPr lang="en-US"/>
        </a:p>
      </dgm:t>
    </dgm:pt>
    <dgm:pt modelId="{4874F046-88C3-4C0C-BA1D-06BB6B29BE78}" type="sibTrans" cxnId="{8F00532D-B89C-4477-9252-48582093FA34}">
      <dgm:prSet/>
      <dgm:spPr/>
      <dgm:t>
        <a:bodyPr/>
        <a:lstStyle/>
        <a:p>
          <a:endParaRPr lang="en-US"/>
        </a:p>
      </dgm:t>
    </dgm:pt>
    <dgm:pt modelId="{A79E3938-6E30-4646-89FD-2485B3CE4E05}" type="pres">
      <dgm:prSet presAssocID="{FF8E2DBD-E95B-487A-9954-72A06587EA1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11DFA6B-1A28-4475-A8CB-DE026C0E44A9}" type="pres">
      <dgm:prSet presAssocID="{FF8E2DBD-E95B-487A-9954-72A06587EA1A}" presName="hierFlow" presStyleCnt="0"/>
      <dgm:spPr/>
    </dgm:pt>
    <dgm:pt modelId="{28B61267-780C-4C9C-B3FB-3CBF440C7C7F}" type="pres">
      <dgm:prSet presAssocID="{FF8E2DBD-E95B-487A-9954-72A06587EA1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509AC85-0BCA-434D-97CB-E328ED4F3E12}" type="pres">
      <dgm:prSet presAssocID="{C9F529A2-477D-4371-8342-B9671BCAB067}" presName="Name14" presStyleCnt="0"/>
      <dgm:spPr/>
    </dgm:pt>
    <dgm:pt modelId="{BD9C772C-F372-4BD8-8307-DD19FD91E471}" type="pres">
      <dgm:prSet presAssocID="{C9F529A2-477D-4371-8342-B9671BCAB067}" presName="level1Shape" presStyleLbl="node0" presStyleIdx="0" presStyleCnt="1">
        <dgm:presLayoutVars>
          <dgm:chPref val="3"/>
        </dgm:presLayoutVars>
      </dgm:prSet>
      <dgm:spPr/>
    </dgm:pt>
    <dgm:pt modelId="{F09D799B-2B2A-4DED-BE11-F7591D42D047}" type="pres">
      <dgm:prSet presAssocID="{C9F529A2-477D-4371-8342-B9671BCAB067}" presName="hierChild2" presStyleCnt="0"/>
      <dgm:spPr/>
    </dgm:pt>
    <dgm:pt modelId="{64A9F894-EB70-48BC-98B4-1F80925DE701}" type="pres">
      <dgm:prSet presAssocID="{C53651C2-E4AF-4D09-BA39-91B96D70F6F4}" presName="Name19" presStyleLbl="parChTrans1D2" presStyleIdx="0" presStyleCnt="2"/>
      <dgm:spPr/>
    </dgm:pt>
    <dgm:pt modelId="{3F3806BC-4AAF-4117-80AB-FFF55FA2159C}" type="pres">
      <dgm:prSet presAssocID="{065E1BF5-796E-4270-AEF6-E9432D73B0BF}" presName="Name21" presStyleCnt="0"/>
      <dgm:spPr/>
    </dgm:pt>
    <dgm:pt modelId="{32F6A73A-0D95-422D-B005-87CF29F33845}" type="pres">
      <dgm:prSet presAssocID="{065E1BF5-796E-4270-AEF6-E9432D73B0BF}" presName="level2Shape" presStyleLbl="node2" presStyleIdx="0" presStyleCnt="2"/>
      <dgm:spPr/>
    </dgm:pt>
    <dgm:pt modelId="{357B6F2C-AFA7-46E2-B3B3-415BF4205F5F}" type="pres">
      <dgm:prSet presAssocID="{065E1BF5-796E-4270-AEF6-E9432D73B0BF}" presName="hierChild3" presStyleCnt="0"/>
      <dgm:spPr/>
    </dgm:pt>
    <dgm:pt modelId="{19449799-00A3-4420-8D4B-A2C2746AE984}" type="pres">
      <dgm:prSet presAssocID="{CE80DB62-65B2-4DF8-B64F-B62DC19ACB29}" presName="Name19" presStyleLbl="parChTrans1D3" presStyleIdx="0" presStyleCnt="7"/>
      <dgm:spPr/>
    </dgm:pt>
    <dgm:pt modelId="{45DE2F83-417D-474A-B922-8C138B7153F1}" type="pres">
      <dgm:prSet presAssocID="{4A4D24B3-7A9B-4044-83B7-1133D3C3810C}" presName="Name21" presStyleCnt="0"/>
      <dgm:spPr/>
    </dgm:pt>
    <dgm:pt modelId="{CEEC3D82-DA2E-4AC6-889D-6CFDC67B554F}" type="pres">
      <dgm:prSet presAssocID="{4A4D24B3-7A9B-4044-83B7-1133D3C3810C}" presName="level2Shape" presStyleLbl="node3" presStyleIdx="0" presStyleCnt="7"/>
      <dgm:spPr/>
    </dgm:pt>
    <dgm:pt modelId="{417A8020-9091-484D-BDB6-EB5C96D25B31}" type="pres">
      <dgm:prSet presAssocID="{4A4D24B3-7A9B-4044-83B7-1133D3C3810C}" presName="hierChild3" presStyleCnt="0"/>
      <dgm:spPr/>
    </dgm:pt>
    <dgm:pt modelId="{55129DC5-ADD2-490F-AFDD-37A3EA23E661}" type="pres">
      <dgm:prSet presAssocID="{253267D0-929F-4065-8C16-8A507CE707E5}" presName="Name19" presStyleLbl="parChTrans1D3" presStyleIdx="1" presStyleCnt="7"/>
      <dgm:spPr/>
    </dgm:pt>
    <dgm:pt modelId="{4A77C7BF-C65E-409E-B490-F016CAD26AE7}" type="pres">
      <dgm:prSet presAssocID="{CFE96360-5F06-4056-9C49-99698A985FB6}" presName="Name21" presStyleCnt="0"/>
      <dgm:spPr/>
    </dgm:pt>
    <dgm:pt modelId="{9A7A541B-D554-41CB-837F-509CD2402C67}" type="pres">
      <dgm:prSet presAssocID="{CFE96360-5F06-4056-9C49-99698A985FB6}" presName="level2Shape" presStyleLbl="node3" presStyleIdx="1" presStyleCnt="7"/>
      <dgm:spPr/>
    </dgm:pt>
    <dgm:pt modelId="{DB89C605-2A5A-4BB6-B039-2B4D387D29B1}" type="pres">
      <dgm:prSet presAssocID="{CFE96360-5F06-4056-9C49-99698A985FB6}" presName="hierChild3" presStyleCnt="0"/>
      <dgm:spPr/>
    </dgm:pt>
    <dgm:pt modelId="{87363003-8432-4FFD-9D22-B873E3E61C39}" type="pres">
      <dgm:prSet presAssocID="{046A97E8-5808-4F7D-989E-C8A26527273E}" presName="Name19" presStyleLbl="parChTrans1D3" presStyleIdx="2" presStyleCnt="7"/>
      <dgm:spPr/>
    </dgm:pt>
    <dgm:pt modelId="{7612AF95-8822-4504-B56F-DD00BB70F406}" type="pres">
      <dgm:prSet presAssocID="{F6164E29-0941-468F-BB62-7BE55A6F7D1F}" presName="Name21" presStyleCnt="0"/>
      <dgm:spPr/>
    </dgm:pt>
    <dgm:pt modelId="{7A5A339C-21AE-494B-95A9-31EB92DA1CA0}" type="pres">
      <dgm:prSet presAssocID="{F6164E29-0941-468F-BB62-7BE55A6F7D1F}" presName="level2Shape" presStyleLbl="node3" presStyleIdx="2" presStyleCnt="7"/>
      <dgm:spPr/>
    </dgm:pt>
    <dgm:pt modelId="{0BB0C30D-F1C2-43EA-A01E-9A32E26C963C}" type="pres">
      <dgm:prSet presAssocID="{F6164E29-0941-468F-BB62-7BE55A6F7D1F}" presName="hierChild3" presStyleCnt="0"/>
      <dgm:spPr/>
    </dgm:pt>
    <dgm:pt modelId="{F0D8232F-3E1B-489E-AD84-88DDA0B7AE7C}" type="pres">
      <dgm:prSet presAssocID="{A64EA53B-554C-43EA-BAC8-B7B7AFFDDD85}" presName="Name19" presStyleLbl="parChTrans1D2" presStyleIdx="1" presStyleCnt="2"/>
      <dgm:spPr/>
    </dgm:pt>
    <dgm:pt modelId="{246C95A2-37CE-483D-8D8F-86164127FA0D}" type="pres">
      <dgm:prSet presAssocID="{E26ED5F8-A27F-4F2E-BB55-9B8EABC42EA8}" presName="Name21" presStyleCnt="0"/>
      <dgm:spPr/>
    </dgm:pt>
    <dgm:pt modelId="{7EBA03B3-2D7C-4E8F-B006-CF6BE34A694F}" type="pres">
      <dgm:prSet presAssocID="{E26ED5F8-A27F-4F2E-BB55-9B8EABC42EA8}" presName="level2Shape" presStyleLbl="node2" presStyleIdx="1" presStyleCnt="2"/>
      <dgm:spPr/>
    </dgm:pt>
    <dgm:pt modelId="{09544EE0-3D38-46E0-B83C-69C18F2FF1E4}" type="pres">
      <dgm:prSet presAssocID="{E26ED5F8-A27F-4F2E-BB55-9B8EABC42EA8}" presName="hierChild3" presStyleCnt="0"/>
      <dgm:spPr/>
    </dgm:pt>
    <dgm:pt modelId="{3ED6DF29-1CAB-4CF1-B1BD-179317B8BA1C}" type="pres">
      <dgm:prSet presAssocID="{AC077785-E771-4172-881B-6CD5F89B7367}" presName="Name19" presStyleLbl="parChTrans1D3" presStyleIdx="3" presStyleCnt="7"/>
      <dgm:spPr/>
    </dgm:pt>
    <dgm:pt modelId="{E8939F8B-980C-432D-8CCE-CD2C29B0FD03}" type="pres">
      <dgm:prSet presAssocID="{D01527B1-5BD2-4BDC-B481-1224C81488DE}" presName="Name21" presStyleCnt="0"/>
      <dgm:spPr/>
    </dgm:pt>
    <dgm:pt modelId="{59A8FD63-7810-4A3E-8ECA-ECECA020A09F}" type="pres">
      <dgm:prSet presAssocID="{D01527B1-5BD2-4BDC-B481-1224C81488DE}" presName="level2Shape" presStyleLbl="node3" presStyleIdx="3" presStyleCnt="7"/>
      <dgm:spPr/>
    </dgm:pt>
    <dgm:pt modelId="{9935F1CE-217B-447B-BFE3-4EFFDFE9F3E0}" type="pres">
      <dgm:prSet presAssocID="{D01527B1-5BD2-4BDC-B481-1224C81488DE}" presName="hierChild3" presStyleCnt="0"/>
      <dgm:spPr/>
    </dgm:pt>
    <dgm:pt modelId="{D73BB520-E88A-452F-8261-B6F9F25B402B}" type="pres">
      <dgm:prSet presAssocID="{A0621BDC-A7D9-452C-8F76-BFDBF7274855}" presName="Name19" presStyleLbl="parChTrans1D3" presStyleIdx="4" presStyleCnt="7"/>
      <dgm:spPr/>
    </dgm:pt>
    <dgm:pt modelId="{3989F0B7-597D-4630-8211-C6FCB9F4A6F0}" type="pres">
      <dgm:prSet presAssocID="{0D98FA71-79B5-4A1E-99C6-ADA22CB23B66}" presName="Name21" presStyleCnt="0"/>
      <dgm:spPr/>
    </dgm:pt>
    <dgm:pt modelId="{FC59B1BC-3C22-4886-90E0-A28C6A50A136}" type="pres">
      <dgm:prSet presAssocID="{0D98FA71-79B5-4A1E-99C6-ADA22CB23B66}" presName="level2Shape" presStyleLbl="node3" presStyleIdx="4" presStyleCnt="7"/>
      <dgm:spPr/>
    </dgm:pt>
    <dgm:pt modelId="{1DBC86F6-B3A2-4DA7-A81B-621CFF8B0912}" type="pres">
      <dgm:prSet presAssocID="{0D98FA71-79B5-4A1E-99C6-ADA22CB23B66}" presName="hierChild3" presStyleCnt="0"/>
      <dgm:spPr/>
    </dgm:pt>
    <dgm:pt modelId="{0832BB02-9D20-400C-BAB2-96C4D4F072D3}" type="pres">
      <dgm:prSet presAssocID="{6B1B0F08-D9B4-475D-98FA-056E14EA63CD}" presName="Name19" presStyleLbl="parChTrans1D3" presStyleIdx="5" presStyleCnt="7"/>
      <dgm:spPr/>
    </dgm:pt>
    <dgm:pt modelId="{ACA8B5CD-5C0C-439E-B413-107C2777D9AE}" type="pres">
      <dgm:prSet presAssocID="{C5C4FF57-5BF2-478A-B3A3-0B837551715F}" presName="Name21" presStyleCnt="0"/>
      <dgm:spPr/>
    </dgm:pt>
    <dgm:pt modelId="{3FBF3A76-48E2-40C1-9E2E-12923C0F9319}" type="pres">
      <dgm:prSet presAssocID="{C5C4FF57-5BF2-478A-B3A3-0B837551715F}" presName="level2Shape" presStyleLbl="node3" presStyleIdx="5" presStyleCnt="7"/>
      <dgm:spPr/>
    </dgm:pt>
    <dgm:pt modelId="{D3252C88-E0A4-4555-BEFA-507FCC05ACE5}" type="pres">
      <dgm:prSet presAssocID="{C5C4FF57-5BF2-478A-B3A3-0B837551715F}" presName="hierChild3" presStyleCnt="0"/>
      <dgm:spPr/>
    </dgm:pt>
    <dgm:pt modelId="{B4CFBB8B-E5F1-413F-8642-CA3453578D53}" type="pres">
      <dgm:prSet presAssocID="{DB7FA72A-53A0-4B32-9A26-EBDD2DA49D60}" presName="Name19" presStyleLbl="parChTrans1D3" presStyleIdx="6" presStyleCnt="7"/>
      <dgm:spPr/>
    </dgm:pt>
    <dgm:pt modelId="{E7C4C43E-A07F-4B31-A9E6-22CE8EAB8AFE}" type="pres">
      <dgm:prSet presAssocID="{D1379332-6CB5-49B9-9583-8A4F2D527840}" presName="Name21" presStyleCnt="0"/>
      <dgm:spPr/>
    </dgm:pt>
    <dgm:pt modelId="{20A0C47E-F3B3-41EC-AA0E-74E1E5ABE565}" type="pres">
      <dgm:prSet presAssocID="{D1379332-6CB5-49B9-9583-8A4F2D527840}" presName="level2Shape" presStyleLbl="node3" presStyleIdx="6" presStyleCnt="7"/>
      <dgm:spPr/>
    </dgm:pt>
    <dgm:pt modelId="{23949DD1-4E2F-40CB-A501-9741F13E618E}" type="pres">
      <dgm:prSet presAssocID="{D1379332-6CB5-49B9-9583-8A4F2D527840}" presName="hierChild3" presStyleCnt="0"/>
      <dgm:spPr/>
    </dgm:pt>
    <dgm:pt modelId="{62A4007D-E2C4-43E7-8A24-7E70265D223F}" type="pres">
      <dgm:prSet presAssocID="{FF8E2DBD-E95B-487A-9954-72A06587EA1A}" presName="bgShapesFlow" presStyleCnt="0"/>
      <dgm:spPr/>
    </dgm:pt>
  </dgm:ptLst>
  <dgm:cxnLst>
    <dgm:cxn modelId="{0F609103-55AC-493A-8D67-F0B666775038}" srcId="{FF8E2DBD-E95B-487A-9954-72A06587EA1A}" destId="{C9F529A2-477D-4371-8342-B9671BCAB067}" srcOrd="0" destOrd="0" parTransId="{022E7755-A05F-4D68-A468-1599A89D0394}" sibTransId="{5BCA4EB8-9409-4797-A43D-F0C863622FD0}"/>
    <dgm:cxn modelId="{0C87760E-385E-463D-9AD9-7ED3678AFA78}" type="presOf" srcId="{FF8E2DBD-E95B-487A-9954-72A06587EA1A}" destId="{A79E3938-6E30-4646-89FD-2485B3CE4E05}" srcOrd="0" destOrd="0" presId="urn:microsoft.com/office/officeart/2005/8/layout/hierarchy6"/>
    <dgm:cxn modelId="{1DE8C817-C27D-41B9-8153-7A76461BF292}" type="presOf" srcId="{6B1B0F08-D9B4-475D-98FA-056E14EA63CD}" destId="{0832BB02-9D20-400C-BAB2-96C4D4F072D3}" srcOrd="0" destOrd="0" presId="urn:microsoft.com/office/officeart/2005/8/layout/hierarchy6"/>
    <dgm:cxn modelId="{2088091F-FCD2-4549-842F-0DE89BCB179F}" type="presOf" srcId="{F6164E29-0941-468F-BB62-7BE55A6F7D1F}" destId="{7A5A339C-21AE-494B-95A9-31EB92DA1CA0}" srcOrd="0" destOrd="0" presId="urn:microsoft.com/office/officeart/2005/8/layout/hierarchy6"/>
    <dgm:cxn modelId="{3E707E20-4BF6-48A6-B4ED-B69CC33493F1}" type="presOf" srcId="{065E1BF5-796E-4270-AEF6-E9432D73B0BF}" destId="{32F6A73A-0D95-422D-B005-87CF29F33845}" srcOrd="0" destOrd="0" presId="urn:microsoft.com/office/officeart/2005/8/layout/hierarchy6"/>
    <dgm:cxn modelId="{079E2E2D-D2B7-4591-9B9F-CBF02C8FA47B}" srcId="{C9F529A2-477D-4371-8342-B9671BCAB067}" destId="{E26ED5F8-A27F-4F2E-BB55-9B8EABC42EA8}" srcOrd="1" destOrd="0" parTransId="{A64EA53B-554C-43EA-BAC8-B7B7AFFDDD85}" sibTransId="{47BFFCC0-3158-4D0F-B857-6E14D9FD6F9E}"/>
    <dgm:cxn modelId="{8F00532D-B89C-4477-9252-48582093FA34}" srcId="{E26ED5F8-A27F-4F2E-BB55-9B8EABC42EA8}" destId="{D01527B1-5BD2-4BDC-B481-1224C81488DE}" srcOrd="0" destOrd="0" parTransId="{AC077785-E771-4172-881B-6CD5F89B7367}" sibTransId="{4874F046-88C3-4C0C-BA1D-06BB6B29BE78}"/>
    <dgm:cxn modelId="{16D7C72D-74F4-4481-9949-E124FF5D92C4}" type="presOf" srcId="{C53651C2-E4AF-4D09-BA39-91B96D70F6F4}" destId="{64A9F894-EB70-48BC-98B4-1F80925DE701}" srcOrd="0" destOrd="0" presId="urn:microsoft.com/office/officeart/2005/8/layout/hierarchy6"/>
    <dgm:cxn modelId="{DF812436-BA89-4D90-B2FD-9DBB0FBC652D}" srcId="{C9F529A2-477D-4371-8342-B9671BCAB067}" destId="{065E1BF5-796E-4270-AEF6-E9432D73B0BF}" srcOrd="0" destOrd="0" parTransId="{C53651C2-E4AF-4D09-BA39-91B96D70F6F4}" sibTransId="{3A2F95AA-7262-44B8-8D26-06E245000B70}"/>
    <dgm:cxn modelId="{48423C3C-0D89-4A16-A043-E931C8ED9F97}" type="presOf" srcId="{CE80DB62-65B2-4DF8-B64F-B62DC19ACB29}" destId="{19449799-00A3-4420-8D4B-A2C2746AE984}" srcOrd="0" destOrd="0" presId="urn:microsoft.com/office/officeart/2005/8/layout/hierarchy6"/>
    <dgm:cxn modelId="{AADF6C5C-4295-469E-9F90-08014B912BFB}" type="presOf" srcId="{AC077785-E771-4172-881B-6CD5F89B7367}" destId="{3ED6DF29-1CAB-4CF1-B1BD-179317B8BA1C}" srcOrd="0" destOrd="0" presId="urn:microsoft.com/office/officeart/2005/8/layout/hierarchy6"/>
    <dgm:cxn modelId="{BE3FF65C-6D44-41B4-A569-D2293A4C4CFF}" type="presOf" srcId="{CFE96360-5F06-4056-9C49-99698A985FB6}" destId="{9A7A541B-D554-41CB-837F-509CD2402C67}" srcOrd="0" destOrd="0" presId="urn:microsoft.com/office/officeart/2005/8/layout/hierarchy6"/>
    <dgm:cxn modelId="{5FEF365F-C246-4946-87F5-1C79F2444A1E}" type="presOf" srcId="{C5C4FF57-5BF2-478A-B3A3-0B837551715F}" destId="{3FBF3A76-48E2-40C1-9E2E-12923C0F9319}" srcOrd="0" destOrd="0" presId="urn:microsoft.com/office/officeart/2005/8/layout/hierarchy6"/>
    <dgm:cxn modelId="{F51A3C61-C980-4684-99CA-62F9BE1F38EF}" type="presOf" srcId="{E26ED5F8-A27F-4F2E-BB55-9B8EABC42EA8}" destId="{7EBA03B3-2D7C-4E8F-B006-CF6BE34A694F}" srcOrd="0" destOrd="0" presId="urn:microsoft.com/office/officeart/2005/8/layout/hierarchy6"/>
    <dgm:cxn modelId="{A56C8E4B-17AF-471A-B63F-EF55D68E0E4C}" type="presOf" srcId="{D01527B1-5BD2-4BDC-B481-1224C81488DE}" destId="{59A8FD63-7810-4A3E-8ECA-ECECA020A09F}" srcOrd="0" destOrd="0" presId="urn:microsoft.com/office/officeart/2005/8/layout/hierarchy6"/>
    <dgm:cxn modelId="{9F1DDC6B-30F2-4021-8D26-3B62A74F46B4}" type="presOf" srcId="{C9F529A2-477D-4371-8342-B9671BCAB067}" destId="{BD9C772C-F372-4BD8-8307-DD19FD91E471}" srcOrd="0" destOrd="0" presId="urn:microsoft.com/office/officeart/2005/8/layout/hierarchy6"/>
    <dgm:cxn modelId="{4FF32192-4CCB-4F69-93D9-220044597D14}" type="presOf" srcId="{D1379332-6CB5-49B9-9583-8A4F2D527840}" destId="{20A0C47E-F3B3-41EC-AA0E-74E1E5ABE565}" srcOrd="0" destOrd="0" presId="urn:microsoft.com/office/officeart/2005/8/layout/hierarchy6"/>
    <dgm:cxn modelId="{DB4D7298-C6E7-499E-864B-ADFFE84E42AD}" type="presOf" srcId="{0D98FA71-79B5-4A1E-99C6-ADA22CB23B66}" destId="{FC59B1BC-3C22-4886-90E0-A28C6A50A136}" srcOrd="0" destOrd="0" presId="urn:microsoft.com/office/officeart/2005/8/layout/hierarchy6"/>
    <dgm:cxn modelId="{7F8F9E9D-CC5C-434E-95A6-01CED8D4DE1E}" type="presOf" srcId="{4A4D24B3-7A9B-4044-83B7-1133D3C3810C}" destId="{CEEC3D82-DA2E-4AC6-889D-6CFDC67B554F}" srcOrd="0" destOrd="0" presId="urn:microsoft.com/office/officeart/2005/8/layout/hierarchy6"/>
    <dgm:cxn modelId="{5AB229A6-0298-4832-B3A5-80F2C1C7349D}" type="presOf" srcId="{A0621BDC-A7D9-452C-8F76-BFDBF7274855}" destId="{D73BB520-E88A-452F-8261-B6F9F25B402B}" srcOrd="0" destOrd="0" presId="urn:microsoft.com/office/officeart/2005/8/layout/hierarchy6"/>
    <dgm:cxn modelId="{FAF3C0AB-7F52-408F-8B03-883E0D73C0B1}" srcId="{E26ED5F8-A27F-4F2E-BB55-9B8EABC42EA8}" destId="{D1379332-6CB5-49B9-9583-8A4F2D527840}" srcOrd="3" destOrd="0" parTransId="{DB7FA72A-53A0-4B32-9A26-EBDD2DA49D60}" sibTransId="{19CA6286-D1B5-43B2-BB27-C9ABE03EA4D3}"/>
    <dgm:cxn modelId="{F7C5B4B1-647E-4417-8F6B-B5C668410659}" type="presOf" srcId="{DB7FA72A-53A0-4B32-9A26-EBDD2DA49D60}" destId="{B4CFBB8B-E5F1-413F-8642-CA3453578D53}" srcOrd="0" destOrd="0" presId="urn:microsoft.com/office/officeart/2005/8/layout/hierarchy6"/>
    <dgm:cxn modelId="{73A973C0-F38C-41B5-B7D8-D8A3D46B679D}" srcId="{E26ED5F8-A27F-4F2E-BB55-9B8EABC42EA8}" destId="{0D98FA71-79B5-4A1E-99C6-ADA22CB23B66}" srcOrd="1" destOrd="0" parTransId="{A0621BDC-A7D9-452C-8F76-BFDBF7274855}" sibTransId="{22EAD912-7EE5-4230-AE4F-DFB73863B0CE}"/>
    <dgm:cxn modelId="{E63C18CA-C8FF-4DBD-AB8A-248606F63A33}" srcId="{065E1BF5-796E-4270-AEF6-E9432D73B0BF}" destId="{CFE96360-5F06-4056-9C49-99698A985FB6}" srcOrd="1" destOrd="0" parTransId="{253267D0-929F-4065-8C16-8A507CE707E5}" sibTransId="{DE8DEBDE-EA18-4C34-A57C-46222B0B8721}"/>
    <dgm:cxn modelId="{E009BBD6-5626-4E77-9840-D27D86CF4441}" type="presOf" srcId="{253267D0-929F-4065-8C16-8A507CE707E5}" destId="{55129DC5-ADD2-490F-AFDD-37A3EA23E661}" srcOrd="0" destOrd="0" presId="urn:microsoft.com/office/officeart/2005/8/layout/hierarchy6"/>
    <dgm:cxn modelId="{2500AEDC-E026-4E4B-85F1-99AAABBC8180}" type="presOf" srcId="{A64EA53B-554C-43EA-BAC8-B7B7AFFDDD85}" destId="{F0D8232F-3E1B-489E-AD84-88DDA0B7AE7C}" srcOrd="0" destOrd="0" presId="urn:microsoft.com/office/officeart/2005/8/layout/hierarchy6"/>
    <dgm:cxn modelId="{7304E1DE-CED3-4174-9B08-2C875572B468}" srcId="{065E1BF5-796E-4270-AEF6-E9432D73B0BF}" destId="{4A4D24B3-7A9B-4044-83B7-1133D3C3810C}" srcOrd="0" destOrd="0" parTransId="{CE80DB62-65B2-4DF8-B64F-B62DC19ACB29}" sibTransId="{92E372E6-7068-47C3-A564-A4F8F4C37A6C}"/>
    <dgm:cxn modelId="{6368DAF4-2FB1-463B-A2B1-B13359DD296A}" srcId="{065E1BF5-796E-4270-AEF6-E9432D73B0BF}" destId="{F6164E29-0941-468F-BB62-7BE55A6F7D1F}" srcOrd="2" destOrd="0" parTransId="{046A97E8-5808-4F7D-989E-C8A26527273E}" sibTransId="{893CC481-9AE6-4D35-BBBF-53AD825CA3B6}"/>
    <dgm:cxn modelId="{1096E4F7-9FE2-451E-8275-D27658D04B1C}" type="presOf" srcId="{046A97E8-5808-4F7D-989E-C8A26527273E}" destId="{87363003-8432-4FFD-9D22-B873E3E61C39}" srcOrd="0" destOrd="0" presId="urn:microsoft.com/office/officeart/2005/8/layout/hierarchy6"/>
    <dgm:cxn modelId="{A050DBFA-28FC-4619-947C-70E9309FD844}" srcId="{E26ED5F8-A27F-4F2E-BB55-9B8EABC42EA8}" destId="{C5C4FF57-5BF2-478A-B3A3-0B837551715F}" srcOrd="2" destOrd="0" parTransId="{6B1B0F08-D9B4-475D-98FA-056E14EA63CD}" sibTransId="{A6238F6A-68A0-4665-AA7E-5BB3D8D41917}"/>
    <dgm:cxn modelId="{FE4F91B4-C805-4718-B33B-B532F7AE9E85}" type="presParOf" srcId="{A79E3938-6E30-4646-89FD-2485B3CE4E05}" destId="{311DFA6B-1A28-4475-A8CB-DE026C0E44A9}" srcOrd="0" destOrd="0" presId="urn:microsoft.com/office/officeart/2005/8/layout/hierarchy6"/>
    <dgm:cxn modelId="{C9A6678D-886D-4885-B9D1-512E92F2ADAB}" type="presParOf" srcId="{311DFA6B-1A28-4475-A8CB-DE026C0E44A9}" destId="{28B61267-780C-4C9C-B3FB-3CBF440C7C7F}" srcOrd="0" destOrd="0" presId="urn:microsoft.com/office/officeart/2005/8/layout/hierarchy6"/>
    <dgm:cxn modelId="{FAD6A573-82CF-47C1-A78C-7B27B57825BB}" type="presParOf" srcId="{28B61267-780C-4C9C-B3FB-3CBF440C7C7F}" destId="{4509AC85-0BCA-434D-97CB-E328ED4F3E12}" srcOrd="0" destOrd="0" presId="urn:microsoft.com/office/officeart/2005/8/layout/hierarchy6"/>
    <dgm:cxn modelId="{8F22F1D5-B337-4855-9620-ECEEF58CF9E8}" type="presParOf" srcId="{4509AC85-0BCA-434D-97CB-E328ED4F3E12}" destId="{BD9C772C-F372-4BD8-8307-DD19FD91E471}" srcOrd="0" destOrd="0" presId="urn:microsoft.com/office/officeart/2005/8/layout/hierarchy6"/>
    <dgm:cxn modelId="{64772713-A7D0-43DC-A200-687F2E16D8A7}" type="presParOf" srcId="{4509AC85-0BCA-434D-97CB-E328ED4F3E12}" destId="{F09D799B-2B2A-4DED-BE11-F7591D42D047}" srcOrd="1" destOrd="0" presId="urn:microsoft.com/office/officeart/2005/8/layout/hierarchy6"/>
    <dgm:cxn modelId="{0E683ABB-2C5A-4A1A-B822-054E294512D6}" type="presParOf" srcId="{F09D799B-2B2A-4DED-BE11-F7591D42D047}" destId="{64A9F894-EB70-48BC-98B4-1F80925DE701}" srcOrd="0" destOrd="0" presId="urn:microsoft.com/office/officeart/2005/8/layout/hierarchy6"/>
    <dgm:cxn modelId="{AF448F89-0164-4E9C-9999-FC08A30201DB}" type="presParOf" srcId="{F09D799B-2B2A-4DED-BE11-F7591D42D047}" destId="{3F3806BC-4AAF-4117-80AB-FFF55FA2159C}" srcOrd="1" destOrd="0" presId="urn:microsoft.com/office/officeart/2005/8/layout/hierarchy6"/>
    <dgm:cxn modelId="{6EF621E8-AC83-4E80-9EEA-E3F66E992D5C}" type="presParOf" srcId="{3F3806BC-4AAF-4117-80AB-FFF55FA2159C}" destId="{32F6A73A-0D95-422D-B005-87CF29F33845}" srcOrd="0" destOrd="0" presId="urn:microsoft.com/office/officeart/2005/8/layout/hierarchy6"/>
    <dgm:cxn modelId="{13AA1915-3250-443E-AEBB-5C0DADAC37FA}" type="presParOf" srcId="{3F3806BC-4AAF-4117-80AB-FFF55FA2159C}" destId="{357B6F2C-AFA7-46E2-B3B3-415BF4205F5F}" srcOrd="1" destOrd="0" presId="urn:microsoft.com/office/officeart/2005/8/layout/hierarchy6"/>
    <dgm:cxn modelId="{D3B506DA-2B56-4B6D-A8F8-0437ED84F381}" type="presParOf" srcId="{357B6F2C-AFA7-46E2-B3B3-415BF4205F5F}" destId="{19449799-00A3-4420-8D4B-A2C2746AE984}" srcOrd="0" destOrd="0" presId="urn:microsoft.com/office/officeart/2005/8/layout/hierarchy6"/>
    <dgm:cxn modelId="{0E682BA8-E6B6-411A-AB64-1E5A53C29FCA}" type="presParOf" srcId="{357B6F2C-AFA7-46E2-B3B3-415BF4205F5F}" destId="{45DE2F83-417D-474A-B922-8C138B7153F1}" srcOrd="1" destOrd="0" presId="urn:microsoft.com/office/officeart/2005/8/layout/hierarchy6"/>
    <dgm:cxn modelId="{0F504984-1DEF-4E40-819C-1E726573528C}" type="presParOf" srcId="{45DE2F83-417D-474A-B922-8C138B7153F1}" destId="{CEEC3D82-DA2E-4AC6-889D-6CFDC67B554F}" srcOrd="0" destOrd="0" presId="urn:microsoft.com/office/officeart/2005/8/layout/hierarchy6"/>
    <dgm:cxn modelId="{E3A8153A-3421-4C59-B9EE-B60A3F8A9FA2}" type="presParOf" srcId="{45DE2F83-417D-474A-B922-8C138B7153F1}" destId="{417A8020-9091-484D-BDB6-EB5C96D25B31}" srcOrd="1" destOrd="0" presId="urn:microsoft.com/office/officeart/2005/8/layout/hierarchy6"/>
    <dgm:cxn modelId="{B7D98000-992A-4532-9772-1F3FE5E173B4}" type="presParOf" srcId="{357B6F2C-AFA7-46E2-B3B3-415BF4205F5F}" destId="{55129DC5-ADD2-490F-AFDD-37A3EA23E661}" srcOrd="2" destOrd="0" presId="urn:microsoft.com/office/officeart/2005/8/layout/hierarchy6"/>
    <dgm:cxn modelId="{16C9E652-70EF-407E-AE5A-297636B4DE8A}" type="presParOf" srcId="{357B6F2C-AFA7-46E2-B3B3-415BF4205F5F}" destId="{4A77C7BF-C65E-409E-B490-F016CAD26AE7}" srcOrd="3" destOrd="0" presId="urn:microsoft.com/office/officeart/2005/8/layout/hierarchy6"/>
    <dgm:cxn modelId="{B70983C4-D81F-4DDF-92BC-A70A319B2BC3}" type="presParOf" srcId="{4A77C7BF-C65E-409E-B490-F016CAD26AE7}" destId="{9A7A541B-D554-41CB-837F-509CD2402C67}" srcOrd="0" destOrd="0" presId="urn:microsoft.com/office/officeart/2005/8/layout/hierarchy6"/>
    <dgm:cxn modelId="{503BE850-8102-4DC8-B143-635033E7C8FB}" type="presParOf" srcId="{4A77C7BF-C65E-409E-B490-F016CAD26AE7}" destId="{DB89C605-2A5A-4BB6-B039-2B4D387D29B1}" srcOrd="1" destOrd="0" presId="urn:microsoft.com/office/officeart/2005/8/layout/hierarchy6"/>
    <dgm:cxn modelId="{E181130B-B6B4-4EB3-83F4-7990193ED1D4}" type="presParOf" srcId="{357B6F2C-AFA7-46E2-B3B3-415BF4205F5F}" destId="{87363003-8432-4FFD-9D22-B873E3E61C39}" srcOrd="4" destOrd="0" presId="urn:microsoft.com/office/officeart/2005/8/layout/hierarchy6"/>
    <dgm:cxn modelId="{6D653991-3F57-4EBC-849D-F65090350982}" type="presParOf" srcId="{357B6F2C-AFA7-46E2-B3B3-415BF4205F5F}" destId="{7612AF95-8822-4504-B56F-DD00BB70F406}" srcOrd="5" destOrd="0" presId="urn:microsoft.com/office/officeart/2005/8/layout/hierarchy6"/>
    <dgm:cxn modelId="{94B2B73E-05A6-4413-8E28-A0C171A7DFF0}" type="presParOf" srcId="{7612AF95-8822-4504-B56F-DD00BB70F406}" destId="{7A5A339C-21AE-494B-95A9-31EB92DA1CA0}" srcOrd="0" destOrd="0" presId="urn:microsoft.com/office/officeart/2005/8/layout/hierarchy6"/>
    <dgm:cxn modelId="{D967FAD0-C0F4-44A9-A992-8D9AFD19DD5D}" type="presParOf" srcId="{7612AF95-8822-4504-B56F-DD00BB70F406}" destId="{0BB0C30D-F1C2-43EA-A01E-9A32E26C963C}" srcOrd="1" destOrd="0" presId="urn:microsoft.com/office/officeart/2005/8/layout/hierarchy6"/>
    <dgm:cxn modelId="{697032A2-53CA-4A2D-BACD-12B2F9849FA0}" type="presParOf" srcId="{F09D799B-2B2A-4DED-BE11-F7591D42D047}" destId="{F0D8232F-3E1B-489E-AD84-88DDA0B7AE7C}" srcOrd="2" destOrd="0" presId="urn:microsoft.com/office/officeart/2005/8/layout/hierarchy6"/>
    <dgm:cxn modelId="{A84F8050-34AE-4E6C-A7C9-F4F3776D4092}" type="presParOf" srcId="{F09D799B-2B2A-4DED-BE11-F7591D42D047}" destId="{246C95A2-37CE-483D-8D8F-86164127FA0D}" srcOrd="3" destOrd="0" presId="urn:microsoft.com/office/officeart/2005/8/layout/hierarchy6"/>
    <dgm:cxn modelId="{0477CC15-4FB8-4F9C-9037-554B3D8D0A9E}" type="presParOf" srcId="{246C95A2-37CE-483D-8D8F-86164127FA0D}" destId="{7EBA03B3-2D7C-4E8F-B006-CF6BE34A694F}" srcOrd="0" destOrd="0" presId="urn:microsoft.com/office/officeart/2005/8/layout/hierarchy6"/>
    <dgm:cxn modelId="{20D42709-7EF3-4A17-B409-EE11C3F74E53}" type="presParOf" srcId="{246C95A2-37CE-483D-8D8F-86164127FA0D}" destId="{09544EE0-3D38-46E0-B83C-69C18F2FF1E4}" srcOrd="1" destOrd="0" presId="urn:microsoft.com/office/officeart/2005/8/layout/hierarchy6"/>
    <dgm:cxn modelId="{D2A3E101-A1B4-4BCA-B9C8-22DBED5C9C01}" type="presParOf" srcId="{09544EE0-3D38-46E0-B83C-69C18F2FF1E4}" destId="{3ED6DF29-1CAB-4CF1-B1BD-179317B8BA1C}" srcOrd="0" destOrd="0" presId="urn:microsoft.com/office/officeart/2005/8/layout/hierarchy6"/>
    <dgm:cxn modelId="{9C68E0E4-D62C-4788-86BF-54BCF627E38E}" type="presParOf" srcId="{09544EE0-3D38-46E0-B83C-69C18F2FF1E4}" destId="{E8939F8B-980C-432D-8CCE-CD2C29B0FD03}" srcOrd="1" destOrd="0" presId="urn:microsoft.com/office/officeart/2005/8/layout/hierarchy6"/>
    <dgm:cxn modelId="{A9A49E5E-6D32-47F9-896D-CEB3F27051A3}" type="presParOf" srcId="{E8939F8B-980C-432D-8CCE-CD2C29B0FD03}" destId="{59A8FD63-7810-4A3E-8ECA-ECECA020A09F}" srcOrd="0" destOrd="0" presId="urn:microsoft.com/office/officeart/2005/8/layout/hierarchy6"/>
    <dgm:cxn modelId="{96FD1357-9E6A-4C00-AB60-C14DA3DE6988}" type="presParOf" srcId="{E8939F8B-980C-432D-8CCE-CD2C29B0FD03}" destId="{9935F1CE-217B-447B-BFE3-4EFFDFE9F3E0}" srcOrd="1" destOrd="0" presId="urn:microsoft.com/office/officeart/2005/8/layout/hierarchy6"/>
    <dgm:cxn modelId="{7474871C-4A1B-4062-A536-DD8D3A7A91DB}" type="presParOf" srcId="{09544EE0-3D38-46E0-B83C-69C18F2FF1E4}" destId="{D73BB520-E88A-452F-8261-B6F9F25B402B}" srcOrd="2" destOrd="0" presId="urn:microsoft.com/office/officeart/2005/8/layout/hierarchy6"/>
    <dgm:cxn modelId="{5339303B-F331-4E6E-A4C3-B26CA0CF8C7B}" type="presParOf" srcId="{09544EE0-3D38-46E0-B83C-69C18F2FF1E4}" destId="{3989F0B7-597D-4630-8211-C6FCB9F4A6F0}" srcOrd="3" destOrd="0" presId="urn:microsoft.com/office/officeart/2005/8/layout/hierarchy6"/>
    <dgm:cxn modelId="{42E474C3-2D06-49F5-A311-9E40C855DB66}" type="presParOf" srcId="{3989F0B7-597D-4630-8211-C6FCB9F4A6F0}" destId="{FC59B1BC-3C22-4886-90E0-A28C6A50A136}" srcOrd="0" destOrd="0" presId="urn:microsoft.com/office/officeart/2005/8/layout/hierarchy6"/>
    <dgm:cxn modelId="{92A31DB2-DE21-4F3A-AF35-C9A7FABDF5AE}" type="presParOf" srcId="{3989F0B7-597D-4630-8211-C6FCB9F4A6F0}" destId="{1DBC86F6-B3A2-4DA7-A81B-621CFF8B0912}" srcOrd="1" destOrd="0" presId="urn:microsoft.com/office/officeart/2005/8/layout/hierarchy6"/>
    <dgm:cxn modelId="{B50D4692-11FF-4E84-B719-90FD9C902293}" type="presParOf" srcId="{09544EE0-3D38-46E0-B83C-69C18F2FF1E4}" destId="{0832BB02-9D20-400C-BAB2-96C4D4F072D3}" srcOrd="4" destOrd="0" presId="urn:microsoft.com/office/officeart/2005/8/layout/hierarchy6"/>
    <dgm:cxn modelId="{8A87FAB9-A5EA-4599-A59A-244DFAB01E8B}" type="presParOf" srcId="{09544EE0-3D38-46E0-B83C-69C18F2FF1E4}" destId="{ACA8B5CD-5C0C-439E-B413-107C2777D9AE}" srcOrd="5" destOrd="0" presId="urn:microsoft.com/office/officeart/2005/8/layout/hierarchy6"/>
    <dgm:cxn modelId="{A0C93159-A12D-4A44-BB0C-38C0F7B033E9}" type="presParOf" srcId="{ACA8B5CD-5C0C-439E-B413-107C2777D9AE}" destId="{3FBF3A76-48E2-40C1-9E2E-12923C0F9319}" srcOrd="0" destOrd="0" presId="urn:microsoft.com/office/officeart/2005/8/layout/hierarchy6"/>
    <dgm:cxn modelId="{F2B34E63-DCC1-481D-B832-E34733E6950E}" type="presParOf" srcId="{ACA8B5CD-5C0C-439E-B413-107C2777D9AE}" destId="{D3252C88-E0A4-4555-BEFA-507FCC05ACE5}" srcOrd="1" destOrd="0" presId="urn:microsoft.com/office/officeart/2005/8/layout/hierarchy6"/>
    <dgm:cxn modelId="{E3EEDF0F-C45C-44C3-8018-C32FAF41D899}" type="presParOf" srcId="{09544EE0-3D38-46E0-B83C-69C18F2FF1E4}" destId="{B4CFBB8B-E5F1-413F-8642-CA3453578D53}" srcOrd="6" destOrd="0" presId="urn:microsoft.com/office/officeart/2005/8/layout/hierarchy6"/>
    <dgm:cxn modelId="{9E8DBC80-900D-4C0F-83CE-EEEDAA1638A5}" type="presParOf" srcId="{09544EE0-3D38-46E0-B83C-69C18F2FF1E4}" destId="{E7C4C43E-A07F-4B31-A9E6-22CE8EAB8AFE}" srcOrd="7" destOrd="0" presId="urn:microsoft.com/office/officeart/2005/8/layout/hierarchy6"/>
    <dgm:cxn modelId="{FD3654D5-04F1-4039-A46B-172B276C0B22}" type="presParOf" srcId="{E7C4C43E-A07F-4B31-A9E6-22CE8EAB8AFE}" destId="{20A0C47E-F3B3-41EC-AA0E-74E1E5ABE565}" srcOrd="0" destOrd="0" presId="urn:microsoft.com/office/officeart/2005/8/layout/hierarchy6"/>
    <dgm:cxn modelId="{C9BCF7FB-4254-48DE-AE93-5078F27C8C11}" type="presParOf" srcId="{E7C4C43E-A07F-4B31-A9E6-22CE8EAB8AFE}" destId="{23949DD1-4E2F-40CB-A501-9741F13E618E}" srcOrd="1" destOrd="0" presId="urn:microsoft.com/office/officeart/2005/8/layout/hierarchy6"/>
    <dgm:cxn modelId="{94AA1D58-FCD1-4DFF-BC27-3729E6C88491}" type="presParOf" srcId="{A79E3938-6E30-4646-89FD-2485B3CE4E05}" destId="{62A4007D-E2C4-43E7-8A24-7E70265D223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C772C-F372-4BD8-8307-DD19FD91E471}">
      <dsp:nvSpPr>
        <dsp:cNvPr id="0" name=""/>
        <dsp:cNvSpPr/>
      </dsp:nvSpPr>
      <dsp:spPr>
        <a:xfrm>
          <a:off x="4804254" y="1034418"/>
          <a:ext cx="1342232" cy="8948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Functionality </a:t>
          </a:r>
        </a:p>
      </dsp:txBody>
      <dsp:txXfrm>
        <a:off x="4830462" y="1060626"/>
        <a:ext cx="1289816" cy="842405"/>
      </dsp:txXfrm>
    </dsp:sp>
    <dsp:sp modelId="{64A9F894-EB70-48BC-98B4-1F80925DE701}">
      <dsp:nvSpPr>
        <dsp:cNvPr id="0" name=""/>
        <dsp:cNvSpPr/>
      </dsp:nvSpPr>
      <dsp:spPr>
        <a:xfrm>
          <a:off x="2421791" y="1929240"/>
          <a:ext cx="3053578" cy="357928"/>
        </a:xfrm>
        <a:custGeom>
          <a:avLst/>
          <a:gdLst/>
          <a:ahLst/>
          <a:cxnLst/>
          <a:rect l="0" t="0" r="0" b="0"/>
          <a:pathLst>
            <a:path>
              <a:moveTo>
                <a:pt x="3053578" y="0"/>
              </a:moveTo>
              <a:lnTo>
                <a:pt x="3053578" y="178964"/>
              </a:lnTo>
              <a:lnTo>
                <a:pt x="0" y="178964"/>
              </a:lnTo>
              <a:lnTo>
                <a:pt x="0" y="3579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F6A73A-0D95-422D-B005-87CF29F33845}">
      <dsp:nvSpPr>
        <dsp:cNvPr id="0" name=""/>
        <dsp:cNvSpPr/>
      </dsp:nvSpPr>
      <dsp:spPr>
        <a:xfrm>
          <a:off x="1750675" y="2287169"/>
          <a:ext cx="1342232" cy="8948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Admin</a:t>
          </a:r>
        </a:p>
      </dsp:txBody>
      <dsp:txXfrm>
        <a:off x="1776883" y="2313377"/>
        <a:ext cx="1289816" cy="842405"/>
      </dsp:txXfrm>
    </dsp:sp>
    <dsp:sp modelId="{19449799-00A3-4420-8D4B-A2C2746AE984}">
      <dsp:nvSpPr>
        <dsp:cNvPr id="0" name=""/>
        <dsp:cNvSpPr/>
      </dsp:nvSpPr>
      <dsp:spPr>
        <a:xfrm>
          <a:off x="676889" y="3181990"/>
          <a:ext cx="1744902" cy="357928"/>
        </a:xfrm>
        <a:custGeom>
          <a:avLst/>
          <a:gdLst/>
          <a:ahLst/>
          <a:cxnLst/>
          <a:rect l="0" t="0" r="0" b="0"/>
          <a:pathLst>
            <a:path>
              <a:moveTo>
                <a:pt x="1744902" y="0"/>
              </a:moveTo>
              <a:lnTo>
                <a:pt x="1744902" y="178964"/>
              </a:lnTo>
              <a:lnTo>
                <a:pt x="0" y="178964"/>
              </a:lnTo>
              <a:lnTo>
                <a:pt x="0" y="3579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C3D82-DA2E-4AC6-889D-6CFDC67B554F}">
      <dsp:nvSpPr>
        <dsp:cNvPr id="0" name=""/>
        <dsp:cNvSpPr/>
      </dsp:nvSpPr>
      <dsp:spPr>
        <a:xfrm>
          <a:off x="5773" y="3539919"/>
          <a:ext cx="1342232" cy="8948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 and Login </a:t>
          </a:r>
        </a:p>
      </dsp:txBody>
      <dsp:txXfrm>
        <a:off x="31981" y="3566127"/>
        <a:ext cx="1289816" cy="842405"/>
      </dsp:txXfrm>
    </dsp:sp>
    <dsp:sp modelId="{55129DC5-ADD2-490F-AFDD-37A3EA23E661}">
      <dsp:nvSpPr>
        <dsp:cNvPr id="0" name=""/>
        <dsp:cNvSpPr/>
      </dsp:nvSpPr>
      <dsp:spPr>
        <a:xfrm>
          <a:off x="2376071" y="3181990"/>
          <a:ext cx="91440" cy="3579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79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A541B-D554-41CB-837F-509CD2402C67}">
      <dsp:nvSpPr>
        <dsp:cNvPr id="0" name=""/>
        <dsp:cNvSpPr/>
      </dsp:nvSpPr>
      <dsp:spPr>
        <a:xfrm>
          <a:off x="1750675" y="3539919"/>
          <a:ext cx="1342232" cy="8948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Add category and items in website</a:t>
          </a:r>
        </a:p>
      </dsp:txBody>
      <dsp:txXfrm>
        <a:off x="1776883" y="3566127"/>
        <a:ext cx="1289816" cy="842405"/>
      </dsp:txXfrm>
    </dsp:sp>
    <dsp:sp modelId="{87363003-8432-4FFD-9D22-B873E3E61C39}">
      <dsp:nvSpPr>
        <dsp:cNvPr id="0" name=""/>
        <dsp:cNvSpPr/>
      </dsp:nvSpPr>
      <dsp:spPr>
        <a:xfrm>
          <a:off x="2421791" y="3181990"/>
          <a:ext cx="1744902" cy="357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964"/>
              </a:lnTo>
              <a:lnTo>
                <a:pt x="1744902" y="178964"/>
              </a:lnTo>
              <a:lnTo>
                <a:pt x="1744902" y="3579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A339C-21AE-494B-95A9-31EB92DA1CA0}">
      <dsp:nvSpPr>
        <dsp:cNvPr id="0" name=""/>
        <dsp:cNvSpPr/>
      </dsp:nvSpPr>
      <dsp:spPr>
        <a:xfrm>
          <a:off x="3495577" y="3539919"/>
          <a:ext cx="1342232" cy="8948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Remove Category</a:t>
          </a:r>
        </a:p>
      </dsp:txBody>
      <dsp:txXfrm>
        <a:off x="3521785" y="3566127"/>
        <a:ext cx="1289816" cy="842405"/>
      </dsp:txXfrm>
    </dsp:sp>
    <dsp:sp modelId="{F0D8232F-3E1B-489E-AD84-88DDA0B7AE7C}">
      <dsp:nvSpPr>
        <dsp:cNvPr id="0" name=""/>
        <dsp:cNvSpPr/>
      </dsp:nvSpPr>
      <dsp:spPr>
        <a:xfrm>
          <a:off x="5475370" y="1929240"/>
          <a:ext cx="3053578" cy="357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964"/>
              </a:lnTo>
              <a:lnTo>
                <a:pt x="3053578" y="178964"/>
              </a:lnTo>
              <a:lnTo>
                <a:pt x="3053578" y="3579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BA03B3-2D7C-4E8F-B006-CF6BE34A694F}">
      <dsp:nvSpPr>
        <dsp:cNvPr id="0" name=""/>
        <dsp:cNvSpPr/>
      </dsp:nvSpPr>
      <dsp:spPr>
        <a:xfrm>
          <a:off x="7857833" y="2287169"/>
          <a:ext cx="1342232" cy="8948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User</a:t>
          </a:r>
        </a:p>
      </dsp:txBody>
      <dsp:txXfrm>
        <a:off x="7884041" y="2313377"/>
        <a:ext cx="1289816" cy="842405"/>
      </dsp:txXfrm>
    </dsp:sp>
    <dsp:sp modelId="{3ED6DF29-1CAB-4CF1-B1BD-179317B8BA1C}">
      <dsp:nvSpPr>
        <dsp:cNvPr id="0" name=""/>
        <dsp:cNvSpPr/>
      </dsp:nvSpPr>
      <dsp:spPr>
        <a:xfrm>
          <a:off x="5911596" y="3181990"/>
          <a:ext cx="2617353" cy="357928"/>
        </a:xfrm>
        <a:custGeom>
          <a:avLst/>
          <a:gdLst/>
          <a:ahLst/>
          <a:cxnLst/>
          <a:rect l="0" t="0" r="0" b="0"/>
          <a:pathLst>
            <a:path>
              <a:moveTo>
                <a:pt x="2617353" y="0"/>
              </a:moveTo>
              <a:lnTo>
                <a:pt x="2617353" y="178964"/>
              </a:lnTo>
              <a:lnTo>
                <a:pt x="0" y="178964"/>
              </a:lnTo>
              <a:lnTo>
                <a:pt x="0" y="3579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8FD63-7810-4A3E-8ECA-ECECA020A09F}">
      <dsp:nvSpPr>
        <dsp:cNvPr id="0" name=""/>
        <dsp:cNvSpPr/>
      </dsp:nvSpPr>
      <dsp:spPr>
        <a:xfrm>
          <a:off x="5240479" y="3539919"/>
          <a:ext cx="1342232" cy="8948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 Credentials and Login</a:t>
          </a:r>
        </a:p>
      </dsp:txBody>
      <dsp:txXfrm>
        <a:off x="5266687" y="3566127"/>
        <a:ext cx="1289816" cy="842405"/>
      </dsp:txXfrm>
    </dsp:sp>
    <dsp:sp modelId="{D73BB520-E88A-452F-8261-B6F9F25B402B}">
      <dsp:nvSpPr>
        <dsp:cNvPr id="0" name=""/>
        <dsp:cNvSpPr/>
      </dsp:nvSpPr>
      <dsp:spPr>
        <a:xfrm>
          <a:off x="7656498" y="3181990"/>
          <a:ext cx="872451" cy="357928"/>
        </a:xfrm>
        <a:custGeom>
          <a:avLst/>
          <a:gdLst/>
          <a:ahLst/>
          <a:cxnLst/>
          <a:rect l="0" t="0" r="0" b="0"/>
          <a:pathLst>
            <a:path>
              <a:moveTo>
                <a:pt x="872451" y="0"/>
              </a:moveTo>
              <a:lnTo>
                <a:pt x="872451" y="178964"/>
              </a:lnTo>
              <a:lnTo>
                <a:pt x="0" y="178964"/>
              </a:lnTo>
              <a:lnTo>
                <a:pt x="0" y="3579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9B1BC-3C22-4886-90E0-A28C6A50A136}">
      <dsp:nvSpPr>
        <dsp:cNvPr id="0" name=""/>
        <dsp:cNvSpPr/>
      </dsp:nvSpPr>
      <dsp:spPr>
        <a:xfrm>
          <a:off x="6985381" y="3539919"/>
          <a:ext cx="1342232" cy="8948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Add items to cart</a:t>
          </a:r>
        </a:p>
      </dsp:txBody>
      <dsp:txXfrm>
        <a:off x="7011589" y="3566127"/>
        <a:ext cx="1289816" cy="842405"/>
      </dsp:txXfrm>
    </dsp:sp>
    <dsp:sp modelId="{0832BB02-9D20-400C-BAB2-96C4D4F072D3}">
      <dsp:nvSpPr>
        <dsp:cNvPr id="0" name=""/>
        <dsp:cNvSpPr/>
      </dsp:nvSpPr>
      <dsp:spPr>
        <a:xfrm>
          <a:off x="8528949" y="3181990"/>
          <a:ext cx="872451" cy="357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964"/>
              </a:lnTo>
              <a:lnTo>
                <a:pt x="872451" y="178964"/>
              </a:lnTo>
              <a:lnTo>
                <a:pt x="872451" y="3579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BF3A76-48E2-40C1-9E2E-12923C0F9319}">
      <dsp:nvSpPr>
        <dsp:cNvPr id="0" name=""/>
        <dsp:cNvSpPr/>
      </dsp:nvSpPr>
      <dsp:spPr>
        <a:xfrm>
          <a:off x="8730284" y="3539919"/>
          <a:ext cx="1342232" cy="8948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Remove items from cart</a:t>
          </a:r>
        </a:p>
      </dsp:txBody>
      <dsp:txXfrm>
        <a:off x="8756492" y="3566127"/>
        <a:ext cx="1289816" cy="842405"/>
      </dsp:txXfrm>
    </dsp:sp>
    <dsp:sp modelId="{B4CFBB8B-E5F1-413F-8642-CA3453578D53}">
      <dsp:nvSpPr>
        <dsp:cNvPr id="0" name=""/>
        <dsp:cNvSpPr/>
      </dsp:nvSpPr>
      <dsp:spPr>
        <a:xfrm>
          <a:off x="8528949" y="3181990"/>
          <a:ext cx="2617353" cy="357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964"/>
              </a:lnTo>
              <a:lnTo>
                <a:pt x="2617353" y="178964"/>
              </a:lnTo>
              <a:lnTo>
                <a:pt x="2617353" y="3579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0C47E-F3B3-41EC-AA0E-74E1E5ABE565}">
      <dsp:nvSpPr>
        <dsp:cNvPr id="0" name=""/>
        <dsp:cNvSpPr/>
      </dsp:nvSpPr>
      <dsp:spPr>
        <a:xfrm>
          <a:off x="10475186" y="3539919"/>
          <a:ext cx="1342232" cy="8948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Checkout and Payment</a:t>
          </a:r>
        </a:p>
      </dsp:txBody>
      <dsp:txXfrm>
        <a:off x="10501394" y="3566127"/>
        <a:ext cx="1289816" cy="842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0193-886D-D9F3-E10B-5451E581A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D1F02-447F-C054-1F9B-7DB3D37AD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E9F2E-E4F3-1CC9-4B66-4F26A504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F177-A678-401A-9F5F-1F5E8652826F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FD27E-2CF8-E494-6F93-1641E067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CD293-E26D-A957-28C1-76091B7B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F0C4-7771-4B0E-89ED-BD0FFB31D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2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2BDF-2FD4-46B9-84A5-B991D04C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68533-072F-48CD-8232-6493ABD85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A2536-0A25-94EE-17BF-98E8890E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F177-A678-401A-9F5F-1F5E8652826F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65538-F56D-098D-92F6-94DCA540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5DFFB-F5FA-5BB7-3CA0-D242712F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F0C4-7771-4B0E-89ED-BD0FFB31D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92C3B-749F-667D-D1AB-EE9A1BAF2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39C85-47F7-7228-36C8-B00B968A9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891AF-C334-E0D5-B212-8987E878A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F177-A678-401A-9F5F-1F5E8652826F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087DA-7139-EDCD-F689-EA8B6CC8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4D3FC-96CD-0660-1FFA-0A8314E5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F0C4-7771-4B0E-89ED-BD0FFB31D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2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3043-7E5B-DD11-A68F-FE3C1D7B8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69537-B738-592A-7559-7C2CEBE7C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6B124-E41D-2532-0607-745FC8F6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F177-A678-401A-9F5F-1F5E8652826F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CA2BD-2996-C70D-7E4A-418F6CA8C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610DA-6068-67D7-06FC-0E78788F4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F0C4-7771-4B0E-89ED-BD0FFB31D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0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97B63-E01D-ED9A-CB4B-A38B3E4A6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F9988-C91A-F91A-EFA7-1EF4A1CF2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DC289-EFF3-D60E-B621-41867C07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F177-A678-401A-9F5F-1F5E8652826F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81D6A-D5F1-3BCA-B6C5-7F310D9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51576-897D-266B-C07E-53F5E500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F0C4-7771-4B0E-89ED-BD0FFB31D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1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DBC5-21B3-E508-9A9B-2BC3221A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E883F-87EF-B828-79FA-6EF23DF0E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11796-E1A8-7AF9-0862-F8FC91681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F997A-BA52-A9A1-447D-EB25D406D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F177-A678-401A-9F5F-1F5E8652826F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489A5-8850-78E5-8F4E-FC2D7233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282CB-0929-944C-54CB-D398030C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F0C4-7771-4B0E-89ED-BD0FFB31D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3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DEEB-C1A4-DBC2-C0B4-238D492F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631B5-6F05-FAE1-CFE5-8AC57117C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59655-9C68-B6C5-E252-D19E6CF7E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FDB5C-2C85-5C95-9328-FB3F04934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E0CC0-A8B4-C2F1-48C4-9CA733FCB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EE8F2D-2D53-92E4-AD50-B042797D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F177-A678-401A-9F5F-1F5E8652826F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ACF41D-EBE9-05F0-9833-F9D41835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F6ED64-CC94-40C0-8E66-C1472C77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F0C4-7771-4B0E-89ED-BD0FFB31D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2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2A62-0F1E-EE23-07E4-A19E34C1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4A3D2-C5B7-F9D1-BB16-CCE3B461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F177-A678-401A-9F5F-1F5E8652826F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1B51C-6F46-66FC-9101-87A46836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CC92C-3406-AF43-A561-1B569EE8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F0C4-7771-4B0E-89ED-BD0FFB31D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1281A-47B0-AFD1-EBB3-E1E8AE058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F177-A678-401A-9F5F-1F5E8652826F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DDF2B-F0F2-E8C8-2FD2-D333F330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3A8D1-3BB0-8BE7-3DD3-044B7D54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F0C4-7771-4B0E-89ED-BD0FFB31D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0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07B2-0451-5320-6D45-4E81F597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FA2D3-81B0-7A91-95A6-0F18D3690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6C8D1-634A-5ED9-520A-0A1D353A0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5CE5F-2F00-A77E-0EF5-65384AC9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F177-A678-401A-9F5F-1F5E8652826F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1CE58-4069-B4C2-2588-DC41687D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9F5E7-E309-24DB-E0F9-87058C7F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F0C4-7771-4B0E-89ED-BD0FFB31D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2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53F7-8187-FDFE-E18E-C02F5EAA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41A72-3ABC-6A5F-3FC5-1AA19A935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F8F43-A28A-C8BA-4E68-F41DB2FDE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18ABE-0E8C-71BA-4145-C35874A0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F177-A678-401A-9F5F-1F5E8652826F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57B4D-5AD2-7F0B-8048-DBE35572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FAEDA-3B84-B702-9264-0F135BB7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F0C4-7771-4B0E-89ED-BD0FFB31D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0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8C489-2A16-0D22-3BEA-53964DB4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04951-9CA7-8879-FD89-A46D9DB87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B08CB-98B5-0134-3BD3-7C4E0C2E0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8F177-A678-401A-9F5F-1F5E8652826F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28DF5-FDC9-9E47-887B-FB5480C5D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006D5-CCF0-F0E8-C383-E0C32D691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DF0C4-7771-4B0E-89ED-BD0FFB31D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4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161D4E-0EDB-48EB-E846-9AFE0E00B505}"/>
              </a:ext>
            </a:extLst>
          </p:cNvPr>
          <p:cNvSpPr txBox="1"/>
          <p:nvPr/>
        </p:nvSpPr>
        <p:spPr>
          <a:xfrm>
            <a:off x="-82296" y="5016931"/>
            <a:ext cx="129661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effectLst/>
                <a:latin typeface="-apple-system"/>
              </a:rPr>
              <a:t>https://github.com/juyal7/CJ_Projects/blob/master/Course-end%20Project%201%20Creating%20a%20Shopping%20App%20Using%20Python/E-commerce_app.py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8C6D24-C793-DB52-221B-81E90C881ABE}"/>
              </a:ext>
            </a:extLst>
          </p:cNvPr>
          <p:cNvSpPr txBox="1"/>
          <p:nvPr/>
        </p:nvSpPr>
        <p:spPr>
          <a:xfrm>
            <a:off x="-82296" y="4407176"/>
            <a:ext cx="491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highlight>
                  <a:srgbClr val="FFFF00"/>
                </a:highlight>
              </a:rPr>
              <a:t>github</a:t>
            </a:r>
            <a:r>
              <a:rPr lang="en-US" sz="3600" b="1" dirty="0">
                <a:highlight>
                  <a:srgbClr val="FFFF00"/>
                </a:highlight>
              </a:rPr>
              <a:t> link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C3FEDD-298A-A706-47FA-081220F8CC3D}"/>
              </a:ext>
            </a:extLst>
          </p:cNvPr>
          <p:cNvSpPr txBox="1"/>
          <p:nvPr/>
        </p:nvSpPr>
        <p:spPr>
          <a:xfrm>
            <a:off x="2125980" y="2060525"/>
            <a:ext cx="6867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Project on E-commerce website </a:t>
            </a:r>
          </a:p>
        </p:txBody>
      </p:sp>
    </p:spTree>
    <p:extLst>
      <p:ext uri="{BB962C8B-B14F-4D97-AF65-F5344CB8AC3E}">
        <p14:creationId xmlns:p14="http://schemas.microsoft.com/office/powerpoint/2010/main" val="977226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52FD46-3868-9610-74F4-961004E96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89136" cy="68417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A1DC636-B046-1D49-3D5A-A9BCE4012A15}"/>
              </a:ext>
            </a:extLst>
          </p:cNvPr>
          <p:cNvSpPr/>
          <p:nvPr/>
        </p:nvSpPr>
        <p:spPr>
          <a:xfrm>
            <a:off x="0" y="1051560"/>
            <a:ext cx="6976872" cy="261518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65461-1903-24E2-1AC5-166327CBD48E}"/>
              </a:ext>
            </a:extLst>
          </p:cNvPr>
          <p:cNvSpPr txBox="1"/>
          <p:nvPr/>
        </p:nvSpPr>
        <p:spPr>
          <a:xfrm>
            <a:off x="4910328" y="448056"/>
            <a:ext cx="2167128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Login as a customer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B99937-BF99-099A-04C3-F964E3ECA310}"/>
              </a:ext>
            </a:extLst>
          </p:cNvPr>
          <p:cNvSpPr/>
          <p:nvPr/>
        </p:nvSpPr>
        <p:spPr>
          <a:xfrm>
            <a:off x="0" y="5376672"/>
            <a:ext cx="4626864" cy="148132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647822-F8B2-5F2E-1A1F-FE5186043839}"/>
              </a:ext>
            </a:extLst>
          </p:cNvPr>
          <p:cNvSpPr txBox="1"/>
          <p:nvPr/>
        </p:nvSpPr>
        <p:spPr>
          <a:xfrm>
            <a:off x="3032760" y="4870215"/>
            <a:ext cx="387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Adding Items into the customer’s cart</a:t>
            </a:r>
          </a:p>
        </p:txBody>
      </p:sp>
    </p:spTree>
    <p:extLst>
      <p:ext uri="{BB962C8B-B14F-4D97-AF65-F5344CB8AC3E}">
        <p14:creationId xmlns:p14="http://schemas.microsoft.com/office/powerpoint/2010/main" val="509148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4AE44C-C50F-A8F3-31DE-AE7474731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7854696" cy="68338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4E43A1B-4246-0B41-106B-CB2FA2F6DF17}"/>
              </a:ext>
            </a:extLst>
          </p:cNvPr>
          <p:cNvSpPr/>
          <p:nvPr/>
        </p:nvSpPr>
        <p:spPr>
          <a:xfrm>
            <a:off x="0" y="4590288"/>
            <a:ext cx="6181344" cy="53035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BAA3DA-621F-0A58-3100-5472B210FB00}"/>
              </a:ext>
            </a:extLst>
          </p:cNvPr>
          <p:cNvSpPr txBox="1"/>
          <p:nvPr/>
        </p:nvSpPr>
        <p:spPr>
          <a:xfrm>
            <a:off x="4288536" y="3840481"/>
            <a:ext cx="275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Added items and viewing </a:t>
            </a:r>
          </a:p>
        </p:txBody>
      </p:sp>
    </p:spTree>
    <p:extLst>
      <p:ext uri="{BB962C8B-B14F-4D97-AF65-F5344CB8AC3E}">
        <p14:creationId xmlns:p14="http://schemas.microsoft.com/office/powerpoint/2010/main" val="1137061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3D145C-0C73-5D85-C768-864E8D663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13648" cy="68739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17191F-65CB-ADFB-391C-875B45D2B283}"/>
              </a:ext>
            </a:extLst>
          </p:cNvPr>
          <p:cNvSpPr txBox="1"/>
          <p:nvPr/>
        </p:nvSpPr>
        <p:spPr>
          <a:xfrm>
            <a:off x="3538728" y="1648301"/>
            <a:ext cx="275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Added items and viewing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B7F4FC-0942-9D25-B539-0696073D2DB8}"/>
              </a:ext>
            </a:extLst>
          </p:cNvPr>
          <p:cNvSpPr/>
          <p:nvPr/>
        </p:nvSpPr>
        <p:spPr>
          <a:xfrm>
            <a:off x="0" y="2011680"/>
            <a:ext cx="4087368" cy="27432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723497-5159-6EC4-B0F7-BBCD078F5312}"/>
              </a:ext>
            </a:extLst>
          </p:cNvPr>
          <p:cNvSpPr/>
          <p:nvPr/>
        </p:nvSpPr>
        <p:spPr>
          <a:xfrm>
            <a:off x="0" y="3054096"/>
            <a:ext cx="8613648" cy="2414016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16201-46C5-087A-F2FE-6E5547FF907E}"/>
              </a:ext>
            </a:extLst>
          </p:cNvPr>
          <p:cNvSpPr txBox="1"/>
          <p:nvPr/>
        </p:nvSpPr>
        <p:spPr>
          <a:xfrm>
            <a:off x="4495800" y="3592925"/>
            <a:ext cx="378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Removing items for customer’s cart</a:t>
            </a:r>
          </a:p>
        </p:txBody>
      </p:sp>
    </p:spTree>
    <p:extLst>
      <p:ext uri="{BB962C8B-B14F-4D97-AF65-F5344CB8AC3E}">
        <p14:creationId xmlns:p14="http://schemas.microsoft.com/office/powerpoint/2010/main" val="985681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43C4F2-D37C-99DB-DE53-2E77B7571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63840" cy="69164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023609-A183-AE1E-40C2-AB40048C14B6}"/>
              </a:ext>
            </a:extLst>
          </p:cNvPr>
          <p:cNvSpPr/>
          <p:nvPr/>
        </p:nvSpPr>
        <p:spPr>
          <a:xfrm>
            <a:off x="0" y="1280160"/>
            <a:ext cx="6949440" cy="563632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E47AE4-EE3C-12B0-1B21-3A7301730622}"/>
              </a:ext>
            </a:extLst>
          </p:cNvPr>
          <p:cNvSpPr txBox="1"/>
          <p:nvPr/>
        </p:nvSpPr>
        <p:spPr>
          <a:xfrm>
            <a:off x="4379976" y="795528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Checkout option</a:t>
            </a:r>
          </a:p>
        </p:txBody>
      </p:sp>
    </p:spTree>
    <p:extLst>
      <p:ext uri="{BB962C8B-B14F-4D97-AF65-F5344CB8AC3E}">
        <p14:creationId xmlns:p14="http://schemas.microsoft.com/office/powerpoint/2010/main" val="357003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B4803F7-27B7-3E16-2F71-EE4F215598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9217141"/>
              </p:ext>
            </p:extLst>
          </p:nvPr>
        </p:nvGraphicFramePr>
        <p:xfrm>
          <a:off x="155448" y="190976"/>
          <a:ext cx="11823192" cy="5469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410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46F173-01B0-F6C4-F4A5-DF5E39A9F26E}"/>
              </a:ext>
            </a:extLst>
          </p:cNvPr>
          <p:cNvSpPr txBox="1"/>
          <p:nvPr/>
        </p:nvSpPr>
        <p:spPr>
          <a:xfrm>
            <a:off x="3593592" y="2615184"/>
            <a:ext cx="535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Code –Snippet </a:t>
            </a:r>
          </a:p>
        </p:txBody>
      </p:sp>
    </p:spTree>
    <p:extLst>
      <p:ext uri="{BB962C8B-B14F-4D97-AF65-F5344CB8AC3E}">
        <p14:creationId xmlns:p14="http://schemas.microsoft.com/office/powerpoint/2010/main" val="410701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031234-FE20-D5FB-F28B-D48FD8853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4818"/>
            <a:ext cx="8056271" cy="6783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2C88D2-17B8-FAE3-C76D-935692747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171" y="337436"/>
            <a:ext cx="6667829" cy="430147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9F5FEA-0047-FA6F-09D5-A99B11B329EC}"/>
              </a:ext>
            </a:extLst>
          </p:cNvPr>
          <p:cNvCxnSpPr/>
          <p:nvPr/>
        </p:nvCxnSpPr>
        <p:spPr>
          <a:xfrm flipV="1">
            <a:off x="2606040" y="685800"/>
            <a:ext cx="3383280" cy="2139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606EF8-7427-0A0F-CF7B-F603EF53BA56}"/>
              </a:ext>
            </a:extLst>
          </p:cNvPr>
          <p:cNvCxnSpPr>
            <a:cxnSpLocks/>
          </p:cNvCxnSpPr>
          <p:nvPr/>
        </p:nvCxnSpPr>
        <p:spPr>
          <a:xfrm flipV="1">
            <a:off x="2923032" y="2249424"/>
            <a:ext cx="2929128" cy="140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611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378A14-16EF-98AE-3F81-1E9882C75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3844502" cy="32369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986142-A7D3-30BA-56F3-DF1F0EF4F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465" y="0"/>
            <a:ext cx="4602375" cy="31609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871B0E-333C-6E4D-FA3F-FE3191F20315}"/>
              </a:ext>
            </a:extLst>
          </p:cNvPr>
          <p:cNvCxnSpPr>
            <a:cxnSpLocks/>
          </p:cNvCxnSpPr>
          <p:nvPr/>
        </p:nvCxnSpPr>
        <p:spPr>
          <a:xfrm flipV="1">
            <a:off x="1572768" y="301752"/>
            <a:ext cx="2831697" cy="181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4462F47-50B5-4C63-6A9D-C2AC58E7D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578" y="3236976"/>
            <a:ext cx="5258070" cy="335297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EA8390-F84D-E9F5-17D9-DC41F915B646}"/>
              </a:ext>
            </a:extLst>
          </p:cNvPr>
          <p:cNvCxnSpPr/>
          <p:nvPr/>
        </p:nvCxnSpPr>
        <p:spPr>
          <a:xfrm>
            <a:off x="1261872" y="2624328"/>
            <a:ext cx="3043706" cy="92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2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CA3F93-28AE-C133-0C00-A37A73C78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378848" cy="68580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6EEA60C4-1607-315D-B68D-7E2F07CD2AA9}"/>
              </a:ext>
            </a:extLst>
          </p:cNvPr>
          <p:cNvSpPr/>
          <p:nvPr/>
        </p:nvSpPr>
        <p:spPr>
          <a:xfrm>
            <a:off x="6976872" y="457200"/>
            <a:ext cx="932688" cy="18562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BBC003-5B83-DCE5-C147-9AAAF64DDD13}"/>
              </a:ext>
            </a:extLst>
          </p:cNvPr>
          <p:cNvSpPr txBox="1"/>
          <p:nvPr/>
        </p:nvSpPr>
        <p:spPr>
          <a:xfrm>
            <a:off x="7991856" y="1200650"/>
            <a:ext cx="334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Selecting options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F269A36-B47D-AB94-8665-5DCD8C9B5314}"/>
              </a:ext>
            </a:extLst>
          </p:cNvPr>
          <p:cNvSpPr/>
          <p:nvPr/>
        </p:nvSpPr>
        <p:spPr>
          <a:xfrm>
            <a:off x="4315968" y="2313432"/>
            <a:ext cx="393192" cy="8321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D65C6E-3B70-94ED-86F3-501BF6916260}"/>
              </a:ext>
            </a:extLst>
          </p:cNvPr>
          <p:cNvSpPr txBox="1"/>
          <p:nvPr/>
        </p:nvSpPr>
        <p:spPr>
          <a:xfrm>
            <a:off x="4709160" y="2526005"/>
            <a:ext cx="334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Adding admin credentials 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73E06407-31C6-BDF2-7805-42AEFF08C30B}"/>
              </a:ext>
            </a:extLst>
          </p:cNvPr>
          <p:cNvSpPr/>
          <p:nvPr/>
        </p:nvSpPr>
        <p:spPr>
          <a:xfrm>
            <a:off x="3904488" y="3691128"/>
            <a:ext cx="676656" cy="1466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92FC7E-200D-E5C2-B6A1-49515AA16960}"/>
              </a:ext>
            </a:extLst>
          </p:cNvPr>
          <p:cNvSpPr txBox="1"/>
          <p:nvPr/>
        </p:nvSpPr>
        <p:spPr>
          <a:xfrm>
            <a:off x="4581144" y="4180807"/>
            <a:ext cx="513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Selecting options (Choice 2 for adding new category)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AEB5D4-3E89-61A6-9DF4-281B5E2B90AA}"/>
              </a:ext>
            </a:extLst>
          </p:cNvPr>
          <p:cNvSpPr txBox="1"/>
          <p:nvPr/>
        </p:nvSpPr>
        <p:spPr>
          <a:xfrm>
            <a:off x="4709160" y="6116287"/>
            <a:ext cx="513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Adding Electronics category and 2 subcategory)</a:t>
            </a:r>
          </a:p>
        </p:txBody>
      </p:sp>
    </p:spTree>
    <p:extLst>
      <p:ext uri="{BB962C8B-B14F-4D97-AF65-F5344CB8AC3E}">
        <p14:creationId xmlns:p14="http://schemas.microsoft.com/office/powerpoint/2010/main" val="2992490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9FBEE8-77F9-626A-4D29-D46AAF1C9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912096" cy="68738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EF0137-C9FC-E3BC-B62B-5F4F0627350A}"/>
              </a:ext>
            </a:extLst>
          </p:cNvPr>
          <p:cNvSpPr txBox="1"/>
          <p:nvPr/>
        </p:nvSpPr>
        <p:spPr>
          <a:xfrm>
            <a:off x="3986784" y="4488655"/>
            <a:ext cx="513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Add Electronics category and 2 subcategory)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C47E736D-62C7-77D7-99F7-D0B72E40586B}"/>
              </a:ext>
            </a:extLst>
          </p:cNvPr>
          <p:cNvSpPr/>
          <p:nvPr/>
        </p:nvSpPr>
        <p:spPr>
          <a:xfrm>
            <a:off x="2441448" y="3849624"/>
            <a:ext cx="1234440" cy="1901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9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DB37F-4A7F-24BA-7577-7076AD02A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47304" cy="688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70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464FFD-8957-CC90-CB64-75C40CBAF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5580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695B7A-856A-1E7B-7C9D-2E9948212522}"/>
              </a:ext>
            </a:extLst>
          </p:cNvPr>
          <p:cNvSpPr txBox="1"/>
          <p:nvPr/>
        </p:nvSpPr>
        <p:spPr>
          <a:xfrm>
            <a:off x="4325112" y="1352263"/>
            <a:ext cx="513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Add book category and 2 subcategory)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2AEC0DD-FF17-0B6C-60D5-6905D9F12226}"/>
              </a:ext>
            </a:extLst>
          </p:cNvPr>
          <p:cNvSpPr/>
          <p:nvPr/>
        </p:nvSpPr>
        <p:spPr>
          <a:xfrm>
            <a:off x="2267712" y="448056"/>
            <a:ext cx="1280160" cy="18928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01B0B6-FDBA-8299-4D99-7CE2F1A83E9F}"/>
              </a:ext>
            </a:extLst>
          </p:cNvPr>
          <p:cNvSpPr/>
          <p:nvPr/>
        </p:nvSpPr>
        <p:spPr>
          <a:xfrm>
            <a:off x="0" y="5020056"/>
            <a:ext cx="10972800" cy="69494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71F737-4C72-16F1-40AB-F159D52DEB6E}"/>
              </a:ext>
            </a:extLst>
          </p:cNvPr>
          <p:cNvSpPr txBox="1"/>
          <p:nvPr/>
        </p:nvSpPr>
        <p:spPr>
          <a:xfrm>
            <a:off x="4532376" y="4556235"/>
            <a:ext cx="513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View all categories in website</a:t>
            </a:r>
          </a:p>
        </p:txBody>
      </p:sp>
    </p:spTree>
    <p:extLst>
      <p:ext uri="{BB962C8B-B14F-4D97-AF65-F5344CB8AC3E}">
        <p14:creationId xmlns:p14="http://schemas.microsoft.com/office/powerpoint/2010/main" val="1715359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141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 J</dc:creator>
  <cp:lastModifiedBy>C J</cp:lastModifiedBy>
  <cp:revision>3</cp:revision>
  <dcterms:created xsi:type="dcterms:W3CDTF">2024-10-13T05:56:55Z</dcterms:created>
  <dcterms:modified xsi:type="dcterms:W3CDTF">2024-10-13T16:45:21Z</dcterms:modified>
</cp:coreProperties>
</file>