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04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D8356-3509-4850-AEA9-FE966D64A96C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1592C-1F9E-45AF-9E3C-29A166050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5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http://web.stanford.edu/class/bios221/MicrobiomeWorkflowII.html#different_ordination_projections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0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方法得到的结果依赖于数据集相对丰度，所以不同数据集直接的不可比较。</a:t>
            </a:r>
            <a:endParaRPr lang="en-US" altLang="zh-CN" dirty="0" smtClean="0"/>
          </a:p>
          <a:p>
            <a:r>
              <a:rPr lang="zh-CN" altLang="en-US" dirty="0" smtClean="0"/>
              <a:t>针对第（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）点</a:t>
            </a:r>
            <a:endParaRPr lang="en-US" altLang="zh-CN" dirty="0" smtClean="0"/>
          </a:p>
          <a:p>
            <a:r>
              <a:rPr lang="zh-CN" altLang="en-US" dirty="0" smtClean="0"/>
              <a:t>扩增子序列变异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amplicon sequence variants (ASVs)—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不同数据集之间可比（基于数据集之外的物种鉴定结果）。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去重复化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去嵌合体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chimera component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求相对丰度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(x){x / sum(x)})</a:t>
            </a:r>
            <a:endParaRPr lang="en-US" altLang="zh-CN" dirty="0" smtClean="0"/>
          </a:p>
          <a:p>
            <a:r>
              <a:rPr lang="zh-CN" altLang="en-US" dirty="0" smtClean="0"/>
              <a:t> 取</a:t>
            </a:r>
            <a:r>
              <a:rPr lang="en-US" altLang="zh-CN" dirty="0" smtClean="0"/>
              <a:t>log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log(1 + x) transformation ----normalizing the abundance data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9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原始的</a:t>
            </a:r>
            <a:r>
              <a:rPr lang="en-US" altLang="zh-CN" dirty="0" smtClean="0"/>
              <a:t>abundance </a:t>
            </a:r>
            <a:r>
              <a:rPr lang="zh-CN" altLang="en-US" dirty="0" smtClean="0"/>
              <a:t>重尾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before, the purpose of creating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biplots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determine which types of bacterial communities are most prominent in different mouse sample types. It can be easier to interpret these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biplots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ordering between samples reflects sample characteristics – variations in age or litter status in the mouse data, for example – and this central to the design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CCpnA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预测年龄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sCCA</a:t>
            </a:r>
            <a:r>
              <a:rPr lang="zh-CN" altLang="en-US" dirty="0" smtClean="0"/>
              <a:t>用来筛选，而不是排序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(PMA)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换成其他协变量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592C-1F9E-45AF-9E3C-29A1660507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4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FA93-2A16-4999-883A-409A67EA0A91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DC52-BEB8-47FB-83B2-FCE5FD94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0066"/>
            <a:ext cx="8890861" cy="45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/>
              <a:t>16s </a:t>
            </a:r>
            <a:r>
              <a:rPr lang="en-US" altLang="zh-CN" dirty="0" err="1" smtClean="0"/>
              <a:t>rRNA</a:t>
            </a:r>
            <a:endParaRPr lang="en-US" altLang="zh-CN" dirty="0" smtClean="0"/>
          </a:p>
          <a:p>
            <a:r>
              <a:rPr lang="en-US" altLang="zh-CN" dirty="0" smtClean="0"/>
              <a:t>Traditional OTUs analysis methods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1) cluster reads -&gt; 97% -&gt; taxonomy(RDP, </a:t>
            </a:r>
            <a:r>
              <a:rPr lang="en-US" altLang="zh-CN" dirty="0" err="1" smtClean="0"/>
              <a:t>Greengene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2) Do not incorporate all the data, such as sequence quality</a:t>
            </a:r>
          </a:p>
          <a:p>
            <a:r>
              <a:rPr lang="en-US" altLang="zh-CN" dirty="0" smtClean="0"/>
              <a:t>New workflow:</a:t>
            </a:r>
          </a:p>
          <a:p>
            <a:pPr marL="0" indent="0">
              <a:buNone/>
            </a:pPr>
            <a:r>
              <a:rPr lang="en-US" altLang="zh-CN" dirty="0" smtClean="0"/>
              <a:t>1) From raw reads to tables : filter, trim, sequence variants,</a:t>
            </a:r>
            <a:r>
              <a:rPr lang="en-US" altLang="zh-CN" dirty="0"/>
              <a:t> amplicon sequence variants (ASVs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) Creation of a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22552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014" cy="73525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Phyloseq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539341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Operational Taxonomic Units (OTUs)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filter</a:t>
            </a:r>
          </a:p>
          <a:p>
            <a:pPr marL="0" indent="0">
              <a:buNone/>
            </a:pPr>
            <a:r>
              <a:rPr lang="en-US" altLang="zh-CN" dirty="0" smtClean="0"/>
              <a:t>taxonomic filtering : </a:t>
            </a:r>
            <a:r>
              <a:rPr lang="zh-CN" altLang="en-US" dirty="0" smtClean="0"/>
              <a:t>去掉注释为</a:t>
            </a:r>
            <a:r>
              <a:rPr lang="en-US" altLang="zh-CN" dirty="0" smtClean="0"/>
              <a:t>NA</a:t>
            </a:r>
            <a:r>
              <a:rPr lang="zh-CN" altLang="en-US" dirty="0" smtClean="0"/>
              <a:t>的以及</a:t>
            </a:r>
            <a:r>
              <a:rPr lang="en-US" altLang="zh-CN" dirty="0" smtClean="0"/>
              <a:t>uncharacterized</a:t>
            </a:r>
            <a:r>
              <a:rPr lang="zh-CN" altLang="en-US" dirty="0" smtClean="0"/>
              <a:t>的</a:t>
            </a:r>
          </a:p>
          <a:p>
            <a:pPr marL="0" indent="0">
              <a:buNone/>
            </a:pPr>
            <a:r>
              <a:rPr lang="en-US" altLang="zh-CN" dirty="0" smtClean="0"/>
              <a:t>prevalence filtering : </a:t>
            </a:r>
            <a:r>
              <a:rPr lang="zh-CN" altLang="en-US" dirty="0" smtClean="0"/>
              <a:t>使用出现率筛选 一般</a:t>
            </a:r>
            <a:r>
              <a:rPr lang="en-US" altLang="zh-CN" dirty="0" smtClean="0"/>
              <a:t>5%</a:t>
            </a:r>
            <a:r>
              <a:rPr lang="zh-CN" altLang="en-US" dirty="0" smtClean="0"/>
              <a:t>阈值（结合实际情况）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agglomerate taxa</a:t>
            </a:r>
          </a:p>
          <a:p>
            <a:pPr marL="0" indent="0">
              <a:buNone/>
            </a:pPr>
            <a:r>
              <a:rPr lang="en-US" altLang="zh-CN" dirty="0" smtClean="0"/>
              <a:t>species or  sub-species functional redundancy in microbial community</a:t>
            </a:r>
          </a:p>
          <a:p>
            <a:pPr marL="0" indent="0">
              <a:buNone/>
            </a:pPr>
            <a:r>
              <a:rPr lang="zh-CN" altLang="en-US" dirty="0" smtClean="0"/>
              <a:t>实际上，找功能冗余比较困难。但根据进化关系，可以按照分类去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如果分类不确定，基于进化树找最相近的分类。指定树的高度。</a:t>
            </a:r>
          </a:p>
          <a:p>
            <a:r>
              <a:rPr lang="en-US" altLang="zh-CN" dirty="0" smtClean="0"/>
              <a:t>3) </a:t>
            </a:r>
            <a:r>
              <a:rPr lang="en-US" altLang="zh-CN" dirty="0" err="1" smtClean="0"/>
              <a:t>abundacne</a:t>
            </a:r>
            <a:r>
              <a:rPr lang="en-US" altLang="zh-CN" dirty="0" smtClean="0"/>
              <a:t> value transformation</a:t>
            </a:r>
          </a:p>
          <a:p>
            <a:pPr marL="0" indent="0">
              <a:buNone/>
            </a:pPr>
            <a:r>
              <a:rPr lang="en-US" altLang="zh-CN" dirty="0" smtClean="0"/>
              <a:t>transform microbiome count data to account for differences in library size, variance, scale.</a:t>
            </a:r>
          </a:p>
          <a:p>
            <a:r>
              <a:rPr lang="en-US" altLang="zh-CN" dirty="0" smtClean="0"/>
              <a:t>4</a:t>
            </a:r>
            <a:r>
              <a:rPr lang="en-US" altLang="zh-CN" dirty="0"/>
              <a:t>) subset by taxonomy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相对丰度出现双峰，看下一级物种丰度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121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ordination projections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 on ranks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using a rank-transformed version of the data to perform </a:t>
            </a:r>
            <a:r>
              <a:rPr lang="en-US" altLang="zh-CN" dirty="0" smtClean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represent </a:t>
            </a:r>
            <a:r>
              <a:rPr lang="en-US" altLang="zh-CN" dirty="0"/>
              <a:t>the abundances by their </a:t>
            </a:r>
            <a:r>
              <a:rPr lang="en-US" altLang="zh-CN" dirty="0" smtClean="0"/>
              <a:t>ranks</a:t>
            </a:r>
          </a:p>
          <a:p>
            <a:r>
              <a:rPr lang="en-US" altLang="zh-CN" dirty="0" smtClean="0"/>
              <a:t>CCA(</a:t>
            </a:r>
            <a:r>
              <a:rPr lang="en-US" altLang="zh-CN" dirty="0"/>
              <a:t>Canonical Correspondence </a:t>
            </a:r>
            <a:r>
              <a:rPr lang="en-US" altLang="zh-CN" dirty="0" smtClean="0"/>
              <a:t>Analysis)</a:t>
            </a:r>
          </a:p>
          <a:p>
            <a:pPr marL="0" indent="0">
              <a:buNone/>
            </a:pPr>
            <a:r>
              <a:rPr lang="en-US" altLang="zh-CN" dirty="0"/>
              <a:t>environmental </a:t>
            </a:r>
            <a:r>
              <a:rPr lang="en-US" altLang="zh-CN" dirty="0" smtClean="0"/>
              <a:t>variables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5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Supervised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Partial Least Squares (PLS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Random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Multitable</a:t>
            </a:r>
            <a:r>
              <a:rPr lang="en-US" altLang="zh-CN" dirty="0" smtClean="0"/>
              <a:t>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dirty="0"/>
              <a:t>sparse Canonical Correlation </a:t>
            </a:r>
            <a:r>
              <a:rPr lang="it-IT" altLang="zh-CN" dirty="0" smtClean="0"/>
              <a:t>Analys is </a:t>
            </a:r>
            <a:r>
              <a:rPr lang="it-IT" altLang="zh-CN" dirty="0"/>
              <a:t>(sparse CCA</a:t>
            </a:r>
            <a:r>
              <a:rPr lang="it-IT" altLang="zh-CN" dirty="0" smtClean="0"/>
              <a:t>)</a:t>
            </a:r>
          </a:p>
          <a:p>
            <a:pPr marL="514350" indent="-514350">
              <a:buAutoNum type="arabicParenR"/>
            </a:pPr>
            <a:r>
              <a:rPr lang="it-IT" altLang="zh-CN" dirty="0" smtClean="0"/>
              <a:t>Filter data</a:t>
            </a:r>
            <a:r>
              <a:rPr lang="it-IT" altLang="zh-CN" dirty="0" smtClean="0">
                <a:sym typeface="Wingdings" panose="05000000000000000000" pitchFamily="2" charset="2"/>
              </a:rPr>
              <a:t>transform them  log metabolites</a:t>
            </a:r>
          </a:p>
          <a:p>
            <a:pPr marL="514350" indent="-514350">
              <a:buAutoNum type="arabicParenR"/>
            </a:pPr>
            <a:r>
              <a:rPr lang="en-US" altLang="zh-CN" dirty="0"/>
              <a:t>use sparse CCA as a screening procedure, rather than as an ordination method.</a:t>
            </a:r>
            <a:endParaRPr lang="it-IT" altLang="zh-CN" dirty="0" smtClean="0"/>
          </a:p>
          <a:p>
            <a:pPr marL="514350" indent="-514350">
              <a:buAutoNum type="arabi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3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Graph-based analyses </a:t>
            </a:r>
            <a:r>
              <a:rPr lang="zh-CN" altLang="en-US" dirty="0" smtClean="0"/>
              <a:t>未看</a:t>
            </a:r>
            <a:endParaRPr lang="en-US" altLang="zh-CN" dirty="0" smtClean="0"/>
          </a:p>
          <a:p>
            <a:r>
              <a:rPr lang="zh-CN" altLang="en-US" dirty="0" smtClean="0"/>
              <a:t>对精分项目来说，尝试使用的为</a:t>
            </a:r>
            <a:r>
              <a:rPr lang="en-US" altLang="zh-CN" dirty="0" smtClean="0"/>
              <a:t>sparse CCA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0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375</Words>
  <Application>Microsoft Office PowerPoint</Application>
  <PresentationFormat>宽屏</PresentationFormat>
  <Paragraphs>58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Introduction</vt:lpstr>
      <vt:lpstr>Phyloseq</vt:lpstr>
      <vt:lpstr>Different ordination projections</vt:lpstr>
      <vt:lpstr>Supervised learning</vt:lpstr>
      <vt:lpstr>Multitable techniques</vt:lpstr>
      <vt:lpstr>PowerPoint 演示文稿</vt:lpstr>
    </vt:vector>
  </TitlesOfParts>
  <Company>系统天地官网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鞠艳梅(Yanmei Ju)</dc:creator>
  <cp:lastModifiedBy>鞠艳梅(Yanmei Ju)</cp:lastModifiedBy>
  <cp:revision>41</cp:revision>
  <dcterms:created xsi:type="dcterms:W3CDTF">2018-03-04T02:55:13Z</dcterms:created>
  <dcterms:modified xsi:type="dcterms:W3CDTF">2018-03-05T01:46:06Z</dcterms:modified>
</cp:coreProperties>
</file>