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66BCF-7434-4819-87DA-FB401BF01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622B8B-DD27-4C6B-9BC7-643810D43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BDBE4-8EE5-4425-9FAB-1F57D954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615F-ED1E-4481-90A3-E48303C30898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E68D73-8AD8-4366-99BC-26FAF205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AD546F-F653-48F7-A7E8-0E23EA2C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E2C0-102F-499D-AF05-D88DDF6E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81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C32DF-FF08-42EF-AED3-55590E26E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53D8B5-B00C-42BA-AA21-4650E2528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448535-140A-4E67-A99F-9DCAEB0E2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615F-ED1E-4481-90A3-E48303C30898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1255D-DABB-4641-97D1-C9162CB1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64DAD3-691E-49B3-8090-A723164C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E2C0-102F-499D-AF05-D88DDF6E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149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61E014-08AF-4B39-93FE-F2FB683E4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BC1A9E-F0D2-4635-A1A5-1FE64ABE3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CC142-F471-4003-B9F6-F726651F4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615F-ED1E-4481-90A3-E48303C30898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1733C-58FA-4E00-ACBD-B37A0EF7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6E276-6BB5-4628-AE23-55D5A4F2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E2C0-102F-499D-AF05-D88DDF6E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48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A07A1-1B36-462B-9CA7-B2797FC0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3E495-282E-4BA8-887C-13D96D002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81F4D-6D1F-4130-9223-863960CF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615F-ED1E-4481-90A3-E48303C30898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AB2FED-EC8B-4EED-A83D-8842C62E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FFE921-2840-4A48-8E83-5207E35C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E2C0-102F-499D-AF05-D88DDF6E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06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D1807-0E41-4FFC-BA70-35969AB9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A8AAB3-AC47-405D-AA6E-BE32370EE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FF23B-B60B-41A3-A3E1-7FABAFD9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615F-ED1E-4481-90A3-E48303C30898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E22876-A55A-4F7A-B28F-01205086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E1EF87-E4B2-4A7E-BA44-8854171B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E2C0-102F-499D-AF05-D88DDF6E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71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CE4F1-F8DB-43A4-AE98-AB87179E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CC3033-C43A-4A8D-8E42-874226F13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764293-9DB0-45B2-996E-560310EE2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665827-6458-45C0-92C6-2772E8E9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615F-ED1E-4481-90A3-E48303C30898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1B3F6A-4807-46D1-A0EB-81A07399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9380D4-E9DF-42C7-B98B-FBCED23D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E2C0-102F-499D-AF05-D88DDF6E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61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D8F0D-F323-4882-8891-0BCB3EC4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44A9C3-A51B-4098-9B2C-302D1D393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A904EA-BE36-411E-8A1D-626C25B70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CC357F-CE4C-42AE-A6BF-E0BE0D59C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2A9D2B-E384-402E-B757-45C9E86C7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D899CB-A9B9-4017-AC48-BD05B5FF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615F-ED1E-4481-90A3-E48303C30898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87FA2C-023D-4263-A2B8-36E3CA17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F6BF74-16B7-4586-B6A1-F23F8C62C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E2C0-102F-499D-AF05-D88DDF6E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58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DE4CF-7176-46D3-AE8C-30CEF656C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AC7AB7-8963-4310-A926-28F5A5110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615F-ED1E-4481-90A3-E48303C30898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5F3FBE-DFCE-4513-9400-4387D5FE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E87548-AD77-423D-8C3F-8DAA7056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E2C0-102F-499D-AF05-D88DDF6E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65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B9F5CD-9742-46A7-AB96-38C9F996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615F-ED1E-4481-90A3-E48303C30898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B225FD-7213-4DAA-A0F4-4AD8E883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60DB86-30D1-4481-BC8B-ED702D00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E2C0-102F-499D-AF05-D88DDF6E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83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65C5C-1A77-4458-B8C4-63D013B1C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6531C-E19A-4818-BCEB-824FAD6A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A25EBB-88BD-47C8-8CC3-8BD8922FC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F377A6-6F36-458F-BC2E-2F082C9E2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615F-ED1E-4481-90A3-E48303C30898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B3D75C-A854-47E1-9700-1555B99F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63A76E-3793-4435-9C06-2160AEDF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E2C0-102F-499D-AF05-D88DDF6E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21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2A038-96A0-4C9B-A1DB-1DCD68DB5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315AB7-1E18-4548-A789-354B3B3AD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E40647-CFC5-4390-B140-826913897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1F5389-BC6E-46E2-8789-0C0B5EDED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615F-ED1E-4481-90A3-E48303C30898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9879F5-F907-4A9E-A5D8-4DF8FDCA5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AB258B-0DEB-4567-A54F-0B4F48E4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E2C0-102F-499D-AF05-D88DDF6E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26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ACC6FA-8B8E-473E-A0B7-4D54B2F63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A08A52-F6EE-4332-878A-FF3DB7B52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7BAED0-8D57-41B6-A7E3-DD8688D2A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8615F-ED1E-4481-90A3-E48303C30898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82921E-A35F-45AB-A90D-302AA134C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9C26B9-2180-4507-8556-0CFCD8DAF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BE2C0-102F-499D-AF05-D88DDF6E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63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20C61-FDFB-45AA-881A-BCD2A56AA0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REPORTS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8A6BF9-25C9-44EB-BF11-9B6EE9950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RF code</a:t>
            </a:r>
          </a:p>
          <a:p>
            <a:r>
              <a:rPr lang="en-US" altLang="zh-CN" dirty="0"/>
              <a:t>2, introduction of</a:t>
            </a:r>
            <a:r>
              <a:rPr lang="zh-CN" altLang="en-US" dirty="0"/>
              <a:t> </a:t>
            </a:r>
            <a:r>
              <a:rPr lang="en-US" altLang="zh-CN" dirty="0"/>
              <a:t>a new project</a:t>
            </a:r>
          </a:p>
          <a:p>
            <a:r>
              <a:rPr lang="en-US" altLang="zh-CN" dirty="0"/>
              <a:t>3, thinking over the element of statistical 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47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183E963-A68A-4412-A0E4-409DC7E06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1130832" cy="3281789"/>
          </a:xfrm>
        </p:spPr>
      </p:pic>
    </p:spTree>
    <p:extLst>
      <p:ext uri="{BB962C8B-B14F-4D97-AF65-F5344CB8AC3E}">
        <p14:creationId xmlns:p14="http://schemas.microsoft.com/office/powerpoint/2010/main" val="223721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853567-5957-4BC4-9858-89C221AD3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代谢组数据：后续的计划，看老郭叔这边怎么安排</a:t>
            </a:r>
          </a:p>
        </p:txBody>
      </p:sp>
    </p:spTree>
    <p:extLst>
      <p:ext uri="{BB962C8B-B14F-4D97-AF65-F5344CB8AC3E}">
        <p14:creationId xmlns:p14="http://schemas.microsoft.com/office/powerpoint/2010/main" val="16503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E6FBD-1E78-4CA1-88E0-B29AB0C05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altLang="zh-CN" b="1" dirty="0"/>
              <a:t>Imaging genomics of focal epilepsy: a pilot study</a:t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18C049-CA51-4690-B54E-28912510E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0" y="1377022"/>
            <a:ext cx="12053179" cy="470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1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7B451-11A8-4BDA-8929-3D55AB53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Meta-analysis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CB7218-F054-4DF6-A74E-9304368EA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3938"/>
            <a:ext cx="10283557" cy="145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5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06E92-6DE0-46C4-BFE6-354EBE5E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connection of biology and statistic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463221-DFFB-435B-BBFB-31911DF8A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关键的点是在于：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如何恰当地将生物学问题 </a:t>
            </a:r>
            <a:r>
              <a:rPr lang="en-US" altLang="zh-CN" dirty="0"/>
              <a:t>fit </a:t>
            </a:r>
            <a:r>
              <a:rPr lang="zh-CN" altLang="en-US" dirty="0"/>
              <a:t>到统计学框架里面；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这要比先有生物学问题，再寻找统计学方法要好 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241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FC602-B12B-415A-A84C-8B5686E6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elements of statistics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CC6FA-ECCF-4FE9-B3DD-78D4FEC88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1, </a:t>
            </a:r>
            <a:r>
              <a:rPr lang="zh-CN" altLang="en-US" dirty="0"/>
              <a:t>解释和证明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：找出量的统计学性质，以便将一个纳入到统计学框架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，方法间的比较和统一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，统计学方法 </a:t>
            </a:r>
            <a:r>
              <a:rPr lang="en-US" altLang="zh-CN" dirty="0"/>
              <a:t>+ </a:t>
            </a:r>
            <a:r>
              <a:rPr lang="zh-CN" altLang="en-US" dirty="0"/>
              <a:t>高效的算法 </a:t>
            </a:r>
            <a:r>
              <a:rPr lang="en-US" altLang="zh-CN" dirty="0"/>
              <a:t>=  </a:t>
            </a:r>
            <a:r>
              <a:rPr lang="zh-CN" altLang="en-US" dirty="0"/>
              <a:t>广泛应用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005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5578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126</Words>
  <Application>Microsoft Office PowerPoint</Application>
  <PresentationFormat>宽屏</PresentationFormat>
  <Paragraphs>18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REPORTS</vt:lpstr>
      <vt:lpstr>PowerPoint 演示文稿</vt:lpstr>
      <vt:lpstr>PowerPoint 演示文稿</vt:lpstr>
      <vt:lpstr>Imaging genomics of focal epilepsy: a pilot study </vt:lpstr>
      <vt:lpstr>Meta-analysis</vt:lpstr>
      <vt:lpstr>The connection of biology and statistic</vt:lpstr>
      <vt:lpstr>The elements of statistics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邹曼利(Manli Zou)</dc:creator>
  <cp:lastModifiedBy>邹曼利(Manli Zou)</cp:lastModifiedBy>
  <cp:revision>8</cp:revision>
  <dcterms:created xsi:type="dcterms:W3CDTF">2018-03-05T00:52:35Z</dcterms:created>
  <dcterms:modified xsi:type="dcterms:W3CDTF">2018-03-05T02:01:17Z</dcterms:modified>
</cp:coreProperties>
</file>