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4" r:id="rId4"/>
    <p:sldId id="263" r:id="rId5"/>
    <p:sldId id="256" r:id="rId6"/>
    <p:sldId id="259" r:id="rId7"/>
    <p:sldId id="258" r:id="rId8"/>
    <p:sldId id="257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63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9EDC5-6364-4362-80D6-9B308BAECA3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4AFA9-3022-44EA-897B-100FFDC7E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9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本来精分的信号就不好，如果校正的话，会损失掉更多信息。所以想确认一下，是否必须要校正表型。目前通过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adonis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找到明显影响菌群的表型。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Capscale+envfit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AFA9-3022-44EA-897B-100FFDC7E3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</a:t>
            </a:r>
            <a:r>
              <a:rPr lang="en-US" altLang="zh-CN" dirty="0" smtClean="0"/>
              <a:t>49</a:t>
            </a:r>
            <a:r>
              <a:rPr lang="zh-CN" altLang="en-US" dirty="0" smtClean="0"/>
              <a:t>只大鼠，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个时间点，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组，总共有</a:t>
            </a:r>
            <a:r>
              <a:rPr lang="en-US" altLang="zh-CN" dirty="0" smtClean="0"/>
              <a:t>245</a:t>
            </a:r>
            <a:r>
              <a:rPr lang="zh-CN" altLang="en-US" dirty="0" smtClean="0"/>
              <a:t>个观测。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AFA9-3022-44EA-897B-100FFDC7E3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0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AFA9-3022-44EA-897B-100FFDC7E3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5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不管是回归还是二分类，</a:t>
            </a:r>
            <a:r>
              <a:rPr lang="en-US" altLang="zh-CN" dirty="0" smtClean="0"/>
              <a:t>CV</a:t>
            </a:r>
            <a:r>
              <a:rPr lang="zh-CN" altLang="en-US" dirty="0" smtClean="0"/>
              <a:t>后，当最小的</a:t>
            </a:r>
            <a:r>
              <a:rPr lang="en-US" altLang="zh-CN" dirty="0" smtClean="0"/>
              <a:t>SSE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lambda=1</a:t>
            </a:r>
            <a:r>
              <a:rPr lang="zh-CN" altLang="en-US" dirty="0" smtClean="0"/>
              <a:t>，并且最终的预测结果效果非常不好。</a:t>
            </a:r>
            <a:endParaRPr lang="en-US" altLang="zh-CN" dirty="0" smtClean="0"/>
          </a:p>
          <a:p>
            <a:r>
              <a:rPr lang="en-US" altLang="zh-CN" b="1" dirty="0" err="1" smtClean="0"/>
              <a:t>SparseReg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PGEE</a:t>
            </a:r>
            <a:r>
              <a:rPr lang="zh-CN" altLang="en-US" b="1" dirty="0" smtClean="0"/>
              <a:t>结果只有几个重合的菌。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AFA9-3022-44EA-897B-100FFDC7E3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9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4D78-FBA0-4A69-B7DA-B255F7A5571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6E75-3B2F-40EE-80C1-AC944D8F5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表型和菌关联分析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5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donis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envfit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985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envfit</a:t>
            </a:r>
            <a:r>
              <a:rPr lang="zh-CN" altLang="en-US" dirty="0" smtClean="0"/>
              <a:t>或者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adonis</a:t>
            </a:r>
            <a:r>
              <a:rPr lang="zh-CN" altLang="en-US" dirty="0" smtClean="0"/>
              <a:t>方法处理样本表型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，确定对样本间差异影响较大的表型</a:t>
            </a:r>
            <a:endParaRPr lang="en-US" altLang="zh-CN" dirty="0" smtClean="0"/>
          </a:p>
          <a:p>
            <a:r>
              <a:rPr lang="en-US" altLang="zh-CN" dirty="0" smtClean="0"/>
              <a:t>From Jun Wang (2016, </a:t>
            </a:r>
            <a:r>
              <a:rPr lang="en-US" altLang="zh-CN" dirty="0" err="1" smtClean="0"/>
              <a:t>Falony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“R2 will be different as ordination (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envfit</a:t>
            </a:r>
            <a:r>
              <a:rPr lang="en-US" altLang="zh-CN" dirty="0" smtClean="0"/>
              <a:t>) is also compression of data,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adonis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result is </a:t>
            </a:r>
            <a:r>
              <a:rPr lang="en-US" altLang="zh-CN" b="1" dirty="0" smtClean="0">
                <a:solidFill>
                  <a:srgbClr val="0070C0"/>
                </a:solidFill>
              </a:rPr>
              <a:t>more reliable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when it comes to total variations but it's </a:t>
            </a:r>
            <a:r>
              <a:rPr lang="en-US" altLang="zh-CN" b="1" dirty="0" smtClean="0">
                <a:solidFill>
                  <a:srgbClr val="0070C0"/>
                </a:solidFill>
              </a:rPr>
              <a:t>limited in power</a:t>
            </a:r>
            <a:r>
              <a:rPr lang="en-US" altLang="zh-CN" dirty="0" smtClean="0"/>
              <a:t>.”</a:t>
            </a:r>
          </a:p>
          <a:p>
            <a:pPr lvl="1"/>
            <a:r>
              <a:rPr lang="en-US" altLang="zh-CN" dirty="0" smtClean="0"/>
              <a:t>“it (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envfit</a:t>
            </a:r>
            <a:r>
              <a:rPr lang="en-US" altLang="zh-CN" dirty="0" smtClean="0"/>
              <a:t>) gives similar results to that of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adonis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when a factor is tested, but </a:t>
            </a:r>
            <a:r>
              <a:rPr lang="en-US" altLang="zh-CN" b="1" dirty="0" smtClean="0">
                <a:solidFill>
                  <a:srgbClr val="FF0000"/>
                </a:solidFill>
              </a:rPr>
              <a:t>much more powerful </a:t>
            </a:r>
            <a:r>
              <a:rPr lang="en-US" altLang="zh-CN" dirty="0" smtClean="0"/>
              <a:t>when more complex factors are tested”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Permanova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envfit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90" y="1690688"/>
            <a:ext cx="8268854" cy="4296375"/>
          </a:xfrm>
        </p:spPr>
      </p:pic>
    </p:spTree>
    <p:extLst>
      <p:ext uri="{BB962C8B-B14F-4D97-AF65-F5344CB8AC3E}">
        <p14:creationId xmlns:p14="http://schemas.microsoft.com/office/powerpoint/2010/main" val="1413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Population-level analysis of gut microbiome variation. (2016, </a:t>
            </a:r>
            <a:r>
              <a:rPr lang="en-US" altLang="zh-CN" dirty="0" err="1" smtClean="0"/>
              <a:t>Falony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Population-based metagenomics analysis reveals markers for gut microbiome composition and diversity. (2016, </a:t>
            </a:r>
            <a:r>
              <a:rPr lang="en-US" altLang="zh-CN" dirty="0" err="1" smtClean="0"/>
              <a:t>Zhernakova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74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时间序列分析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1/22/2018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6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数据简介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8977"/>
            <a:ext cx="7878821" cy="3797548"/>
          </a:xfrm>
        </p:spPr>
      </p:pic>
      <p:sp>
        <p:nvSpPr>
          <p:cNvPr id="7" name="矩形 6"/>
          <p:cNvSpPr/>
          <p:nvPr/>
        </p:nvSpPr>
        <p:spPr>
          <a:xfrm>
            <a:off x="2265528" y="1838977"/>
            <a:ext cx="341194" cy="3797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6711" y="146964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关节炎指数</a:t>
            </a:r>
            <a:endParaRPr lang="zh-CN" altLang="en-US" sz="16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52966" y="5585085"/>
            <a:ext cx="320723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75483" y="59262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检测时间点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4339325" y="1808199"/>
            <a:ext cx="4568101" cy="3806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16657" y="1808199"/>
            <a:ext cx="573206" cy="38283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496335" y="1469645"/>
            <a:ext cx="127040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9731" y="11737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菌的相对丰度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SparseReg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toolbox: </a:t>
            </a:r>
            <a:r>
              <a:rPr lang="zh-CN" altLang="en-US" dirty="0" smtClean="0"/>
              <a:t>文章中引用问题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需要自己写</a:t>
            </a:r>
            <a:r>
              <a:rPr lang="en-US" altLang="zh-CN" dirty="0" smtClean="0"/>
              <a:t>CV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bootstrap </a:t>
            </a:r>
          </a:p>
          <a:p>
            <a:pPr marL="0" indent="0">
              <a:buNone/>
            </a:pPr>
            <a:r>
              <a:rPr lang="en-US" altLang="zh-CN" sz="2000" dirty="0" smtClean="0"/>
              <a:t>------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predictors 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betahat</a:t>
            </a:r>
            <a:r>
              <a:rPr lang="zh-CN" altLang="en-US" sz="2000" dirty="0" smtClean="0"/>
              <a:t>相乘，得到预测值，然后选择</a:t>
            </a:r>
            <a:r>
              <a:rPr lang="en-US" altLang="zh-CN" sz="2000" dirty="0" smtClean="0"/>
              <a:t>SSE</a:t>
            </a:r>
            <a:r>
              <a:rPr lang="zh-CN" altLang="en-US" sz="2000" dirty="0" smtClean="0"/>
              <a:t>最小时对应的</a:t>
            </a:r>
            <a:r>
              <a:rPr lang="en-US" altLang="zh-CN" sz="2000" dirty="0" smtClean="0"/>
              <a:t>lambda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/>
              <a:t>必须用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 </a:t>
            </a:r>
            <a:r>
              <a:rPr lang="zh-CN" altLang="en-US" dirty="0"/>
              <a:t>对原始 </a:t>
            </a:r>
            <a:r>
              <a:rPr lang="en-US" altLang="zh-CN" dirty="0"/>
              <a:t>id </a:t>
            </a:r>
            <a:r>
              <a:rPr lang="zh-CN" altLang="en-US" dirty="0"/>
              <a:t>覆盖， 不然会报错。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103477" y="6311900"/>
            <a:ext cx="37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http://hua-zhou.github.io/SparseReg/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4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penalized generalized estimating </a:t>
            </a:r>
            <a:r>
              <a:rPr lang="en-US" altLang="zh-CN" dirty="0" smtClean="0"/>
              <a:t>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(PGEE) R package</a:t>
            </a:r>
          </a:p>
          <a:p>
            <a:r>
              <a:rPr lang="en-US" altLang="zh-CN" dirty="0" err="1" smtClean="0"/>
              <a:t>Cvfit</a:t>
            </a:r>
            <a:r>
              <a:rPr lang="en-US" altLang="zh-CN" dirty="0" smtClean="0"/>
              <a:t> -</a:t>
            </a:r>
            <a:r>
              <a:rPr lang="en-US" altLang="zh-CN" sz="2400" dirty="0" smtClean="0"/>
              <a:t>SSE</a:t>
            </a:r>
            <a:r>
              <a:rPr lang="zh-CN" altLang="en-US" sz="2400" dirty="0" smtClean="0"/>
              <a:t>最小时选取对应的</a:t>
            </a:r>
            <a:r>
              <a:rPr lang="en-US" altLang="zh-CN" sz="2400" dirty="0" smtClean="0"/>
              <a:t>lambda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顺序问题：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因为是对同一样本不同时间点观测，所以</a:t>
            </a:r>
            <a:r>
              <a:rPr lang="en-US" altLang="zh-CN" sz="2400" dirty="0" smtClean="0"/>
              <a:t>CV</a:t>
            </a:r>
            <a:r>
              <a:rPr lang="zh-CN" altLang="en-US" sz="2400" dirty="0" smtClean="0"/>
              <a:t>时按照顺序</a:t>
            </a:r>
            <a:r>
              <a:rPr lang="en-US" altLang="zh-CN" sz="2400" dirty="0" smtClean="0"/>
              <a:t>k-fold</a:t>
            </a:r>
            <a:r>
              <a:rPr lang="zh-CN" altLang="en-US" sz="2400" dirty="0" smtClean="0"/>
              <a:t>，并不是完全意义上的</a:t>
            </a:r>
            <a:r>
              <a:rPr lang="en-US" altLang="zh-CN" sz="2400" dirty="0" smtClean="0"/>
              <a:t>CV</a:t>
            </a:r>
            <a:r>
              <a:rPr lang="zh-CN" altLang="en-US" sz="2400" dirty="0" smtClean="0"/>
              <a:t>。比如</a:t>
            </a:r>
            <a:r>
              <a:rPr lang="en-US" altLang="zh-CN" sz="2400" dirty="0" smtClean="0"/>
              <a:t>5-fold CV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个观测，按顺序从前选取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4/5</a:t>
            </a:r>
            <a:r>
              <a:rPr lang="zh-CN" altLang="en-US" sz="2400" dirty="0" smtClean="0"/>
              <a:t>个观测为训练集，剩余的为测试集。</a:t>
            </a:r>
            <a:endParaRPr lang="en-US" altLang="zh-CN" sz="2400" dirty="0" smtClean="0"/>
          </a:p>
          <a:p>
            <a:r>
              <a:rPr lang="en-US" altLang="zh-CN" dirty="0" smtClean="0"/>
              <a:t>Bootstrap</a:t>
            </a:r>
          </a:p>
          <a:p>
            <a:pPr marL="0" indent="0">
              <a:buNone/>
            </a:pPr>
            <a:r>
              <a:rPr lang="zh-CN" altLang="en-US" sz="2400" dirty="0" smtClean="0"/>
              <a:t>同样的顺序问题，是否</a:t>
            </a:r>
            <a:r>
              <a:rPr lang="en-US" altLang="zh-CN" sz="2400" dirty="0" smtClean="0"/>
              <a:t>bootstrap</a:t>
            </a:r>
            <a:r>
              <a:rPr lang="zh-CN" altLang="en-US" sz="2400" dirty="0" smtClean="0"/>
              <a:t>时会有影响？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828689" y="6176963"/>
            <a:ext cx="303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https://github.com/cran/PGEE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9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PGEE</a:t>
            </a:r>
            <a:r>
              <a:rPr lang="zh-CN" altLang="en-US" b="1" dirty="0" smtClean="0"/>
              <a:t>步骤及结果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lambda.vec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(0.1,1,0.01)</a:t>
            </a:r>
          </a:p>
          <a:p>
            <a:r>
              <a:rPr lang="en-US" altLang="zh-CN" dirty="0" smtClean="0"/>
              <a:t>Model + </a:t>
            </a:r>
            <a:r>
              <a:rPr lang="en-US" altLang="zh-CN" dirty="0" err="1" smtClean="0"/>
              <a:t>gjk</a:t>
            </a:r>
            <a:endParaRPr lang="en-US" altLang="zh-CN" dirty="0" smtClean="0"/>
          </a:p>
          <a:p>
            <a:r>
              <a:rPr lang="en-US" altLang="zh-CN" dirty="0" smtClean="0"/>
              <a:t>Model + </a:t>
            </a:r>
            <a:r>
              <a:rPr lang="en-US" altLang="zh-CN" dirty="0" err="1" smtClean="0"/>
              <a:t>mtx</a:t>
            </a:r>
            <a:endParaRPr lang="en-US" altLang="zh-CN" dirty="0" smtClean="0"/>
          </a:p>
          <a:p>
            <a:r>
              <a:rPr lang="en-US" altLang="zh-CN" dirty="0" smtClean="0"/>
              <a:t>Model + </a:t>
            </a:r>
            <a:r>
              <a:rPr lang="en-US" altLang="zh-CN" dirty="0" err="1" smtClean="0"/>
              <a:t>lcasei</a:t>
            </a:r>
            <a:endParaRPr lang="en-US" altLang="zh-CN" dirty="0" smtClean="0"/>
          </a:p>
          <a:p>
            <a:r>
              <a:rPr lang="en-US" altLang="zh-CN" dirty="0" smtClean="0"/>
              <a:t>Model + </a:t>
            </a:r>
            <a:r>
              <a:rPr lang="en-US" altLang="zh-CN" dirty="0" err="1" smtClean="0"/>
              <a:t>gjk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mtx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lcasei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zqftn</a:t>
            </a:r>
            <a:endParaRPr lang="en-US" altLang="zh-CN" dirty="0" smtClean="0"/>
          </a:p>
          <a:p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 smtClean="0"/>
              <a:t>二分类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725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417</Words>
  <Application>Microsoft Office PowerPoint</Application>
  <PresentationFormat>宽屏</PresentationFormat>
  <Paragraphs>49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表型和菌关联分析</vt:lpstr>
      <vt:lpstr>adonis VS envfit</vt:lpstr>
      <vt:lpstr>Permanova VS envfit</vt:lpstr>
      <vt:lpstr>reference</vt:lpstr>
      <vt:lpstr>时间序列分析</vt:lpstr>
      <vt:lpstr>数据简介</vt:lpstr>
      <vt:lpstr>SparseReg</vt:lpstr>
      <vt:lpstr>penalized generalized estimating equations</vt:lpstr>
      <vt:lpstr>PGEE步骤及结果</vt:lpstr>
    </vt:vector>
  </TitlesOfParts>
  <Company>系统天地官网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时间序列分析</dc:title>
  <dc:creator>鞠艳梅(Yanmei Ju)</dc:creator>
  <cp:lastModifiedBy>鞠艳梅(Yanmei Ju)</cp:lastModifiedBy>
  <cp:revision>33</cp:revision>
  <dcterms:created xsi:type="dcterms:W3CDTF">2018-01-21T16:29:44Z</dcterms:created>
  <dcterms:modified xsi:type="dcterms:W3CDTF">2018-01-22T07:05:58Z</dcterms:modified>
</cp:coreProperties>
</file>