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71" r:id="rId5"/>
    <p:sldId id="260" r:id="rId6"/>
    <p:sldId id="268" r:id="rId7"/>
    <p:sldId id="27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4EF89-20CE-44D0-A2AD-F1CCE0704B26}" type="doc">
      <dgm:prSet loTypeId="urn:microsoft.com/office/officeart/2008/layout/LinedList" loCatId="Inbox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F02CAA66-40ED-4F41-8E31-D8FF2F5B01C6}">
      <dgm:prSet custT="1"/>
      <dgm:spPr/>
      <dgm:t>
        <a:bodyPr/>
        <a:lstStyle/>
        <a:p>
          <a:r>
            <a:rPr lang="en-US" sz="3600"/>
            <a:t>Database available</a:t>
          </a:r>
          <a:endParaRPr lang="en-US" sz="3600" dirty="0"/>
        </a:p>
      </dgm:t>
    </dgm:pt>
    <dgm:pt modelId="{240568E6-9D72-43D8-8E84-C7B01D14FCED}" type="parTrans" cxnId="{C4328EE7-382C-4E45-B87D-1EB0BAE53965}">
      <dgm:prSet/>
      <dgm:spPr/>
      <dgm:t>
        <a:bodyPr/>
        <a:lstStyle/>
        <a:p>
          <a:endParaRPr lang="en-US"/>
        </a:p>
      </dgm:t>
    </dgm:pt>
    <dgm:pt modelId="{A56C6209-52D8-4383-9502-8B33F1E616E0}" type="sibTrans" cxnId="{C4328EE7-382C-4E45-B87D-1EB0BAE53965}">
      <dgm:prSet/>
      <dgm:spPr/>
      <dgm:t>
        <a:bodyPr/>
        <a:lstStyle/>
        <a:p>
          <a:endParaRPr lang="en-US"/>
        </a:p>
      </dgm:t>
    </dgm:pt>
    <dgm:pt modelId="{E48584E7-DA6C-478E-870E-912EF8F34A0D}">
      <dgm:prSet custT="1"/>
      <dgm:spPr/>
      <dgm:t>
        <a:bodyPr/>
        <a:lstStyle/>
        <a:p>
          <a:r>
            <a:rPr lang="en-US" sz="3600"/>
            <a:t>Substantial base of knowledge covering </a:t>
          </a:r>
          <a:endParaRPr lang="en-US" sz="3600" dirty="0"/>
        </a:p>
      </dgm:t>
    </dgm:pt>
    <dgm:pt modelId="{FED6A6DF-9662-4B60-AF43-2A1F8DE91C20}" type="parTrans" cxnId="{5ED89C03-D708-4827-BB4E-56234061782C}">
      <dgm:prSet/>
      <dgm:spPr/>
      <dgm:t>
        <a:bodyPr/>
        <a:lstStyle/>
        <a:p>
          <a:endParaRPr lang="en-US"/>
        </a:p>
      </dgm:t>
    </dgm:pt>
    <dgm:pt modelId="{98D621EE-89DB-4C62-BDA9-5420B460AF86}" type="sibTrans" cxnId="{5ED89C03-D708-4827-BB4E-56234061782C}">
      <dgm:prSet/>
      <dgm:spPr/>
      <dgm:t>
        <a:bodyPr/>
        <a:lstStyle/>
        <a:p>
          <a:endParaRPr lang="en-US"/>
        </a:p>
      </dgm:t>
    </dgm:pt>
    <dgm:pt modelId="{AEAA61FE-67D7-49BB-9075-AEB9F4F44BF4}">
      <dgm:prSet custT="1"/>
      <dgm:spPr/>
      <dgm:t>
        <a:bodyPr/>
        <a:lstStyle/>
        <a:p>
          <a:r>
            <a:rPr lang="en-US" sz="3600"/>
            <a:t>Collecting and integrating multi-omics data </a:t>
          </a:r>
          <a:endParaRPr lang="en-US" sz="3600" dirty="0"/>
        </a:p>
      </dgm:t>
    </dgm:pt>
    <dgm:pt modelId="{6B320E44-41F3-4103-8A7B-48ABFC74E1DC}" type="parTrans" cxnId="{7B6D82A0-6944-4B63-9B9B-3C7C134BD4A9}">
      <dgm:prSet/>
      <dgm:spPr/>
      <dgm:t>
        <a:bodyPr/>
        <a:lstStyle/>
        <a:p>
          <a:endParaRPr lang="en-US"/>
        </a:p>
      </dgm:t>
    </dgm:pt>
    <dgm:pt modelId="{086498D3-2482-450B-AE37-2B6BED1806F9}" type="sibTrans" cxnId="{7B6D82A0-6944-4B63-9B9B-3C7C134BD4A9}">
      <dgm:prSet/>
      <dgm:spPr/>
      <dgm:t>
        <a:bodyPr/>
        <a:lstStyle/>
        <a:p>
          <a:endParaRPr lang="en-US"/>
        </a:p>
      </dgm:t>
    </dgm:pt>
    <dgm:pt modelId="{CABFE850-D35D-44B2-85A2-321311B63038}" type="pres">
      <dgm:prSet presAssocID="{2154EF89-20CE-44D0-A2AD-F1CCE0704B26}" presName="vert0" presStyleCnt="0">
        <dgm:presLayoutVars>
          <dgm:dir/>
          <dgm:animOne val="branch"/>
          <dgm:animLvl val="lvl"/>
        </dgm:presLayoutVars>
      </dgm:prSet>
      <dgm:spPr/>
    </dgm:pt>
    <dgm:pt modelId="{EC10F9FF-8D2D-410E-A3F1-8390C0777A48}" type="pres">
      <dgm:prSet presAssocID="{F02CAA66-40ED-4F41-8E31-D8FF2F5B01C6}" presName="thickLine" presStyleLbl="alignNode1" presStyleIdx="0" presStyleCnt="3"/>
      <dgm:spPr/>
    </dgm:pt>
    <dgm:pt modelId="{E4420D46-8F9D-4A3D-BC99-69A659CF6B3B}" type="pres">
      <dgm:prSet presAssocID="{F02CAA66-40ED-4F41-8E31-D8FF2F5B01C6}" presName="horz1" presStyleCnt="0"/>
      <dgm:spPr/>
    </dgm:pt>
    <dgm:pt modelId="{68564C1A-1329-4942-B319-8D20CC4381B2}" type="pres">
      <dgm:prSet presAssocID="{F02CAA66-40ED-4F41-8E31-D8FF2F5B01C6}" presName="tx1" presStyleLbl="revTx" presStyleIdx="0" presStyleCnt="3"/>
      <dgm:spPr/>
    </dgm:pt>
    <dgm:pt modelId="{AEA29610-142A-4F17-9389-DE689C5A3F60}" type="pres">
      <dgm:prSet presAssocID="{F02CAA66-40ED-4F41-8E31-D8FF2F5B01C6}" presName="vert1" presStyleCnt="0"/>
      <dgm:spPr/>
    </dgm:pt>
    <dgm:pt modelId="{DF975347-3912-4590-991D-939D6570F79E}" type="pres">
      <dgm:prSet presAssocID="{E48584E7-DA6C-478E-870E-912EF8F34A0D}" presName="thickLine" presStyleLbl="alignNode1" presStyleIdx="1" presStyleCnt="3"/>
      <dgm:spPr/>
    </dgm:pt>
    <dgm:pt modelId="{032EF86F-51B7-46CB-B58B-AAF1A62DCFBC}" type="pres">
      <dgm:prSet presAssocID="{E48584E7-DA6C-478E-870E-912EF8F34A0D}" presName="horz1" presStyleCnt="0"/>
      <dgm:spPr/>
    </dgm:pt>
    <dgm:pt modelId="{ADEBCF8E-8489-430F-AA46-2B94A4B004D1}" type="pres">
      <dgm:prSet presAssocID="{E48584E7-DA6C-478E-870E-912EF8F34A0D}" presName="tx1" presStyleLbl="revTx" presStyleIdx="1" presStyleCnt="3"/>
      <dgm:spPr/>
    </dgm:pt>
    <dgm:pt modelId="{53CD8054-9754-4A8C-8A74-E88635E4CD65}" type="pres">
      <dgm:prSet presAssocID="{E48584E7-DA6C-478E-870E-912EF8F34A0D}" presName="vert1" presStyleCnt="0"/>
      <dgm:spPr/>
    </dgm:pt>
    <dgm:pt modelId="{9CA793B1-2D13-4DA9-90DE-E504AC08893D}" type="pres">
      <dgm:prSet presAssocID="{AEAA61FE-67D7-49BB-9075-AEB9F4F44BF4}" presName="thickLine" presStyleLbl="alignNode1" presStyleIdx="2" presStyleCnt="3"/>
      <dgm:spPr/>
    </dgm:pt>
    <dgm:pt modelId="{26748FC6-EE06-4012-9F81-2D18A616BD9A}" type="pres">
      <dgm:prSet presAssocID="{AEAA61FE-67D7-49BB-9075-AEB9F4F44BF4}" presName="horz1" presStyleCnt="0"/>
      <dgm:spPr/>
    </dgm:pt>
    <dgm:pt modelId="{AEA97272-889D-4360-8FB9-4018C6B2EDC8}" type="pres">
      <dgm:prSet presAssocID="{AEAA61FE-67D7-49BB-9075-AEB9F4F44BF4}" presName="tx1" presStyleLbl="revTx" presStyleIdx="2" presStyleCnt="3"/>
      <dgm:spPr/>
    </dgm:pt>
    <dgm:pt modelId="{6273EF08-DECB-4277-97C2-351AA2324236}" type="pres">
      <dgm:prSet presAssocID="{AEAA61FE-67D7-49BB-9075-AEB9F4F44BF4}" presName="vert1" presStyleCnt="0"/>
      <dgm:spPr/>
    </dgm:pt>
  </dgm:ptLst>
  <dgm:cxnLst>
    <dgm:cxn modelId="{5ED89C03-D708-4827-BB4E-56234061782C}" srcId="{2154EF89-20CE-44D0-A2AD-F1CCE0704B26}" destId="{E48584E7-DA6C-478E-870E-912EF8F34A0D}" srcOrd="1" destOrd="0" parTransId="{FED6A6DF-9662-4B60-AF43-2A1F8DE91C20}" sibTransId="{98D621EE-89DB-4C62-BDA9-5420B460AF86}"/>
    <dgm:cxn modelId="{C1568814-A1D8-492A-BA84-6899AD8E6BB8}" type="presOf" srcId="{F02CAA66-40ED-4F41-8E31-D8FF2F5B01C6}" destId="{68564C1A-1329-4942-B319-8D20CC4381B2}" srcOrd="0" destOrd="0" presId="urn:microsoft.com/office/officeart/2008/layout/LinedList"/>
    <dgm:cxn modelId="{1DA7D02C-3B53-4460-A524-A44C86D3B71B}" type="presOf" srcId="{AEAA61FE-67D7-49BB-9075-AEB9F4F44BF4}" destId="{AEA97272-889D-4360-8FB9-4018C6B2EDC8}" srcOrd="0" destOrd="0" presId="urn:microsoft.com/office/officeart/2008/layout/LinedList"/>
    <dgm:cxn modelId="{E684BF2F-9B0E-4540-9238-729FEA1A3100}" type="presOf" srcId="{E48584E7-DA6C-478E-870E-912EF8F34A0D}" destId="{ADEBCF8E-8489-430F-AA46-2B94A4B004D1}" srcOrd="0" destOrd="0" presId="urn:microsoft.com/office/officeart/2008/layout/LinedList"/>
    <dgm:cxn modelId="{7B6D82A0-6944-4B63-9B9B-3C7C134BD4A9}" srcId="{2154EF89-20CE-44D0-A2AD-F1CCE0704B26}" destId="{AEAA61FE-67D7-49BB-9075-AEB9F4F44BF4}" srcOrd="2" destOrd="0" parTransId="{6B320E44-41F3-4103-8A7B-48ABFC74E1DC}" sibTransId="{086498D3-2482-450B-AE37-2B6BED1806F9}"/>
    <dgm:cxn modelId="{BF23A9B6-B699-4876-8515-6353C639D8ED}" type="presOf" srcId="{2154EF89-20CE-44D0-A2AD-F1CCE0704B26}" destId="{CABFE850-D35D-44B2-85A2-321311B63038}" srcOrd="0" destOrd="0" presId="urn:microsoft.com/office/officeart/2008/layout/LinedList"/>
    <dgm:cxn modelId="{C4328EE7-382C-4E45-B87D-1EB0BAE53965}" srcId="{2154EF89-20CE-44D0-A2AD-F1CCE0704B26}" destId="{F02CAA66-40ED-4F41-8E31-D8FF2F5B01C6}" srcOrd="0" destOrd="0" parTransId="{240568E6-9D72-43D8-8E84-C7B01D14FCED}" sibTransId="{A56C6209-52D8-4383-9502-8B33F1E616E0}"/>
    <dgm:cxn modelId="{0C5B9B83-F6D6-4BD0-8760-CB1CDEBA0605}" type="presParOf" srcId="{CABFE850-D35D-44B2-85A2-321311B63038}" destId="{EC10F9FF-8D2D-410E-A3F1-8390C0777A48}" srcOrd="0" destOrd="0" presId="urn:microsoft.com/office/officeart/2008/layout/LinedList"/>
    <dgm:cxn modelId="{E606D5D0-4D4C-405B-B22B-403E2099C49F}" type="presParOf" srcId="{CABFE850-D35D-44B2-85A2-321311B63038}" destId="{E4420D46-8F9D-4A3D-BC99-69A659CF6B3B}" srcOrd="1" destOrd="0" presId="urn:microsoft.com/office/officeart/2008/layout/LinedList"/>
    <dgm:cxn modelId="{C1048EF9-4987-4300-9E54-B394833BD8AB}" type="presParOf" srcId="{E4420D46-8F9D-4A3D-BC99-69A659CF6B3B}" destId="{68564C1A-1329-4942-B319-8D20CC4381B2}" srcOrd="0" destOrd="0" presId="urn:microsoft.com/office/officeart/2008/layout/LinedList"/>
    <dgm:cxn modelId="{1B0090F1-7B25-430B-ACDB-D3E98A4E8E33}" type="presParOf" srcId="{E4420D46-8F9D-4A3D-BC99-69A659CF6B3B}" destId="{AEA29610-142A-4F17-9389-DE689C5A3F60}" srcOrd="1" destOrd="0" presId="urn:microsoft.com/office/officeart/2008/layout/LinedList"/>
    <dgm:cxn modelId="{7CEAC084-351C-4A8D-A326-E72EB4387D94}" type="presParOf" srcId="{CABFE850-D35D-44B2-85A2-321311B63038}" destId="{DF975347-3912-4590-991D-939D6570F79E}" srcOrd="2" destOrd="0" presId="urn:microsoft.com/office/officeart/2008/layout/LinedList"/>
    <dgm:cxn modelId="{09437ECE-1788-4C02-BC2F-D3419ADA6F0E}" type="presParOf" srcId="{CABFE850-D35D-44B2-85A2-321311B63038}" destId="{032EF86F-51B7-46CB-B58B-AAF1A62DCFBC}" srcOrd="3" destOrd="0" presId="urn:microsoft.com/office/officeart/2008/layout/LinedList"/>
    <dgm:cxn modelId="{A5E4CC4F-DD55-4AB3-8757-4AADC4CAD652}" type="presParOf" srcId="{032EF86F-51B7-46CB-B58B-AAF1A62DCFBC}" destId="{ADEBCF8E-8489-430F-AA46-2B94A4B004D1}" srcOrd="0" destOrd="0" presId="urn:microsoft.com/office/officeart/2008/layout/LinedList"/>
    <dgm:cxn modelId="{A06CE10F-F488-4744-AA6E-D0CC78FCEE0A}" type="presParOf" srcId="{032EF86F-51B7-46CB-B58B-AAF1A62DCFBC}" destId="{53CD8054-9754-4A8C-8A74-E88635E4CD65}" srcOrd="1" destOrd="0" presId="urn:microsoft.com/office/officeart/2008/layout/LinedList"/>
    <dgm:cxn modelId="{C8190F94-883E-46EC-9BC7-8216D960490A}" type="presParOf" srcId="{CABFE850-D35D-44B2-85A2-321311B63038}" destId="{9CA793B1-2D13-4DA9-90DE-E504AC08893D}" srcOrd="4" destOrd="0" presId="urn:microsoft.com/office/officeart/2008/layout/LinedList"/>
    <dgm:cxn modelId="{14970D81-450C-4D9D-B8EE-68243A8D14C7}" type="presParOf" srcId="{CABFE850-D35D-44B2-85A2-321311B63038}" destId="{26748FC6-EE06-4012-9F81-2D18A616BD9A}" srcOrd="5" destOrd="0" presId="urn:microsoft.com/office/officeart/2008/layout/LinedList"/>
    <dgm:cxn modelId="{427FFAEE-C881-459E-B869-666411CC7ACF}" type="presParOf" srcId="{26748FC6-EE06-4012-9F81-2D18A616BD9A}" destId="{AEA97272-889D-4360-8FB9-4018C6B2EDC8}" srcOrd="0" destOrd="0" presId="urn:microsoft.com/office/officeart/2008/layout/LinedList"/>
    <dgm:cxn modelId="{15A2440E-F9A9-443B-8D95-5D243FD4727C}" type="presParOf" srcId="{26748FC6-EE06-4012-9F81-2D18A616BD9A}" destId="{6273EF08-DECB-4277-97C2-351AA23242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127A66-2480-4C24-8FF1-6BEC2F2EBABF}" type="doc">
      <dgm:prSet loTypeId="urn:microsoft.com/office/officeart/2005/8/layout/vList2" loCatId="Inbo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F6A1AD0-1202-4E49-81A5-E8FD433E0E20}">
      <dgm:prSet custT="1"/>
      <dgm:spPr/>
      <dgm:t>
        <a:bodyPr/>
        <a:lstStyle/>
        <a:p>
          <a:r>
            <a:rPr lang="en-US" sz="2600" dirty="0"/>
            <a:t>Single “omics” analysis are often </a:t>
          </a:r>
          <a:r>
            <a:rPr lang="en-US" sz="2600" dirty="0">
              <a:highlight>
                <a:srgbClr val="FFFF00"/>
              </a:highlight>
            </a:rPr>
            <a:t>limited to correlations </a:t>
          </a:r>
          <a:r>
            <a:rPr lang="en-US" sz="2600" dirty="0"/>
            <a:t>and may generally end up identifying the consequential changes rather than causative ones.</a:t>
          </a:r>
        </a:p>
      </dgm:t>
    </dgm:pt>
    <dgm:pt modelId="{EC1763CE-3ADD-40CE-A0CF-5F8531E9DFA8}" type="parTrans" cxnId="{1CC62B0D-8EEF-4BA6-8CB4-A2FC3D4FD54F}">
      <dgm:prSet/>
      <dgm:spPr/>
      <dgm:t>
        <a:bodyPr/>
        <a:lstStyle/>
        <a:p>
          <a:endParaRPr lang="en-US"/>
        </a:p>
      </dgm:t>
    </dgm:pt>
    <dgm:pt modelId="{DA6B7312-8347-4EB3-BD9C-A173EB82CDAB}" type="sibTrans" cxnId="{1CC62B0D-8EEF-4BA6-8CB4-A2FC3D4FD54F}">
      <dgm:prSet/>
      <dgm:spPr/>
      <dgm:t>
        <a:bodyPr/>
        <a:lstStyle/>
        <a:p>
          <a:endParaRPr lang="en-US"/>
        </a:p>
      </dgm:t>
    </dgm:pt>
    <dgm:pt modelId="{C26EF5A8-1C87-406A-B877-2EC7D44E72F4}">
      <dgm:prSet custT="1"/>
      <dgm:spPr/>
      <dgm:t>
        <a:bodyPr/>
        <a:lstStyle/>
        <a:p>
          <a:r>
            <a:rPr lang="en-US" sz="2600" dirty="0"/>
            <a:t>Multi-omics approach </a:t>
          </a:r>
          <a:r>
            <a:rPr lang="en-US" sz="2600" dirty="0">
              <a:highlight>
                <a:srgbClr val="FFFF00"/>
              </a:highlight>
            </a:rPr>
            <a:t>allows better understanding </a:t>
          </a:r>
          <a:r>
            <a:rPr lang="en-US" sz="2600" dirty="0"/>
            <a:t>of complex diseases like cancer and further impact in designing better diagnostic tools and therapies for the treatment of a disease</a:t>
          </a:r>
        </a:p>
      </dgm:t>
    </dgm:pt>
    <dgm:pt modelId="{0D8D71C6-1F89-4A18-8719-7413031FAA88}" type="parTrans" cxnId="{C029DF60-FB57-4D04-865E-82CA68EDD27E}">
      <dgm:prSet/>
      <dgm:spPr/>
      <dgm:t>
        <a:bodyPr/>
        <a:lstStyle/>
        <a:p>
          <a:endParaRPr lang="en-US"/>
        </a:p>
      </dgm:t>
    </dgm:pt>
    <dgm:pt modelId="{B91506B7-70ED-4E13-A53B-22362F18252E}" type="sibTrans" cxnId="{C029DF60-FB57-4D04-865E-82CA68EDD27E}">
      <dgm:prSet/>
      <dgm:spPr/>
      <dgm:t>
        <a:bodyPr/>
        <a:lstStyle/>
        <a:p>
          <a:endParaRPr lang="en-US"/>
        </a:p>
      </dgm:t>
    </dgm:pt>
    <dgm:pt modelId="{9EB77FA1-0BC9-4AE7-8304-09F61163EEA1}">
      <dgm:prSet/>
      <dgm:spPr/>
      <dgm:t>
        <a:bodyPr/>
        <a:lstStyle/>
        <a:p>
          <a:endParaRPr lang="en-US"/>
        </a:p>
      </dgm:t>
    </dgm:pt>
    <dgm:pt modelId="{8AB3894E-88C6-4FCB-8C9E-36F1BBD0AB77}" type="sibTrans" cxnId="{F3783376-04ED-4474-BAEB-E2AD07728334}">
      <dgm:prSet/>
      <dgm:spPr/>
      <dgm:t>
        <a:bodyPr/>
        <a:lstStyle/>
        <a:p>
          <a:endParaRPr lang="en-US"/>
        </a:p>
      </dgm:t>
    </dgm:pt>
    <dgm:pt modelId="{0E04AC32-1E74-42FF-A12C-B8561BBC63DE}" type="parTrans" cxnId="{F3783376-04ED-4474-BAEB-E2AD07728334}">
      <dgm:prSet/>
      <dgm:spPr/>
      <dgm:t>
        <a:bodyPr/>
        <a:lstStyle/>
        <a:p>
          <a:endParaRPr lang="en-US"/>
        </a:p>
      </dgm:t>
    </dgm:pt>
    <dgm:pt modelId="{ADAD1286-ACA3-47DC-B13E-69403F824A15}">
      <dgm:prSet custT="1"/>
      <dgm:spPr/>
      <dgm:t>
        <a:bodyPr/>
        <a:lstStyle/>
        <a:p>
          <a:endParaRPr lang="en-US" sz="2600" dirty="0"/>
        </a:p>
      </dgm:t>
    </dgm:pt>
    <dgm:pt modelId="{D3893476-5BD3-462A-9647-37D339727BDD}" type="parTrans" cxnId="{2488FD94-C32E-4356-BB18-FC039CAC4E85}">
      <dgm:prSet/>
      <dgm:spPr/>
      <dgm:t>
        <a:bodyPr/>
        <a:lstStyle/>
        <a:p>
          <a:endParaRPr lang="zh-CN" altLang="en-US"/>
        </a:p>
      </dgm:t>
    </dgm:pt>
    <dgm:pt modelId="{12AF6A30-B77E-41BF-A03D-A4C2097B11E4}" type="sibTrans" cxnId="{2488FD94-C32E-4356-BB18-FC039CAC4E85}">
      <dgm:prSet/>
      <dgm:spPr/>
      <dgm:t>
        <a:bodyPr/>
        <a:lstStyle/>
        <a:p>
          <a:endParaRPr lang="zh-CN" altLang="en-US"/>
        </a:p>
      </dgm:t>
    </dgm:pt>
    <dgm:pt modelId="{85187D97-838E-4EE2-8F45-896B52B41105}" type="pres">
      <dgm:prSet presAssocID="{68127A66-2480-4C24-8FF1-6BEC2F2EBABF}" presName="linear" presStyleCnt="0">
        <dgm:presLayoutVars>
          <dgm:animLvl val="lvl"/>
          <dgm:resizeHandles val="exact"/>
        </dgm:presLayoutVars>
      </dgm:prSet>
      <dgm:spPr/>
    </dgm:pt>
    <dgm:pt modelId="{D8457954-76A6-49C3-AA9F-342A3BE707C2}" type="pres">
      <dgm:prSet presAssocID="{9EB77FA1-0BC9-4AE7-8304-09F61163EEA1}" presName="parentText" presStyleLbl="node1" presStyleIdx="0" presStyleCnt="1" custFlipVert="1" custScaleY="217294" custLinFactNeighborX="-2007" custLinFactNeighborY="-11386">
        <dgm:presLayoutVars>
          <dgm:chMax val="0"/>
          <dgm:bulletEnabled val="1"/>
        </dgm:presLayoutVars>
      </dgm:prSet>
      <dgm:spPr/>
    </dgm:pt>
    <dgm:pt modelId="{726AFFD3-1B81-4BA4-B0DD-9C07A1BC6A89}" type="pres">
      <dgm:prSet presAssocID="{9EB77FA1-0BC9-4AE7-8304-09F61163EEA1}" presName="childText" presStyleLbl="revTx" presStyleIdx="0" presStyleCnt="1" custScaleX="100000" custScaleY="134709">
        <dgm:presLayoutVars>
          <dgm:bulletEnabled val="1"/>
        </dgm:presLayoutVars>
      </dgm:prSet>
      <dgm:spPr/>
    </dgm:pt>
  </dgm:ptLst>
  <dgm:cxnLst>
    <dgm:cxn modelId="{1CC62B0D-8EEF-4BA6-8CB4-A2FC3D4FD54F}" srcId="{9EB77FA1-0BC9-4AE7-8304-09F61163EEA1}" destId="{6F6A1AD0-1202-4E49-81A5-E8FD433E0E20}" srcOrd="0" destOrd="0" parTransId="{EC1763CE-3ADD-40CE-A0CF-5F8531E9DFA8}" sibTransId="{DA6B7312-8347-4EB3-BD9C-A173EB82CDAB}"/>
    <dgm:cxn modelId="{0386E530-D361-4F5B-9367-CC5108BB8882}" type="presOf" srcId="{C26EF5A8-1C87-406A-B877-2EC7D44E72F4}" destId="{726AFFD3-1B81-4BA4-B0DD-9C07A1BC6A89}" srcOrd="0" destOrd="2" presId="urn:microsoft.com/office/officeart/2005/8/layout/vList2"/>
    <dgm:cxn modelId="{6751D83C-65FC-4866-AF42-13AD98A3B1F2}" type="presOf" srcId="{9EB77FA1-0BC9-4AE7-8304-09F61163EEA1}" destId="{D8457954-76A6-49C3-AA9F-342A3BE707C2}" srcOrd="0" destOrd="0" presId="urn:microsoft.com/office/officeart/2005/8/layout/vList2"/>
    <dgm:cxn modelId="{C029DF60-FB57-4D04-865E-82CA68EDD27E}" srcId="{9EB77FA1-0BC9-4AE7-8304-09F61163EEA1}" destId="{C26EF5A8-1C87-406A-B877-2EC7D44E72F4}" srcOrd="2" destOrd="0" parTransId="{0D8D71C6-1F89-4A18-8719-7413031FAA88}" sibTransId="{B91506B7-70ED-4E13-A53B-22362F18252E}"/>
    <dgm:cxn modelId="{76239D43-D31E-484C-BB3A-81F39A2E40C2}" type="presOf" srcId="{6F6A1AD0-1202-4E49-81A5-E8FD433E0E20}" destId="{726AFFD3-1B81-4BA4-B0DD-9C07A1BC6A89}" srcOrd="0" destOrd="0" presId="urn:microsoft.com/office/officeart/2005/8/layout/vList2"/>
    <dgm:cxn modelId="{F3783376-04ED-4474-BAEB-E2AD07728334}" srcId="{68127A66-2480-4C24-8FF1-6BEC2F2EBABF}" destId="{9EB77FA1-0BC9-4AE7-8304-09F61163EEA1}" srcOrd="0" destOrd="0" parTransId="{0E04AC32-1E74-42FF-A12C-B8561BBC63DE}" sibTransId="{8AB3894E-88C6-4FCB-8C9E-36F1BBD0AB77}"/>
    <dgm:cxn modelId="{983FC594-33F4-4DBB-92A0-52893A9D2F18}" type="presOf" srcId="{ADAD1286-ACA3-47DC-B13E-69403F824A15}" destId="{726AFFD3-1B81-4BA4-B0DD-9C07A1BC6A89}" srcOrd="0" destOrd="1" presId="urn:microsoft.com/office/officeart/2005/8/layout/vList2"/>
    <dgm:cxn modelId="{2488FD94-C32E-4356-BB18-FC039CAC4E85}" srcId="{9EB77FA1-0BC9-4AE7-8304-09F61163EEA1}" destId="{ADAD1286-ACA3-47DC-B13E-69403F824A15}" srcOrd="1" destOrd="0" parTransId="{D3893476-5BD3-462A-9647-37D339727BDD}" sibTransId="{12AF6A30-B77E-41BF-A03D-A4C2097B11E4}"/>
    <dgm:cxn modelId="{98835AF9-2521-4229-BB91-D9257E448EF1}" type="presOf" srcId="{68127A66-2480-4C24-8FF1-6BEC2F2EBABF}" destId="{85187D97-838E-4EE2-8F45-896B52B41105}" srcOrd="0" destOrd="0" presId="urn:microsoft.com/office/officeart/2005/8/layout/vList2"/>
    <dgm:cxn modelId="{FB59B8A8-8324-40BF-BFBA-ACEE0350345C}" type="presParOf" srcId="{85187D97-838E-4EE2-8F45-896B52B41105}" destId="{D8457954-76A6-49C3-AA9F-342A3BE707C2}" srcOrd="0" destOrd="0" presId="urn:microsoft.com/office/officeart/2005/8/layout/vList2"/>
    <dgm:cxn modelId="{9C285587-0BC0-4234-9E8D-D58A941486C4}" type="presParOf" srcId="{85187D97-838E-4EE2-8F45-896B52B41105}" destId="{726AFFD3-1B81-4BA4-B0DD-9C07A1BC6A8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A767CE-AE54-4C7D-B448-DA0DD5F1A7E6}" type="doc">
      <dgm:prSet loTypeId="urn:microsoft.com/office/officeart/2008/layout/LinedList" loCatId="Inbo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E22F91-392E-4F5C-B627-FF863EA7C32B}">
      <dgm:prSet/>
      <dgm:spPr/>
      <dgm:t>
        <a:bodyPr/>
        <a:lstStyle/>
        <a:p>
          <a:r>
            <a:rPr lang="en-US" kern="1200" dirty="0"/>
            <a:t>simple integration </a:t>
          </a:r>
          <a:r>
            <a:rPr lang="en-US" kern="1200" dirty="0">
              <a:latin typeface="等线" panose="020F0502020204030204"/>
              <a:ea typeface="+mn-ea"/>
              <a:cs typeface="+mn-cs"/>
            </a:rPr>
            <a:t>(two different –omics datasets)</a:t>
          </a:r>
        </a:p>
      </dgm:t>
    </dgm:pt>
    <dgm:pt modelId="{9393ED4E-C872-4371-AC2C-66AF91712D6C}" type="parTrans" cxnId="{F6967F95-C647-4D22-9F74-571BBE34B307}">
      <dgm:prSet/>
      <dgm:spPr/>
      <dgm:t>
        <a:bodyPr/>
        <a:lstStyle/>
        <a:p>
          <a:endParaRPr lang="en-US"/>
        </a:p>
      </dgm:t>
    </dgm:pt>
    <dgm:pt modelId="{ED39CF42-7A46-4958-BF42-0E35C521321D}" type="sibTrans" cxnId="{F6967F95-C647-4D22-9F74-571BBE34B307}">
      <dgm:prSet phldrT="1" phldr="0"/>
      <dgm:spPr/>
      <dgm:t>
        <a:bodyPr/>
        <a:lstStyle/>
        <a:p>
          <a:endParaRPr lang="en-US"/>
        </a:p>
      </dgm:t>
    </dgm:pt>
    <dgm:pt modelId="{3BA33E0A-F5DF-4F30-A71F-B6A605BCDD6C}">
      <dgm:prSet/>
      <dgm:spPr/>
      <dgm:t>
        <a:bodyPr/>
        <a:lstStyle/>
        <a:p>
          <a:r>
            <a:rPr lang="en-US" dirty="0"/>
            <a:t>more comprehensive and computationally demanding ones </a:t>
          </a:r>
        </a:p>
        <a:p>
          <a:r>
            <a:rPr lang="en-US" dirty="0"/>
            <a:t>(multiple –omics data)</a:t>
          </a:r>
        </a:p>
      </dgm:t>
    </dgm:pt>
    <dgm:pt modelId="{A7A90999-A2B8-4ED9-A77B-3375F6ED0B51}" type="parTrans" cxnId="{0C548C76-47C4-4531-8043-71084E75BC1E}">
      <dgm:prSet/>
      <dgm:spPr/>
      <dgm:t>
        <a:bodyPr/>
        <a:lstStyle/>
        <a:p>
          <a:endParaRPr lang="en-US"/>
        </a:p>
      </dgm:t>
    </dgm:pt>
    <dgm:pt modelId="{07318BA1-3ECB-4312-A2E7-48ECAA598BF6}" type="sibTrans" cxnId="{0C548C76-47C4-4531-8043-71084E75BC1E}">
      <dgm:prSet phldrT="2" phldr="0"/>
      <dgm:spPr/>
      <dgm:t>
        <a:bodyPr/>
        <a:lstStyle/>
        <a:p>
          <a:endParaRPr lang="en-US"/>
        </a:p>
      </dgm:t>
    </dgm:pt>
    <dgm:pt modelId="{FB14DC3D-E8CF-4E7C-9411-8E57E75B1DF6}" type="pres">
      <dgm:prSet presAssocID="{FAA767CE-AE54-4C7D-B448-DA0DD5F1A7E6}" presName="vert0" presStyleCnt="0">
        <dgm:presLayoutVars>
          <dgm:dir/>
          <dgm:animOne val="branch"/>
          <dgm:animLvl val="lvl"/>
        </dgm:presLayoutVars>
      </dgm:prSet>
      <dgm:spPr/>
    </dgm:pt>
    <dgm:pt modelId="{35BF2021-8EDD-436C-96D6-FF832A155592}" type="pres">
      <dgm:prSet presAssocID="{8DE22F91-392E-4F5C-B627-FF863EA7C32B}" presName="thickLine" presStyleLbl="alignNode1" presStyleIdx="0" presStyleCnt="2"/>
      <dgm:spPr/>
    </dgm:pt>
    <dgm:pt modelId="{B19155DC-418F-4E80-AA1E-AEE2948F2C74}" type="pres">
      <dgm:prSet presAssocID="{8DE22F91-392E-4F5C-B627-FF863EA7C32B}" presName="horz1" presStyleCnt="0"/>
      <dgm:spPr/>
    </dgm:pt>
    <dgm:pt modelId="{35B8FD7B-0A95-4752-95DC-9A5679A0230A}" type="pres">
      <dgm:prSet presAssocID="{8DE22F91-392E-4F5C-B627-FF863EA7C32B}" presName="tx1" presStyleLbl="revTx" presStyleIdx="0" presStyleCnt="2"/>
      <dgm:spPr/>
    </dgm:pt>
    <dgm:pt modelId="{8A7301AB-1236-47CF-B113-A7501ECB0747}" type="pres">
      <dgm:prSet presAssocID="{8DE22F91-392E-4F5C-B627-FF863EA7C32B}" presName="vert1" presStyleCnt="0"/>
      <dgm:spPr/>
    </dgm:pt>
    <dgm:pt modelId="{8D684F8E-9CFA-4128-939E-D5BBFD561D1B}" type="pres">
      <dgm:prSet presAssocID="{3BA33E0A-F5DF-4F30-A71F-B6A605BCDD6C}" presName="thickLine" presStyleLbl="alignNode1" presStyleIdx="1" presStyleCnt="2"/>
      <dgm:spPr/>
    </dgm:pt>
    <dgm:pt modelId="{4F37A3A4-3282-49C5-B275-7818FC41A251}" type="pres">
      <dgm:prSet presAssocID="{3BA33E0A-F5DF-4F30-A71F-B6A605BCDD6C}" presName="horz1" presStyleCnt="0"/>
      <dgm:spPr/>
    </dgm:pt>
    <dgm:pt modelId="{D1AF300B-B7B9-4BA7-BC41-9E0ED78CB42B}" type="pres">
      <dgm:prSet presAssocID="{3BA33E0A-F5DF-4F30-A71F-B6A605BCDD6C}" presName="tx1" presStyleLbl="revTx" presStyleIdx="1" presStyleCnt="2"/>
      <dgm:spPr/>
    </dgm:pt>
    <dgm:pt modelId="{A644B50C-C39B-43F7-8692-E250EFE940AF}" type="pres">
      <dgm:prSet presAssocID="{3BA33E0A-F5DF-4F30-A71F-B6A605BCDD6C}" presName="vert1" presStyleCnt="0"/>
      <dgm:spPr/>
    </dgm:pt>
  </dgm:ptLst>
  <dgm:cxnLst>
    <dgm:cxn modelId="{D962FB18-21CE-4198-9125-84F855A9D11C}" type="presOf" srcId="{FAA767CE-AE54-4C7D-B448-DA0DD5F1A7E6}" destId="{FB14DC3D-E8CF-4E7C-9411-8E57E75B1DF6}" srcOrd="0" destOrd="0" presId="urn:microsoft.com/office/officeart/2008/layout/LinedList"/>
    <dgm:cxn modelId="{0C548C76-47C4-4531-8043-71084E75BC1E}" srcId="{FAA767CE-AE54-4C7D-B448-DA0DD5F1A7E6}" destId="{3BA33E0A-F5DF-4F30-A71F-B6A605BCDD6C}" srcOrd="1" destOrd="0" parTransId="{A7A90999-A2B8-4ED9-A77B-3375F6ED0B51}" sibTransId="{07318BA1-3ECB-4312-A2E7-48ECAA598BF6}"/>
    <dgm:cxn modelId="{F6967F95-C647-4D22-9F74-571BBE34B307}" srcId="{FAA767CE-AE54-4C7D-B448-DA0DD5F1A7E6}" destId="{8DE22F91-392E-4F5C-B627-FF863EA7C32B}" srcOrd="0" destOrd="0" parTransId="{9393ED4E-C872-4371-AC2C-66AF91712D6C}" sibTransId="{ED39CF42-7A46-4958-BF42-0E35C521321D}"/>
    <dgm:cxn modelId="{681ED8A5-882B-4798-B2B8-3C233FE124C5}" type="presOf" srcId="{3BA33E0A-F5DF-4F30-A71F-B6A605BCDD6C}" destId="{D1AF300B-B7B9-4BA7-BC41-9E0ED78CB42B}" srcOrd="0" destOrd="0" presId="urn:microsoft.com/office/officeart/2008/layout/LinedList"/>
    <dgm:cxn modelId="{F222B9C3-5C90-4DF2-8D18-3364C8FB9786}" type="presOf" srcId="{8DE22F91-392E-4F5C-B627-FF863EA7C32B}" destId="{35B8FD7B-0A95-4752-95DC-9A5679A0230A}" srcOrd="0" destOrd="0" presId="urn:microsoft.com/office/officeart/2008/layout/LinedList"/>
    <dgm:cxn modelId="{47B3DE1A-8D99-4594-91E6-C7642EBC488E}" type="presParOf" srcId="{FB14DC3D-E8CF-4E7C-9411-8E57E75B1DF6}" destId="{35BF2021-8EDD-436C-96D6-FF832A155592}" srcOrd="0" destOrd="0" presId="urn:microsoft.com/office/officeart/2008/layout/LinedList"/>
    <dgm:cxn modelId="{C529D2A5-6429-4A93-95AD-A411917DC6EF}" type="presParOf" srcId="{FB14DC3D-E8CF-4E7C-9411-8E57E75B1DF6}" destId="{B19155DC-418F-4E80-AA1E-AEE2948F2C74}" srcOrd="1" destOrd="0" presId="urn:microsoft.com/office/officeart/2008/layout/LinedList"/>
    <dgm:cxn modelId="{FAF4DC5C-88CF-4FC4-98CC-136BFCF01171}" type="presParOf" srcId="{B19155DC-418F-4E80-AA1E-AEE2948F2C74}" destId="{35B8FD7B-0A95-4752-95DC-9A5679A0230A}" srcOrd="0" destOrd="0" presId="urn:microsoft.com/office/officeart/2008/layout/LinedList"/>
    <dgm:cxn modelId="{0B89AFF8-A8B3-4B1C-BFCA-76B07B230F8F}" type="presParOf" srcId="{B19155DC-418F-4E80-AA1E-AEE2948F2C74}" destId="{8A7301AB-1236-47CF-B113-A7501ECB0747}" srcOrd="1" destOrd="0" presId="urn:microsoft.com/office/officeart/2008/layout/LinedList"/>
    <dgm:cxn modelId="{E566219D-7CBB-45F0-8C04-2B93C8A6AD44}" type="presParOf" srcId="{FB14DC3D-E8CF-4E7C-9411-8E57E75B1DF6}" destId="{8D684F8E-9CFA-4128-939E-D5BBFD561D1B}" srcOrd="2" destOrd="0" presId="urn:microsoft.com/office/officeart/2008/layout/LinedList"/>
    <dgm:cxn modelId="{209C0AC3-084A-4F40-86CB-18C3B6AA167D}" type="presParOf" srcId="{FB14DC3D-E8CF-4E7C-9411-8E57E75B1DF6}" destId="{4F37A3A4-3282-49C5-B275-7818FC41A251}" srcOrd="3" destOrd="0" presId="urn:microsoft.com/office/officeart/2008/layout/LinedList"/>
    <dgm:cxn modelId="{5F05DFB0-CBF6-4EB0-97BE-7EAA0AF059EE}" type="presParOf" srcId="{4F37A3A4-3282-49C5-B275-7818FC41A251}" destId="{D1AF300B-B7B9-4BA7-BC41-9E0ED78CB42B}" srcOrd="0" destOrd="0" presId="urn:microsoft.com/office/officeart/2008/layout/LinedList"/>
    <dgm:cxn modelId="{6D1E1818-F3A8-4B46-9CA0-D8B7E2116CA9}" type="presParOf" srcId="{4F37A3A4-3282-49C5-B275-7818FC41A251}" destId="{A644B50C-C39B-43F7-8692-E250EFE940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E6D588-9189-40F2-95FE-61DE9011FA28}" type="doc">
      <dgm:prSet loTypeId="urn:microsoft.com/office/officeart/2008/layout/LinedList" loCatId="Inbox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BA8DEDDA-1E34-4A97-9910-EBF4EAA9F334}">
      <dgm:prSet/>
      <dgm:spPr/>
      <dgm:t>
        <a:bodyPr/>
        <a:lstStyle/>
        <a:p>
          <a:r>
            <a:rPr lang="en-US" b="1" dirty="0"/>
            <a:t>Unsupervised data integration</a:t>
          </a:r>
          <a:r>
            <a:rPr lang="zh-CN" dirty="0"/>
            <a:t>：</a:t>
          </a:r>
          <a:endParaRPr lang="en-US" altLang="zh-CN" dirty="0"/>
        </a:p>
        <a:p>
          <a:r>
            <a:rPr lang="en-US" dirty="0"/>
            <a:t>matrix factorization methods</a:t>
          </a:r>
          <a:endParaRPr lang="en-US" altLang="zh-CN" dirty="0"/>
        </a:p>
        <a:p>
          <a:r>
            <a:rPr lang="en-US" dirty="0"/>
            <a:t>correlation-based analysis</a:t>
          </a:r>
          <a:endParaRPr lang="en-US" altLang="zh-CN" dirty="0"/>
        </a:p>
        <a:p>
          <a:r>
            <a:rPr lang="en-US" dirty="0" err="1"/>
            <a:t>bayesian</a:t>
          </a:r>
          <a:r>
            <a:rPr lang="en-US" dirty="0"/>
            <a:t> methods      …</a:t>
          </a:r>
        </a:p>
      </dgm:t>
    </dgm:pt>
    <dgm:pt modelId="{D53A7E1D-ADC7-411D-9680-626D92084DC2}" type="parTrans" cxnId="{8BBA1B07-270B-43B8-BEE6-C2002A11BF6D}">
      <dgm:prSet/>
      <dgm:spPr/>
      <dgm:t>
        <a:bodyPr/>
        <a:lstStyle/>
        <a:p>
          <a:endParaRPr lang="en-US"/>
        </a:p>
      </dgm:t>
    </dgm:pt>
    <dgm:pt modelId="{73F2A323-FBDF-48A4-9FB8-DC994115FB5C}" type="sibTrans" cxnId="{8BBA1B07-270B-43B8-BEE6-C2002A11BF6D}">
      <dgm:prSet/>
      <dgm:spPr/>
      <dgm:t>
        <a:bodyPr/>
        <a:lstStyle/>
        <a:p>
          <a:endParaRPr lang="en-US"/>
        </a:p>
      </dgm:t>
    </dgm:pt>
    <dgm:pt modelId="{5152BBDE-1E68-4559-8DB6-E8142F8D95AD}">
      <dgm:prSet/>
      <dgm:spPr/>
      <dgm:t>
        <a:bodyPr/>
        <a:lstStyle/>
        <a:p>
          <a:r>
            <a:rPr lang="en-US" b="1" dirty="0"/>
            <a:t>Supervised data integration </a:t>
          </a:r>
          <a:r>
            <a:rPr lang="zh-CN" dirty="0"/>
            <a:t>：</a:t>
          </a:r>
          <a:endParaRPr lang="en-US" altLang="zh-CN" dirty="0"/>
        </a:p>
        <a:p>
          <a:r>
            <a:rPr lang="en-US" dirty="0"/>
            <a:t>network-based methods </a:t>
          </a:r>
        </a:p>
        <a:p>
          <a:r>
            <a:rPr lang="en-US" dirty="0"/>
            <a:t>multiple kernel learning </a:t>
          </a:r>
          <a:endParaRPr lang="en-US" altLang="zh-CN" dirty="0"/>
        </a:p>
        <a:p>
          <a:r>
            <a:rPr lang="en-US" dirty="0"/>
            <a:t>multiple-step analysis</a:t>
          </a:r>
        </a:p>
      </dgm:t>
    </dgm:pt>
    <dgm:pt modelId="{65D9D075-4BF4-4A12-9899-C1608F044614}" type="parTrans" cxnId="{C63C80C4-FDE9-4553-A4D5-30D262B4A153}">
      <dgm:prSet/>
      <dgm:spPr/>
      <dgm:t>
        <a:bodyPr/>
        <a:lstStyle/>
        <a:p>
          <a:endParaRPr lang="en-US"/>
        </a:p>
      </dgm:t>
    </dgm:pt>
    <dgm:pt modelId="{E46BDD00-1813-470A-B4FB-DB59E52A7E02}" type="sibTrans" cxnId="{C63C80C4-FDE9-4553-A4D5-30D262B4A153}">
      <dgm:prSet/>
      <dgm:spPr/>
      <dgm:t>
        <a:bodyPr/>
        <a:lstStyle/>
        <a:p>
          <a:endParaRPr lang="en-US"/>
        </a:p>
      </dgm:t>
    </dgm:pt>
    <dgm:pt modelId="{3F5D617A-21E0-47A7-8500-5B0291029BEA}">
      <dgm:prSet/>
      <dgm:spPr/>
      <dgm:t>
        <a:bodyPr/>
        <a:lstStyle/>
        <a:p>
          <a:r>
            <a:rPr lang="en-US" b="1" dirty="0"/>
            <a:t>Semi-supervised data integration </a:t>
          </a:r>
          <a:r>
            <a:rPr lang="zh-CN" dirty="0"/>
            <a:t>：</a:t>
          </a:r>
          <a:endParaRPr lang="en-US" altLang="zh-CN" dirty="0"/>
        </a:p>
        <a:p>
          <a:r>
            <a:rPr lang="en-US" dirty="0" err="1"/>
            <a:t>GeneticInterPred</a:t>
          </a:r>
          <a:endParaRPr lang="en-US" dirty="0"/>
        </a:p>
      </dgm:t>
    </dgm:pt>
    <dgm:pt modelId="{DFE09C88-2480-4C22-820D-3705CC9CB01D}" type="parTrans" cxnId="{24737EDF-0D6D-462A-86D7-2352611E2327}">
      <dgm:prSet/>
      <dgm:spPr/>
      <dgm:t>
        <a:bodyPr/>
        <a:lstStyle/>
        <a:p>
          <a:endParaRPr lang="en-US"/>
        </a:p>
      </dgm:t>
    </dgm:pt>
    <dgm:pt modelId="{C7C0CA09-C3FA-4209-9455-C0CB0C01A479}" type="sibTrans" cxnId="{24737EDF-0D6D-462A-86D7-2352611E2327}">
      <dgm:prSet/>
      <dgm:spPr/>
      <dgm:t>
        <a:bodyPr/>
        <a:lstStyle/>
        <a:p>
          <a:endParaRPr lang="en-US"/>
        </a:p>
      </dgm:t>
    </dgm:pt>
    <dgm:pt modelId="{5CB58809-2F4A-4C87-B6D8-73EFBA48CDC3}" type="pres">
      <dgm:prSet presAssocID="{69E6D588-9189-40F2-95FE-61DE9011FA28}" presName="vert0" presStyleCnt="0">
        <dgm:presLayoutVars>
          <dgm:dir/>
          <dgm:animOne val="branch"/>
          <dgm:animLvl val="lvl"/>
        </dgm:presLayoutVars>
      </dgm:prSet>
      <dgm:spPr/>
    </dgm:pt>
    <dgm:pt modelId="{28ACADFA-2223-464C-88CB-592A7A09A79E}" type="pres">
      <dgm:prSet presAssocID="{BA8DEDDA-1E34-4A97-9910-EBF4EAA9F334}" presName="thickLine" presStyleLbl="alignNode1" presStyleIdx="0" presStyleCnt="3"/>
      <dgm:spPr/>
    </dgm:pt>
    <dgm:pt modelId="{E6414666-74C2-4A1B-B5E3-71E28A20DF09}" type="pres">
      <dgm:prSet presAssocID="{BA8DEDDA-1E34-4A97-9910-EBF4EAA9F334}" presName="horz1" presStyleCnt="0"/>
      <dgm:spPr/>
    </dgm:pt>
    <dgm:pt modelId="{C1B406E5-84E2-49EE-BE60-7B62A10623CE}" type="pres">
      <dgm:prSet presAssocID="{BA8DEDDA-1E34-4A97-9910-EBF4EAA9F334}" presName="tx1" presStyleLbl="revTx" presStyleIdx="0" presStyleCnt="3"/>
      <dgm:spPr/>
    </dgm:pt>
    <dgm:pt modelId="{B06EBD2F-3465-4D91-A053-D2E4CAB9C48A}" type="pres">
      <dgm:prSet presAssocID="{BA8DEDDA-1E34-4A97-9910-EBF4EAA9F334}" presName="vert1" presStyleCnt="0"/>
      <dgm:spPr/>
    </dgm:pt>
    <dgm:pt modelId="{7D7CEBFE-2F25-4AB8-B126-4CF145D93D7F}" type="pres">
      <dgm:prSet presAssocID="{5152BBDE-1E68-4559-8DB6-E8142F8D95AD}" presName="thickLine" presStyleLbl="alignNode1" presStyleIdx="1" presStyleCnt="3"/>
      <dgm:spPr/>
    </dgm:pt>
    <dgm:pt modelId="{7E358911-4006-4BE9-AEB9-BCAA7595DE0F}" type="pres">
      <dgm:prSet presAssocID="{5152BBDE-1E68-4559-8DB6-E8142F8D95AD}" presName="horz1" presStyleCnt="0"/>
      <dgm:spPr/>
    </dgm:pt>
    <dgm:pt modelId="{AD7E45DB-12F9-4621-A2ED-9FF8C89DB522}" type="pres">
      <dgm:prSet presAssocID="{5152BBDE-1E68-4559-8DB6-E8142F8D95AD}" presName="tx1" presStyleLbl="revTx" presStyleIdx="1" presStyleCnt="3"/>
      <dgm:spPr/>
    </dgm:pt>
    <dgm:pt modelId="{4068307E-5657-4823-A4C6-31235A4EC4CA}" type="pres">
      <dgm:prSet presAssocID="{5152BBDE-1E68-4559-8DB6-E8142F8D95AD}" presName="vert1" presStyleCnt="0"/>
      <dgm:spPr/>
    </dgm:pt>
    <dgm:pt modelId="{BEDF73DA-0247-4F75-8964-3C1A99AD740F}" type="pres">
      <dgm:prSet presAssocID="{3F5D617A-21E0-47A7-8500-5B0291029BEA}" presName="thickLine" presStyleLbl="alignNode1" presStyleIdx="2" presStyleCnt="3"/>
      <dgm:spPr/>
    </dgm:pt>
    <dgm:pt modelId="{5DD7235B-0FDE-4A43-A632-3D3E41BA1777}" type="pres">
      <dgm:prSet presAssocID="{3F5D617A-21E0-47A7-8500-5B0291029BEA}" presName="horz1" presStyleCnt="0"/>
      <dgm:spPr/>
    </dgm:pt>
    <dgm:pt modelId="{FFDECC1D-82F7-4297-B02E-AC3C665B8834}" type="pres">
      <dgm:prSet presAssocID="{3F5D617A-21E0-47A7-8500-5B0291029BEA}" presName="tx1" presStyleLbl="revTx" presStyleIdx="2" presStyleCnt="3"/>
      <dgm:spPr/>
    </dgm:pt>
    <dgm:pt modelId="{B95B663D-8614-4119-B3F5-51B7CA95B67C}" type="pres">
      <dgm:prSet presAssocID="{3F5D617A-21E0-47A7-8500-5B0291029BEA}" presName="vert1" presStyleCnt="0"/>
      <dgm:spPr/>
    </dgm:pt>
  </dgm:ptLst>
  <dgm:cxnLst>
    <dgm:cxn modelId="{8BBA1B07-270B-43B8-BEE6-C2002A11BF6D}" srcId="{69E6D588-9189-40F2-95FE-61DE9011FA28}" destId="{BA8DEDDA-1E34-4A97-9910-EBF4EAA9F334}" srcOrd="0" destOrd="0" parTransId="{D53A7E1D-ADC7-411D-9680-626D92084DC2}" sibTransId="{73F2A323-FBDF-48A4-9FB8-DC994115FB5C}"/>
    <dgm:cxn modelId="{A205AB18-E2A9-41DC-AB96-6374BFFD9927}" type="presOf" srcId="{BA8DEDDA-1E34-4A97-9910-EBF4EAA9F334}" destId="{C1B406E5-84E2-49EE-BE60-7B62A10623CE}" srcOrd="0" destOrd="0" presId="urn:microsoft.com/office/officeart/2008/layout/LinedList"/>
    <dgm:cxn modelId="{88385140-49C0-47AB-A607-59DC2B456B37}" type="presOf" srcId="{3F5D617A-21E0-47A7-8500-5B0291029BEA}" destId="{FFDECC1D-82F7-4297-B02E-AC3C665B8834}" srcOrd="0" destOrd="0" presId="urn:microsoft.com/office/officeart/2008/layout/LinedList"/>
    <dgm:cxn modelId="{F63EF067-C436-414A-B9F8-DACF10AFECF0}" type="presOf" srcId="{69E6D588-9189-40F2-95FE-61DE9011FA28}" destId="{5CB58809-2F4A-4C87-B6D8-73EFBA48CDC3}" srcOrd="0" destOrd="0" presId="urn:microsoft.com/office/officeart/2008/layout/LinedList"/>
    <dgm:cxn modelId="{C63C80C4-FDE9-4553-A4D5-30D262B4A153}" srcId="{69E6D588-9189-40F2-95FE-61DE9011FA28}" destId="{5152BBDE-1E68-4559-8DB6-E8142F8D95AD}" srcOrd="1" destOrd="0" parTransId="{65D9D075-4BF4-4A12-9899-C1608F044614}" sibTransId="{E46BDD00-1813-470A-B4FB-DB59E52A7E02}"/>
    <dgm:cxn modelId="{24737EDF-0D6D-462A-86D7-2352611E2327}" srcId="{69E6D588-9189-40F2-95FE-61DE9011FA28}" destId="{3F5D617A-21E0-47A7-8500-5B0291029BEA}" srcOrd="2" destOrd="0" parTransId="{DFE09C88-2480-4C22-820D-3705CC9CB01D}" sibTransId="{C7C0CA09-C3FA-4209-9455-C0CB0C01A479}"/>
    <dgm:cxn modelId="{1107FCF7-4798-4332-B68D-3FF3025C7872}" type="presOf" srcId="{5152BBDE-1E68-4559-8DB6-E8142F8D95AD}" destId="{AD7E45DB-12F9-4621-A2ED-9FF8C89DB522}" srcOrd="0" destOrd="0" presId="urn:microsoft.com/office/officeart/2008/layout/LinedList"/>
    <dgm:cxn modelId="{E866895A-368D-488D-8695-8A6AB5D75792}" type="presParOf" srcId="{5CB58809-2F4A-4C87-B6D8-73EFBA48CDC3}" destId="{28ACADFA-2223-464C-88CB-592A7A09A79E}" srcOrd="0" destOrd="0" presId="urn:microsoft.com/office/officeart/2008/layout/LinedList"/>
    <dgm:cxn modelId="{289F9FB8-E12D-4EBA-871A-05847A4E79FB}" type="presParOf" srcId="{5CB58809-2F4A-4C87-B6D8-73EFBA48CDC3}" destId="{E6414666-74C2-4A1B-B5E3-71E28A20DF09}" srcOrd="1" destOrd="0" presId="urn:microsoft.com/office/officeart/2008/layout/LinedList"/>
    <dgm:cxn modelId="{BF44D5C9-925F-4DA7-95B8-25579F3E8254}" type="presParOf" srcId="{E6414666-74C2-4A1B-B5E3-71E28A20DF09}" destId="{C1B406E5-84E2-49EE-BE60-7B62A10623CE}" srcOrd="0" destOrd="0" presId="urn:microsoft.com/office/officeart/2008/layout/LinedList"/>
    <dgm:cxn modelId="{946B7A75-5156-4B08-9B8A-8603C1419BD5}" type="presParOf" srcId="{E6414666-74C2-4A1B-B5E3-71E28A20DF09}" destId="{B06EBD2F-3465-4D91-A053-D2E4CAB9C48A}" srcOrd="1" destOrd="0" presId="urn:microsoft.com/office/officeart/2008/layout/LinedList"/>
    <dgm:cxn modelId="{70A2BE00-57EF-457A-A58C-885F5AFF8203}" type="presParOf" srcId="{5CB58809-2F4A-4C87-B6D8-73EFBA48CDC3}" destId="{7D7CEBFE-2F25-4AB8-B126-4CF145D93D7F}" srcOrd="2" destOrd="0" presId="urn:microsoft.com/office/officeart/2008/layout/LinedList"/>
    <dgm:cxn modelId="{D4E57EC6-6367-48DA-AE52-E629A280FAC4}" type="presParOf" srcId="{5CB58809-2F4A-4C87-B6D8-73EFBA48CDC3}" destId="{7E358911-4006-4BE9-AEB9-BCAA7595DE0F}" srcOrd="3" destOrd="0" presId="urn:microsoft.com/office/officeart/2008/layout/LinedList"/>
    <dgm:cxn modelId="{0A6B8569-307F-4031-8C51-4C2F46C9ECA2}" type="presParOf" srcId="{7E358911-4006-4BE9-AEB9-BCAA7595DE0F}" destId="{AD7E45DB-12F9-4621-A2ED-9FF8C89DB522}" srcOrd="0" destOrd="0" presId="urn:microsoft.com/office/officeart/2008/layout/LinedList"/>
    <dgm:cxn modelId="{E495E58C-37F7-4CBC-8E47-349A57DE458F}" type="presParOf" srcId="{7E358911-4006-4BE9-AEB9-BCAA7595DE0F}" destId="{4068307E-5657-4823-A4C6-31235A4EC4CA}" srcOrd="1" destOrd="0" presId="urn:microsoft.com/office/officeart/2008/layout/LinedList"/>
    <dgm:cxn modelId="{ED4D1303-D630-487C-AB73-63D27664392E}" type="presParOf" srcId="{5CB58809-2F4A-4C87-B6D8-73EFBA48CDC3}" destId="{BEDF73DA-0247-4F75-8964-3C1A99AD740F}" srcOrd="4" destOrd="0" presId="urn:microsoft.com/office/officeart/2008/layout/LinedList"/>
    <dgm:cxn modelId="{59ABB8AE-0F9A-43BB-A02B-FD291EA43B2F}" type="presParOf" srcId="{5CB58809-2F4A-4C87-B6D8-73EFBA48CDC3}" destId="{5DD7235B-0FDE-4A43-A632-3D3E41BA1777}" srcOrd="5" destOrd="0" presId="urn:microsoft.com/office/officeart/2008/layout/LinedList"/>
    <dgm:cxn modelId="{1B0A5993-696A-40B8-A18D-C142829E0CF8}" type="presParOf" srcId="{5DD7235B-0FDE-4A43-A632-3D3E41BA1777}" destId="{FFDECC1D-82F7-4297-B02E-AC3C665B8834}" srcOrd="0" destOrd="0" presId="urn:microsoft.com/office/officeart/2008/layout/LinedList"/>
    <dgm:cxn modelId="{B337A881-BC0E-4D52-8743-67228BB2857A}" type="presParOf" srcId="{5DD7235B-0FDE-4A43-A632-3D3E41BA1777}" destId="{B95B663D-8614-4119-B3F5-51B7CA95B6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87D75C-9257-43B9-8DC8-3C8619904F4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D70EA288-7AA2-4CD1-A4D5-0BFB923961FD}">
      <dgm:prSet custT="1"/>
      <dgm:spPr/>
      <dgm:t>
        <a:bodyPr/>
        <a:lstStyle/>
        <a:p>
          <a:r>
            <a:rPr lang="en-US" sz="2300" dirty="0"/>
            <a:t>Unsupervised :</a:t>
          </a:r>
        </a:p>
        <a:p>
          <a:r>
            <a:rPr lang="en-US" sz="2300" dirty="0"/>
            <a:t> </a:t>
          </a:r>
          <a:r>
            <a:rPr lang="en-US" sz="2300" b="1" dirty="0"/>
            <a:t>assign objects into different subgroups</a:t>
          </a:r>
        </a:p>
      </dgm:t>
    </dgm:pt>
    <dgm:pt modelId="{AAF1D590-9757-4BA7-829E-391E618AA97F}" type="parTrans" cxnId="{65C12EB2-6499-4DDA-B53D-64539E06EF5F}">
      <dgm:prSet/>
      <dgm:spPr/>
      <dgm:t>
        <a:bodyPr/>
        <a:lstStyle/>
        <a:p>
          <a:endParaRPr lang="en-US"/>
        </a:p>
      </dgm:t>
    </dgm:pt>
    <dgm:pt modelId="{4DBA94AE-A62E-4449-B3F3-DE3E9A999D72}" type="sibTrans" cxnId="{65C12EB2-6499-4DDA-B53D-64539E06EF5F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CA4D0C6D-52B6-418A-B4A2-AE18E671D170}">
      <dgm:prSet custT="1"/>
      <dgm:spPr/>
      <dgm:t>
        <a:bodyPr/>
        <a:lstStyle/>
        <a:p>
          <a:r>
            <a:rPr lang="en-US" sz="2300" dirty="0"/>
            <a:t>Supervised :</a:t>
          </a:r>
        </a:p>
        <a:p>
          <a:r>
            <a:rPr lang="en-US" sz="2300" b="1" dirty="0"/>
            <a:t>derive patterns for different phenotypes and assign labels to unlabeled data </a:t>
          </a:r>
        </a:p>
      </dgm:t>
    </dgm:pt>
    <dgm:pt modelId="{C2A4AB12-FC86-4339-B47F-333E50723252}" type="parTrans" cxnId="{97D41C5B-FCD1-4B63-AED2-45CDE4332833}">
      <dgm:prSet/>
      <dgm:spPr/>
      <dgm:t>
        <a:bodyPr/>
        <a:lstStyle/>
        <a:p>
          <a:endParaRPr lang="en-US"/>
        </a:p>
      </dgm:t>
    </dgm:pt>
    <dgm:pt modelId="{20CCE397-BFB5-42AD-B258-C898EAB55C37}" type="sibTrans" cxnId="{97D41C5B-FCD1-4B63-AED2-45CDE433283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6902FD7-4267-424E-B741-4BA8709A3800}">
      <dgm:prSet custT="1"/>
      <dgm:spPr/>
      <dgm:t>
        <a:bodyPr/>
        <a:lstStyle/>
        <a:p>
          <a:r>
            <a:rPr lang="en-US" sz="2300" dirty="0"/>
            <a:t>Semi-supervised methods : </a:t>
          </a:r>
          <a:r>
            <a:rPr lang="en-US" sz="2300" b="1" dirty="0"/>
            <a:t>build object-wise similarity networks through compiling omics data and assign labels to unknown objects </a:t>
          </a:r>
        </a:p>
      </dgm:t>
    </dgm:pt>
    <dgm:pt modelId="{87428A44-D265-412F-9486-DC283C72ADD8}" type="parTrans" cxnId="{054AFC21-14F6-45D3-AEA0-8E20BD658BC8}">
      <dgm:prSet/>
      <dgm:spPr/>
      <dgm:t>
        <a:bodyPr/>
        <a:lstStyle/>
        <a:p>
          <a:endParaRPr lang="en-US"/>
        </a:p>
      </dgm:t>
    </dgm:pt>
    <dgm:pt modelId="{0C5E7D42-10D2-473C-A4D5-94E9BA19EC6E}" type="sibTrans" cxnId="{054AFC21-14F6-45D3-AEA0-8E20BD658BC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8D26E3E-D595-4AD5-B75D-78FFF8A752F0}" type="pres">
      <dgm:prSet presAssocID="{8487D75C-9257-43B9-8DC8-3C8619904F4A}" presName="Name0" presStyleCnt="0">
        <dgm:presLayoutVars>
          <dgm:animLvl val="lvl"/>
          <dgm:resizeHandles val="exact"/>
        </dgm:presLayoutVars>
      </dgm:prSet>
      <dgm:spPr/>
    </dgm:pt>
    <dgm:pt modelId="{D6EDB5E3-861B-4F77-B08A-65B67ABA6A9F}" type="pres">
      <dgm:prSet presAssocID="{D70EA288-7AA2-4CD1-A4D5-0BFB923961FD}" presName="compositeNode" presStyleCnt="0">
        <dgm:presLayoutVars>
          <dgm:bulletEnabled val="1"/>
        </dgm:presLayoutVars>
      </dgm:prSet>
      <dgm:spPr/>
    </dgm:pt>
    <dgm:pt modelId="{7E1B0A47-D421-49CC-87DC-0706B36D7616}" type="pres">
      <dgm:prSet presAssocID="{D70EA288-7AA2-4CD1-A4D5-0BFB923961FD}" presName="bgRect" presStyleLbl="bgAccFollowNode1" presStyleIdx="0" presStyleCnt="3" custScaleX="173874" custScaleY="147464" custLinFactNeighborX="-169" custLinFactNeighborY="-14476"/>
      <dgm:spPr/>
    </dgm:pt>
    <dgm:pt modelId="{EBBB87C9-6E7A-4648-BA5A-2EA98C4358F3}" type="pres">
      <dgm:prSet presAssocID="{4DBA94AE-A62E-4449-B3F3-DE3E9A999D72}" presName="sibTransNodeCircle" presStyleLbl="alignNode1" presStyleIdx="0" presStyleCnt="6" custLinFactNeighborX="7423" custLinFactNeighborY="-74234">
        <dgm:presLayoutVars>
          <dgm:chMax val="0"/>
          <dgm:bulletEnabled/>
        </dgm:presLayoutVars>
      </dgm:prSet>
      <dgm:spPr/>
    </dgm:pt>
    <dgm:pt modelId="{9EF9A364-0B7C-4F55-BDDC-2EFC428CB5B1}" type="pres">
      <dgm:prSet presAssocID="{D70EA288-7AA2-4CD1-A4D5-0BFB923961FD}" presName="bottomLine" presStyleLbl="alignNode1" presStyleIdx="1" presStyleCnt="6">
        <dgm:presLayoutVars/>
      </dgm:prSet>
      <dgm:spPr/>
    </dgm:pt>
    <dgm:pt modelId="{BEF57401-FFED-47C3-BB8E-57FBBA5AAF68}" type="pres">
      <dgm:prSet presAssocID="{D70EA288-7AA2-4CD1-A4D5-0BFB923961FD}" presName="nodeText" presStyleLbl="bgAccFollowNode1" presStyleIdx="0" presStyleCnt="3">
        <dgm:presLayoutVars>
          <dgm:bulletEnabled val="1"/>
        </dgm:presLayoutVars>
      </dgm:prSet>
      <dgm:spPr/>
    </dgm:pt>
    <dgm:pt modelId="{A6D1F84B-E6D6-471D-99E2-B12131C5CAC5}" type="pres">
      <dgm:prSet presAssocID="{4DBA94AE-A62E-4449-B3F3-DE3E9A999D72}" presName="sibTrans" presStyleCnt="0"/>
      <dgm:spPr/>
    </dgm:pt>
    <dgm:pt modelId="{2C422FFF-E51F-4239-A7DA-7554C87BF02E}" type="pres">
      <dgm:prSet presAssocID="{CA4D0C6D-52B6-418A-B4A2-AE18E671D170}" presName="compositeNode" presStyleCnt="0">
        <dgm:presLayoutVars>
          <dgm:bulletEnabled val="1"/>
        </dgm:presLayoutVars>
      </dgm:prSet>
      <dgm:spPr/>
    </dgm:pt>
    <dgm:pt modelId="{CA19CD3D-EED3-424E-A599-CADFA21070A5}" type="pres">
      <dgm:prSet presAssocID="{CA4D0C6D-52B6-418A-B4A2-AE18E671D170}" presName="bgRect" presStyleLbl="bgAccFollowNode1" presStyleIdx="1" presStyleCnt="3" custScaleX="181188" custScaleY="166456" custLinFactNeighborX="-2535" custLinFactNeighborY="-17422"/>
      <dgm:spPr/>
    </dgm:pt>
    <dgm:pt modelId="{B56B0877-6A7E-46F9-97D8-F326E20A05C8}" type="pres">
      <dgm:prSet presAssocID="{20CCE397-BFB5-42AD-B258-C898EAB55C37}" presName="sibTransNodeCircle" presStyleLbl="alignNode1" presStyleIdx="2" presStyleCnt="6" custLinFactNeighborX="5568" custLinFactNeighborY="-98360">
        <dgm:presLayoutVars>
          <dgm:chMax val="0"/>
          <dgm:bulletEnabled/>
        </dgm:presLayoutVars>
      </dgm:prSet>
      <dgm:spPr/>
    </dgm:pt>
    <dgm:pt modelId="{58E62F0C-D8EC-4C75-8161-251AA342EDC2}" type="pres">
      <dgm:prSet presAssocID="{CA4D0C6D-52B6-418A-B4A2-AE18E671D170}" presName="bottomLine" presStyleLbl="alignNode1" presStyleIdx="3" presStyleCnt="6">
        <dgm:presLayoutVars/>
      </dgm:prSet>
      <dgm:spPr/>
    </dgm:pt>
    <dgm:pt modelId="{FB3A8E20-8C3D-4B97-B045-617182C65CC0}" type="pres">
      <dgm:prSet presAssocID="{CA4D0C6D-52B6-418A-B4A2-AE18E671D170}" presName="nodeText" presStyleLbl="bgAccFollowNode1" presStyleIdx="1" presStyleCnt="3">
        <dgm:presLayoutVars>
          <dgm:bulletEnabled val="1"/>
        </dgm:presLayoutVars>
      </dgm:prSet>
      <dgm:spPr/>
    </dgm:pt>
    <dgm:pt modelId="{9C17F77F-C191-4B65-A6D0-B89A96355479}" type="pres">
      <dgm:prSet presAssocID="{20CCE397-BFB5-42AD-B258-C898EAB55C37}" presName="sibTrans" presStyleCnt="0"/>
      <dgm:spPr/>
    </dgm:pt>
    <dgm:pt modelId="{221BAE74-29E9-4978-B367-9F2B9D31CA71}" type="pres">
      <dgm:prSet presAssocID="{86902FD7-4267-424E-B741-4BA8709A3800}" presName="compositeNode" presStyleCnt="0">
        <dgm:presLayoutVars>
          <dgm:bulletEnabled val="1"/>
        </dgm:presLayoutVars>
      </dgm:prSet>
      <dgm:spPr/>
    </dgm:pt>
    <dgm:pt modelId="{25FD8D14-C7F5-42A6-8A41-DC2C83852C49}" type="pres">
      <dgm:prSet presAssocID="{86902FD7-4267-424E-B741-4BA8709A3800}" presName="bgRect" presStyleLbl="bgAccFollowNode1" presStyleIdx="2" presStyleCnt="3" custScaleX="207245" custScaleY="167525" custLinFactNeighborX="-6066" custLinFactNeighborY="-17486"/>
      <dgm:spPr/>
    </dgm:pt>
    <dgm:pt modelId="{7AEFFED5-E2A5-4575-B0AA-4CBAC2C961A0}" type="pres">
      <dgm:prSet presAssocID="{0C5E7D42-10D2-473C-A4D5-94E9BA19EC6E}" presName="sibTransNodeCircle" presStyleLbl="alignNode1" presStyleIdx="4" presStyleCnt="6" custLinFactY="-20631" custLinFactNeighborX="3712" custLinFactNeighborY="-100000">
        <dgm:presLayoutVars>
          <dgm:chMax val="0"/>
          <dgm:bulletEnabled/>
        </dgm:presLayoutVars>
      </dgm:prSet>
      <dgm:spPr/>
    </dgm:pt>
    <dgm:pt modelId="{CC1AE595-EE5F-4DB7-8B6C-1C264DD36F35}" type="pres">
      <dgm:prSet presAssocID="{86902FD7-4267-424E-B741-4BA8709A3800}" presName="bottomLine" presStyleLbl="alignNode1" presStyleIdx="5" presStyleCnt="6">
        <dgm:presLayoutVars/>
      </dgm:prSet>
      <dgm:spPr/>
    </dgm:pt>
    <dgm:pt modelId="{22D24A7E-B03E-40EC-9E4C-902E42802EA3}" type="pres">
      <dgm:prSet presAssocID="{86902FD7-4267-424E-B741-4BA8709A380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54AFC21-14F6-45D3-AEA0-8E20BD658BC8}" srcId="{8487D75C-9257-43B9-8DC8-3C8619904F4A}" destId="{86902FD7-4267-424E-B741-4BA8709A3800}" srcOrd="2" destOrd="0" parTransId="{87428A44-D265-412F-9486-DC283C72ADD8}" sibTransId="{0C5E7D42-10D2-473C-A4D5-94E9BA19EC6E}"/>
    <dgm:cxn modelId="{97D41C5B-FCD1-4B63-AED2-45CDE4332833}" srcId="{8487D75C-9257-43B9-8DC8-3C8619904F4A}" destId="{CA4D0C6D-52B6-418A-B4A2-AE18E671D170}" srcOrd="1" destOrd="0" parTransId="{C2A4AB12-FC86-4339-B47F-333E50723252}" sibTransId="{20CCE397-BFB5-42AD-B258-C898EAB55C37}"/>
    <dgm:cxn modelId="{B6F46F5C-4DEB-4CCC-97AF-7E52CADCFE43}" type="presOf" srcId="{CA4D0C6D-52B6-418A-B4A2-AE18E671D170}" destId="{FB3A8E20-8C3D-4B97-B045-617182C65CC0}" srcOrd="1" destOrd="0" presId="urn:microsoft.com/office/officeart/2016/7/layout/BasicLinearProcessNumbered"/>
    <dgm:cxn modelId="{A6A7AD63-EC8B-479D-9440-6866374ABF2C}" type="presOf" srcId="{4DBA94AE-A62E-4449-B3F3-DE3E9A999D72}" destId="{EBBB87C9-6E7A-4648-BA5A-2EA98C4358F3}" srcOrd="0" destOrd="0" presId="urn:microsoft.com/office/officeart/2016/7/layout/BasicLinearProcessNumbered"/>
    <dgm:cxn modelId="{E607BC64-5910-418F-9110-B89D3A147F49}" type="presOf" srcId="{D70EA288-7AA2-4CD1-A4D5-0BFB923961FD}" destId="{BEF57401-FFED-47C3-BB8E-57FBBA5AAF68}" srcOrd="1" destOrd="0" presId="urn:microsoft.com/office/officeart/2016/7/layout/BasicLinearProcessNumbered"/>
    <dgm:cxn modelId="{4B2B1E68-8FAA-4053-8F05-63197023558C}" type="presOf" srcId="{0C5E7D42-10D2-473C-A4D5-94E9BA19EC6E}" destId="{7AEFFED5-E2A5-4575-B0AA-4CBAC2C961A0}" srcOrd="0" destOrd="0" presId="urn:microsoft.com/office/officeart/2016/7/layout/BasicLinearProcessNumbered"/>
    <dgm:cxn modelId="{16D76F6D-33C6-4C0B-A2F4-D2ACC264E07E}" type="presOf" srcId="{CA4D0C6D-52B6-418A-B4A2-AE18E671D170}" destId="{CA19CD3D-EED3-424E-A599-CADFA21070A5}" srcOrd="0" destOrd="0" presId="urn:microsoft.com/office/officeart/2016/7/layout/BasicLinearProcessNumbered"/>
    <dgm:cxn modelId="{327D2C55-71F2-4F5E-867D-A7D97ABACB82}" type="presOf" srcId="{8487D75C-9257-43B9-8DC8-3C8619904F4A}" destId="{A8D26E3E-D595-4AD5-B75D-78FFF8A752F0}" srcOrd="0" destOrd="0" presId="urn:microsoft.com/office/officeart/2016/7/layout/BasicLinearProcessNumbered"/>
    <dgm:cxn modelId="{454D6C7B-E21B-4D33-8063-EE3997AFB39C}" type="presOf" srcId="{D70EA288-7AA2-4CD1-A4D5-0BFB923961FD}" destId="{7E1B0A47-D421-49CC-87DC-0706B36D7616}" srcOrd="0" destOrd="0" presId="urn:microsoft.com/office/officeart/2016/7/layout/BasicLinearProcessNumbered"/>
    <dgm:cxn modelId="{0357CB80-C79F-4363-8284-DC59E866E6BF}" type="presOf" srcId="{86902FD7-4267-424E-B741-4BA8709A3800}" destId="{25FD8D14-C7F5-42A6-8A41-DC2C83852C49}" srcOrd="0" destOrd="0" presId="urn:microsoft.com/office/officeart/2016/7/layout/BasicLinearProcessNumbered"/>
    <dgm:cxn modelId="{65C12EB2-6499-4DDA-B53D-64539E06EF5F}" srcId="{8487D75C-9257-43B9-8DC8-3C8619904F4A}" destId="{D70EA288-7AA2-4CD1-A4D5-0BFB923961FD}" srcOrd="0" destOrd="0" parTransId="{AAF1D590-9757-4BA7-829E-391E618AA97F}" sibTransId="{4DBA94AE-A62E-4449-B3F3-DE3E9A999D72}"/>
    <dgm:cxn modelId="{27E4BFC2-6C05-43FB-9673-369A119E5DB5}" type="presOf" srcId="{20CCE397-BFB5-42AD-B258-C898EAB55C37}" destId="{B56B0877-6A7E-46F9-97D8-F326E20A05C8}" srcOrd="0" destOrd="0" presId="urn:microsoft.com/office/officeart/2016/7/layout/BasicLinearProcessNumbered"/>
    <dgm:cxn modelId="{2D3C22FE-D307-4A4A-95CA-F94556A0D3E2}" type="presOf" srcId="{86902FD7-4267-424E-B741-4BA8709A3800}" destId="{22D24A7E-B03E-40EC-9E4C-902E42802EA3}" srcOrd="1" destOrd="0" presId="urn:microsoft.com/office/officeart/2016/7/layout/BasicLinearProcessNumbered"/>
    <dgm:cxn modelId="{B7AE2753-79BA-4617-BC71-AB0CBDB51009}" type="presParOf" srcId="{A8D26E3E-D595-4AD5-B75D-78FFF8A752F0}" destId="{D6EDB5E3-861B-4F77-B08A-65B67ABA6A9F}" srcOrd="0" destOrd="0" presId="urn:microsoft.com/office/officeart/2016/7/layout/BasicLinearProcessNumbered"/>
    <dgm:cxn modelId="{6D1D6FC7-3C58-42CF-B18B-8CF5D48BFBED}" type="presParOf" srcId="{D6EDB5E3-861B-4F77-B08A-65B67ABA6A9F}" destId="{7E1B0A47-D421-49CC-87DC-0706B36D7616}" srcOrd="0" destOrd="0" presId="urn:microsoft.com/office/officeart/2016/7/layout/BasicLinearProcessNumbered"/>
    <dgm:cxn modelId="{D37DEA77-066B-4A9D-BBA8-EF7DA6713AA0}" type="presParOf" srcId="{D6EDB5E3-861B-4F77-B08A-65B67ABA6A9F}" destId="{EBBB87C9-6E7A-4648-BA5A-2EA98C4358F3}" srcOrd="1" destOrd="0" presId="urn:microsoft.com/office/officeart/2016/7/layout/BasicLinearProcessNumbered"/>
    <dgm:cxn modelId="{CA6D6E49-4BD4-4BA5-BCEE-AB0F54993F6A}" type="presParOf" srcId="{D6EDB5E3-861B-4F77-B08A-65B67ABA6A9F}" destId="{9EF9A364-0B7C-4F55-BDDC-2EFC428CB5B1}" srcOrd="2" destOrd="0" presId="urn:microsoft.com/office/officeart/2016/7/layout/BasicLinearProcessNumbered"/>
    <dgm:cxn modelId="{6834BEB8-F8C8-4914-997F-8E69D13A8F6D}" type="presParOf" srcId="{D6EDB5E3-861B-4F77-B08A-65B67ABA6A9F}" destId="{BEF57401-FFED-47C3-BB8E-57FBBA5AAF68}" srcOrd="3" destOrd="0" presId="urn:microsoft.com/office/officeart/2016/7/layout/BasicLinearProcessNumbered"/>
    <dgm:cxn modelId="{A4A982C8-4E27-43F5-839A-E9FB39A68BCD}" type="presParOf" srcId="{A8D26E3E-D595-4AD5-B75D-78FFF8A752F0}" destId="{A6D1F84B-E6D6-471D-99E2-B12131C5CAC5}" srcOrd="1" destOrd="0" presId="urn:microsoft.com/office/officeart/2016/7/layout/BasicLinearProcessNumbered"/>
    <dgm:cxn modelId="{74CBAD82-2C73-4760-845F-040C23213DA1}" type="presParOf" srcId="{A8D26E3E-D595-4AD5-B75D-78FFF8A752F0}" destId="{2C422FFF-E51F-4239-A7DA-7554C87BF02E}" srcOrd="2" destOrd="0" presId="urn:microsoft.com/office/officeart/2016/7/layout/BasicLinearProcessNumbered"/>
    <dgm:cxn modelId="{78B4FD00-06D2-42F1-9223-945B7BFEA2A8}" type="presParOf" srcId="{2C422FFF-E51F-4239-A7DA-7554C87BF02E}" destId="{CA19CD3D-EED3-424E-A599-CADFA21070A5}" srcOrd="0" destOrd="0" presId="urn:microsoft.com/office/officeart/2016/7/layout/BasicLinearProcessNumbered"/>
    <dgm:cxn modelId="{B8D1F70F-CF21-49A3-92A7-D40C8B107058}" type="presParOf" srcId="{2C422FFF-E51F-4239-A7DA-7554C87BF02E}" destId="{B56B0877-6A7E-46F9-97D8-F326E20A05C8}" srcOrd="1" destOrd="0" presId="urn:microsoft.com/office/officeart/2016/7/layout/BasicLinearProcessNumbered"/>
    <dgm:cxn modelId="{65F8586A-4848-4B6B-8DF1-1F0E003315E1}" type="presParOf" srcId="{2C422FFF-E51F-4239-A7DA-7554C87BF02E}" destId="{58E62F0C-D8EC-4C75-8161-251AA342EDC2}" srcOrd="2" destOrd="0" presId="urn:microsoft.com/office/officeart/2016/7/layout/BasicLinearProcessNumbered"/>
    <dgm:cxn modelId="{793EC716-B67B-4AAD-A7C2-DEDDA8363E72}" type="presParOf" srcId="{2C422FFF-E51F-4239-A7DA-7554C87BF02E}" destId="{FB3A8E20-8C3D-4B97-B045-617182C65CC0}" srcOrd="3" destOrd="0" presId="urn:microsoft.com/office/officeart/2016/7/layout/BasicLinearProcessNumbered"/>
    <dgm:cxn modelId="{0692463B-5CDA-4E35-9489-B20303356377}" type="presParOf" srcId="{A8D26E3E-D595-4AD5-B75D-78FFF8A752F0}" destId="{9C17F77F-C191-4B65-A6D0-B89A96355479}" srcOrd="3" destOrd="0" presId="urn:microsoft.com/office/officeart/2016/7/layout/BasicLinearProcessNumbered"/>
    <dgm:cxn modelId="{44C44A86-D4EB-4951-9865-15AA181DAC05}" type="presParOf" srcId="{A8D26E3E-D595-4AD5-B75D-78FFF8A752F0}" destId="{221BAE74-29E9-4978-B367-9F2B9D31CA71}" srcOrd="4" destOrd="0" presId="urn:microsoft.com/office/officeart/2016/7/layout/BasicLinearProcessNumbered"/>
    <dgm:cxn modelId="{08DD241B-7308-4241-8046-382BEAA00409}" type="presParOf" srcId="{221BAE74-29E9-4978-B367-9F2B9D31CA71}" destId="{25FD8D14-C7F5-42A6-8A41-DC2C83852C49}" srcOrd="0" destOrd="0" presId="urn:microsoft.com/office/officeart/2016/7/layout/BasicLinearProcessNumbered"/>
    <dgm:cxn modelId="{452F087A-D199-4AEF-AB72-3F765DE8E7F8}" type="presParOf" srcId="{221BAE74-29E9-4978-B367-9F2B9D31CA71}" destId="{7AEFFED5-E2A5-4575-B0AA-4CBAC2C961A0}" srcOrd="1" destOrd="0" presId="urn:microsoft.com/office/officeart/2016/7/layout/BasicLinearProcessNumbered"/>
    <dgm:cxn modelId="{05CD5A24-17DF-4509-B18E-5EEC31981E7E}" type="presParOf" srcId="{221BAE74-29E9-4978-B367-9F2B9D31CA71}" destId="{CC1AE595-EE5F-4DB7-8B6C-1C264DD36F35}" srcOrd="2" destOrd="0" presId="urn:microsoft.com/office/officeart/2016/7/layout/BasicLinearProcessNumbered"/>
    <dgm:cxn modelId="{6A4CB4F6-5412-42CA-924E-D5E2B63A53EE}" type="presParOf" srcId="{221BAE74-29E9-4978-B367-9F2B9D31CA71}" destId="{22D24A7E-B03E-40EC-9E4C-902E42802EA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420159-6A6C-48C4-8529-8AE297DFA0AD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D85B52-4D85-4E99-91F9-810C140F8254}">
      <dgm:prSet custT="1"/>
      <dgm:spPr/>
      <dgm:t>
        <a:bodyPr/>
        <a:lstStyle/>
        <a:p>
          <a:r>
            <a:rPr lang="en-US" sz="2400" dirty="0"/>
            <a:t>2006 </a:t>
          </a:r>
          <a:r>
            <a:rPr lang="en-US" sz="2400" dirty="0">
              <a:highlight>
                <a:srgbClr val="FFFF00"/>
              </a:highlight>
            </a:rPr>
            <a:t>zero-inflated Poisson regression model </a:t>
          </a:r>
          <a:r>
            <a:rPr lang="en-US" sz="2400" dirty="0"/>
            <a:t>to address issues with missing proteomics data</a:t>
          </a:r>
        </a:p>
      </dgm:t>
    </dgm:pt>
    <dgm:pt modelId="{BDCCEE8F-F8AD-4EB8-8477-A5AF2F91D149}" type="parTrans" cxnId="{AF694861-99B9-481C-9A18-58AABC0E66D3}">
      <dgm:prSet/>
      <dgm:spPr/>
      <dgm:t>
        <a:bodyPr/>
        <a:lstStyle/>
        <a:p>
          <a:endParaRPr lang="en-US"/>
        </a:p>
      </dgm:t>
    </dgm:pt>
    <dgm:pt modelId="{D38AFF99-2134-43B2-8178-73257B5F735F}" type="sibTrans" cxnId="{AF694861-99B9-481C-9A18-58AABC0E66D3}">
      <dgm:prSet phldrT="01" phldr="0"/>
      <dgm:spPr/>
      <dgm:t>
        <a:bodyPr/>
        <a:lstStyle/>
        <a:p>
          <a:endParaRPr lang="en-US"/>
        </a:p>
      </dgm:t>
    </dgm:pt>
    <dgm:pt modelId="{2F5B4E71-277D-4073-A07B-9505E7F52642}">
      <dgm:prSet custT="1"/>
      <dgm:spPr/>
      <dgm:t>
        <a:bodyPr/>
        <a:lstStyle/>
        <a:p>
          <a:r>
            <a:rPr lang="en-US" sz="2400" dirty="0"/>
            <a:t>2007 </a:t>
          </a:r>
          <a:r>
            <a:rPr lang="en-US" sz="2400" dirty="0">
              <a:highlight>
                <a:srgbClr val="FFFF00"/>
              </a:highlight>
            </a:rPr>
            <a:t>co-inertia analysis</a:t>
          </a:r>
          <a:r>
            <a:rPr lang="en-US" sz="2400" dirty="0"/>
            <a:t>(CIA) method to visualize gene and proteomic expression data stemming</a:t>
          </a:r>
        </a:p>
      </dgm:t>
    </dgm:pt>
    <dgm:pt modelId="{360E4F22-8CE4-4F78-8C1C-35BD085A844A}" type="parTrans" cxnId="{08DCA5AF-39DF-4778-85E1-6EC4CA0EC77C}">
      <dgm:prSet/>
      <dgm:spPr/>
      <dgm:t>
        <a:bodyPr/>
        <a:lstStyle/>
        <a:p>
          <a:endParaRPr lang="en-US"/>
        </a:p>
      </dgm:t>
    </dgm:pt>
    <dgm:pt modelId="{259CD0C0-C2D7-45C4-9522-FB76704AA415}" type="sibTrans" cxnId="{08DCA5AF-39DF-4778-85E1-6EC4CA0EC77C}">
      <dgm:prSet phldrT="02" phldr="0"/>
      <dgm:spPr/>
      <dgm:t>
        <a:bodyPr/>
        <a:lstStyle/>
        <a:p>
          <a:endParaRPr lang="en-US"/>
        </a:p>
      </dgm:t>
    </dgm:pt>
    <dgm:pt modelId="{43759247-F9B0-49B9-8E06-CCBAACF0BB53}">
      <dgm:prSet custT="1"/>
      <dgm:spPr/>
      <dgm:t>
        <a:bodyPr/>
        <a:lstStyle/>
        <a:p>
          <a:r>
            <a:rPr lang="en-US" sz="2400" dirty="0"/>
            <a:t>2009 </a:t>
          </a:r>
          <a:r>
            <a:rPr lang="en-US" sz="2400" dirty="0">
              <a:highlight>
                <a:srgbClr val="FFFF00"/>
              </a:highlight>
            </a:rPr>
            <a:t>stochastic Gradient Boosted trees approach </a:t>
          </a:r>
          <a:r>
            <a:rPr lang="en-US" sz="2400" dirty="0"/>
            <a:t>to uncover possible nonlinear relationships between two levels of omics</a:t>
          </a:r>
        </a:p>
      </dgm:t>
    </dgm:pt>
    <dgm:pt modelId="{896386DB-4534-4739-B600-4D10DD89EAF0}" type="parTrans" cxnId="{4206BF44-D7EF-40B0-804A-009C7DE5E279}">
      <dgm:prSet/>
      <dgm:spPr/>
      <dgm:t>
        <a:bodyPr/>
        <a:lstStyle/>
        <a:p>
          <a:endParaRPr lang="en-US"/>
        </a:p>
      </dgm:t>
    </dgm:pt>
    <dgm:pt modelId="{FB3FEFE9-1DDD-47E2-8F81-D8E1E425F190}" type="sibTrans" cxnId="{4206BF44-D7EF-40B0-804A-009C7DE5E279}">
      <dgm:prSet phldrT="03" phldr="0"/>
      <dgm:spPr/>
      <dgm:t>
        <a:bodyPr/>
        <a:lstStyle/>
        <a:p>
          <a:endParaRPr lang="en-US"/>
        </a:p>
      </dgm:t>
    </dgm:pt>
    <dgm:pt modelId="{3088510C-131A-4423-8365-81A97FFCFB97}" type="pres">
      <dgm:prSet presAssocID="{9F420159-6A6C-48C4-8529-8AE297DFA0AD}" presName="vert0" presStyleCnt="0">
        <dgm:presLayoutVars>
          <dgm:dir/>
          <dgm:animOne val="branch"/>
          <dgm:animLvl val="lvl"/>
        </dgm:presLayoutVars>
      </dgm:prSet>
      <dgm:spPr/>
    </dgm:pt>
    <dgm:pt modelId="{707ADD85-D8C3-42FD-9DC2-929E97605F11}" type="pres">
      <dgm:prSet presAssocID="{F2D85B52-4D85-4E99-91F9-810C140F8254}" presName="thickLine" presStyleLbl="alignNode1" presStyleIdx="0" presStyleCnt="3"/>
      <dgm:spPr/>
    </dgm:pt>
    <dgm:pt modelId="{451004D0-F43C-4D91-B854-F263ACFA2213}" type="pres">
      <dgm:prSet presAssocID="{F2D85B52-4D85-4E99-91F9-810C140F8254}" presName="horz1" presStyleCnt="0"/>
      <dgm:spPr/>
    </dgm:pt>
    <dgm:pt modelId="{11A713D7-0FEA-4C1C-8C42-4A7E9AB291A2}" type="pres">
      <dgm:prSet presAssocID="{F2D85B52-4D85-4E99-91F9-810C140F8254}" presName="tx1" presStyleLbl="revTx" presStyleIdx="0" presStyleCnt="3"/>
      <dgm:spPr/>
    </dgm:pt>
    <dgm:pt modelId="{75FE7984-1149-4461-8828-0D01748FBF87}" type="pres">
      <dgm:prSet presAssocID="{F2D85B52-4D85-4E99-91F9-810C140F8254}" presName="vert1" presStyleCnt="0"/>
      <dgm:spPr/>
    </dgm:pt>
    <dgm:pt modelId="{E78990D4-D4EE-4291-AD95-1BB1851990ED}" type="pres">
      <dgm:prSet presAssocID="{2F5B4E71-277D-4073-A07B-9505E7F52642}" presName="thickLine" presStyleLbl="alignNode1" presStyleIdx="1" presStyleCnt="3"/>
      <dgm:spPr/>
    </dgm:pt>
    <dgm:pt modelId="{9747B382-E064-4B83-B6DC-2810FF6DFEB1}" type="pres">
      <dgm:prSet presAssocID="{2F5B4E71-277D-4073-A07B-9505E7F52642}" presName="horz1" presStyleCnt="0"/>
      <dgm:spPr/>
    </dgm:pt>
    <dgm:pt modelId="{737E8077-BF0E-4132-947E-EEF43FE4D1A9}" type="pres">
      <dgm:prSet presAssocID="{2F5B4E71-277D-4073-A07B-9505E7F52642}" presName="tx1" presStyleLbl="revTx" presStyleIdx="1" presStyleCnt="3"/>
      <dgm:spPr/>
    </dgm:pt>
    <dgm:pt modelId="{3FAF6306-2DE8-4042-8E08-E756A012B997}" type="pres">
      <dgm:prSet presAssocID="{2F5B4E71-277D-4073-A07B-9505E7F52642}" presName="vert1" presStyleCnt="0"/>
      <dgm:spPr/>
    </dgm:pt>
    <dgm:pt modelId="{3CBB8FA3-4AD5-434D-A446-9ED875C16027}" type="pres">
      <dgm:prSet presAssocID="{43759247-F9B0-49B9-8E06-CCBAACF0BB53}" presName="thickLine" presStyleLbl="alignNode1" presStyleIdx="2" presStyleCnt="3"/>
      <dgm:spPr/>
    </dgm:pt>
    <dgm:pt modelId="{433B353D-4AF1-4567-BD79-D773304D21FF}" type="pres">
      <dgm:prSet presAssocID="{43759247-F9B0-49B9-8E06-CCBAACF0BB53}" presName="horz1" presStyleCnt="0"/>
      <dgm:spPr/>
    </dgm:pt>
    <dgm:pt modelId="{A9517FD8-6E24-46E6-A002-98BC2CAA1A0C}" type="pres">
      <dgm:prSet presAssocID="{43759247-F9B0-49B9-8E06-CCBAACF0BB53}" presName="tx1" presStyleLbl="revTx" presStyleIdx="2" presStyleCnt="3"/>
      <dgm:spPr/>
    </dgm:pt>
    <dgm:pt modelId="{AA9C17D8-5922-47EE-AC53-89A8A3747110}" type="pres">
      <dgm:prSet presAssocID="{43759247-F9B0-49B9-8E06-CCBAACF0BB53}" presName="vert1" presStyleCnt="0"/>
      <dgm:spPr/>
    </dgm:pt>
  </dgm:ptLst>
  <dgm:cxnLst>
    <dgm:cxn modelId="{815B691A-B6B7-4D40-A368-C6DD4A06813E}" type="presOf" srcId="{2F5B4E71-277D-4073-A07B-9505E7F52642}" destId="{737E8077-BF0E-4132-947E-EEF43FE4D1A9}" srcOrd="0" destOrd="0" presId="urn:microsoft.com/office/officeart/2008/layout/LinedList"/>
    <dgm:cxn modelId="{AF694861-99B9-481C-9A18-58AABC0E66D3}" srcId="{9F420159-6A6C-48C4-8529-8AE297DFA0AD}" destId="{F2D85B52-4D85-4E99-91F9-810C140F8254}" srcOrd="0" destOrd="0" parTransId="{BDCCEE8F-F8AD-4EB8-8477-A5AF2F91D149}" sibTransId="{D38AFF99-2134-43B2-8178-73257B5F735F}"/>
    <dgm:cxn modelId="{4206BF44-D7EF-40B0-804A-009C7DE5E279}" srcId="{9F420159-6A6C-48C4-8529-8AE297DFA0AD}" destId="{43759247-F9B0-49B9-8E06-CCBAACF0BB53}" srcOrd="2" destOrd="0" parTransId="{896386DB-4534-4739-B600-4D10DD89EAF0}" sibTransId="{FB3FEFE9-1DDD-47E2-8F81-D8E1E425F190}"/>
    <dgm:cxn modelId="{07235548-8FD2-4D01-97E9-6BB188929E7C}" type="presOf" srcId="{F2D85B52-4D85-4E99-91F9-810C140F8254}" destId="{11A713D7-0FEA-4C1C-8C42-4A7E9AB291A2}" srcOrd="0" destOrd="0" presId="urn:microsoft.com/office/officeart/2008/layout/LinedList"/>
    <dgm:cxn modelId="{A44C8C9B-C5ED-48E1-B47B-C26ABDF61CF6}" type="presOf" srcId="{43759247-F9B0-49B9-8E06-CCBAACF0BB53}" destId="{A9517FD8-6E24-46E6-A002-98BC2CAA1A0C}" srcOrd="0" destOrd="0" presId="urn:microsoft.com/office/officeart/2008/layout/LinedList"/>
    <dgm:cxn modelId="{08DCA5AF-39DF-4778-85E1-6EC4CA0EC77C}" srcId="{9F420159-6A6C-48C4-8529-8AE297DFA0AD}" destId="{2F5B4E71-277D-4073-A07B-9505E7F52642}" srcOrd="1" destOrd="0" parTransId="{360E4F22-8CE4-4F78-8C1C-35BD085A844A}" sibTransId="{259CD0C0-C2D7-45C4-9522-FB76704AA415}"/>
    <dgm:cxn modelId="{892C91EE-CDB0-4194-9D51-86D3195125CB}" type="presOf" srcId="{9F420159-6A6C-48C4-8529-8AE297DFA0AD}" destId="{3088510C-131A-4423-8365-81A97FFCFB97}" srcOrd="0" destOrd="0" presId="urn:microsoft.com/office/officeart/2008/layout/LinedList"/>
    <dgm:cxn modelId="{5473BB0D-DE36-4A09-8E78-77B556C77B47}" type="presParOf" srcId="{3088510C-131A-4423-8365-81A97FFCFB97}" destId="{707ADD85-D8C3-42FD-9DC2-929E97605F11}" srcOrd="0" destOrd="0" presId="urn:microsoft.com/office/officeart/2008/layout/LinedList"/>
    <dgm:cxn modelId="{35B2FA9F-A7F6-42AE-9810-7EDB7F571D80}" type="presParOf" srcId="{3088510C-131A-4423-8365-81A97FFCFB97}" destId="{451004D0-F43C-4D91-B854-F263ACFA2213}" srcOrd="1" destOrd="0" presId="urn:microsoft.com/office/officeart/2008/layout/LinedList"/>
    <dgm:cxn modelId="{C0FF638A-ABEE-450E-8DD4-38086AE9697E}" type="presParOf" srcId="{451004D0-F43C-4D91-B854-F263ACFA2213}" destId="{11A713D7-0FEA-4C1C-8C42-4A7E9AB291A2}" srcOrd="0" destOrd="0" presId="urn:microsoft.com/office/officeart/2008/layout/LinedList"/>
    <dgm:cxn modelId="{D1F32D4D-7440-41A9-8025-1ED2D35668B1}" type="presParOf" srcId="{451004D0-F43C-4D91-B854-F263ACFA2213}" destId="{75FE7984-1149-4461-8828-0D01748FBF87}" srcOrd="1" destOrd="0" presId="urn:microsoft.com/office/officeart/2008/layout/LinedList"/>
    <dgm:cxn modelId="{0D082837-35F1-4A9C-B27D-C8D98A95A4AE}" type="presParOf" srcId="{3088510C-131A-4423-8365-81A97FFCFB97}" destId="{E78990D4-D4EE-4291-AD95-1BB1851990ED}" srcOrd="2" destOrd="0" presId="urn:microsoft.com/office/officeart/2008/layout/LinedList"/>
    <dgm:cxn modelId="{1E50560C-1B88-4687-BA72-62EE2444984A}" type="presParOf" srcId="{3088510C-131A-4423-8365-81A97FFCFB97}" destId="{9747B382-E064-4B83-B6DC-2810FF6DFEB1}" srcOrd="3" destOrd="0" presId="urn:microsoft.com/office/officeart/2008/layout/LinedList"/>
    <dgm:cxn modelId="{54F1573D-853C-4516-8017-8951E9622ED0}" type="presParOf" srcId="{9747B382-E064-4B83-B6DC-2810FF6DFEB1}" destId="{737E8077-BF0E-4132-947E-EEF43FE4D1A9}" srcOrd="0" destOrd="0" presId="urn:microsoft.com/office/officeart/2008/layout/LinedList"/>
    <dgm:cxn modelId="{8EB4FD26-01CB-4443-A39D-501899EA50D4}" type="presParOf" srcId="{9747B382-E064-4B83-B6DC-2810FF6DFEB1}" destId="{3FAF6306-2DE8-4042-8E08-E756A012B997}" srcOrd="1" destOrd="0" presId="urn:microsoft.com/office/officeart/2008/layout/LinedList"/>
    <dgm:cxn modelId="{4B91878D-F5F2-409B-B4A0-C1D046ACD55D}" type="presParOf" srcId="{3088510C-131A-4423-8365-81A97FFCFB97}" destId="{3CBB8FA3-4AD5-434D-A446-9ED875C16027}" srcOrd="4" destOrd="0" presId="urn:microsoft.com/office/officeart/2008/layout/LinedList"/>
    <dgm:cxn modelId="{68914786-74EF-47F8-A9C0-A54691D0EEA1}" type="presParOf" srcId="{3088510C-131A-4423-8365-81A97FFCFB97}" destId="{433B353D-4AF1-4567-BD79-D773304D21FF}" srcOrd="5" destOrd="0" presId="urn:microsoft.com/office/officeart/2008/layout/LinedList"/>
    <dgm:cxn modelId="{01D060B9-78FC-420A-9E3E-F68A6402BA12}" type="presParOf" srcId="{433B353D-4AF1-4567-BD79-D773304D21FF}" destId="{A9517FD8-6E24-46E6-A002-98BC2CAA1A0C}" srcOrd="0" destOrd="0" presId="urn:microsoft.com/office/officeart/2008/layout/LinedList"/>
    <dgm:cxn modelId="{BC6F5676-02AE-46AC-B0D3-C462A26FFC95}" type="presParOf" srcId="{433B353D-4AF1-4567-BD79-D773304D21FF}" destId="{AA9C17D8-5922-47EE-AC53-89A8A37471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0F9FF-8D2D-410E-A3F1-8390C0777A48}">
      <dsp:nvSpPr>
        <dsp:cNvPr id="0" name=""/>
        <dsp:cNvSpPr/>
      </dsp:nvSpPr>
      <dsp:spPr>
        <a:xfrm>
          <a:off x="0" y="1586"/>
          <a:ext cx="10515600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64C1A-1329-4942-B319-8D20CC4381B2}">
      <dsp:nvSpPr>
        <dsp:cNvPr id="0" name=""/>
        <dsp:cNvSpPr/>
      </dsp:nvSpPr>
      <dsp:spPr>
        <a:xfrm>
          <a:off x="0" y="1586"/>
          <a:ext cx="10515600" cy="1082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Database available</a:t>
          </a:r>
          <a:endParaRPr lang="en-US" sz="3600" kern="1200" dirty="0"/>
        </a:p>
      </dsp:txBody>
      <dsp:txXfrm>
        <a:off x="0" y="1586"/>
        <a:ext cx="10515600" cy="1082154"/>
      </dsp:txXfrm>
    </dsp:sp>
    <dsp:sp modelId="{DF975347-3912-4590-991D-939D6570F79E}">
      <dsp:nvSpPr>
        <dsp:cNvPr id="0" name=""/>
        <dsp:cNvSpPr/>
      </dsp:nvSpPr>
      <dsp:spPr>
        <a:xfrm>
          <a:off x="0" y="1083741"/>
          <a:ext cx="10515600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BCF8E-8489-430F-AA46-2B94A4B004D1}">
      <dsp:nvSpPr>
        <dsp:cNvPr id="0" name=""/>
        <dsp:cNvSpPr/>
      </dsp:nvSpPr>
      <dsp:spPr>
        <a:xfrm>
          <a:off x="0" y="1083741"/>
          <a:ext cx="10515600" cy="1082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Substantial base of knowledge covering </a:t>
          </a:r>
          <a:endParaRPr lang="en-US" sz="3600" kern="1200" dirty="0"/>
        </a:p>
      </dsp:txBody>
      <dsp:txXfrm>
        <a:off x="0" y="1083741"/>
        <a:ext cx="10515600" cy="1082154"/>
      </dsp:txXfrm>
    </dsp:sp>
    <dsp:sp modelId="{9CA793B1-2D13-4DA9-90DE-E504AC08893D}">
      <dsp:nvSpPr>
        <dsp:cNvPr id="0" name=""/>
        <dsp:cNvSpPr/>
      </dsp:nvSpPr>
      <dsp:spPr>
        <a:xfrm>
          <a:off x="0" y="2165895"/>
          <a:ext cx="10515600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97272-889D-4360-8FB9-4018C6B2EDC8}">
      <dsp:nvSpPr>
        <dsp:cNvPr id="0" name=""/>
        <dsp:cNvSpPr/>
      </dsp:nvSpPr>
      <dsp:spPr>
        <a:xfrm>
          <a:off x="0" y="2165895"/>
          <a:ext cx="10515600" cy="1082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Collecting and integrating multi-omics data </a:t>
          </a:r>
          <a:endParaRPr lang="en-US" sz="3600" kern="1200" dirty="0"/>
        </a:p>
      </dsp:txBody>
      <dsp:txXfrm>
        <a:off x="0" y="2165895"/>
        <a:ext cx="10515600" cy="108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57954-76A6-49C3-AA9F-342A3BE707C2}">
      <dsp:nvSpPr>
        <dsp:cNvPr id="0" name=""/>
        <dsp:cNvSpPr/>
      </dsp:nvSpPr>
      <dsp:spPr>
        <a:xfrm flipV="1">
          <a:off x="0" y="0"/>
          <a:ext cx="10515600" cy="2033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9929" y="9929"/>
        <a:ext cx="10495742" cy="183529"/>
      </dsp:txXfrm>
    </dsp:sp>
    <dsp:sp modelId="{726AFFD3-1B81-4BA4-B0DD-9C07A1BC6A89}">
      <dsp:nvSpPr>
        <dsp:cNvPr id="0" name=""/>
        <dsp:cNvSpPr/>
      </dsp:nvSpPr>
      <dsp:spPr>
        <a:xfrm>
          <a:off x="0" y="213890"/>
          <a:ext cx="10515600" cy="4126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Single “omics” analysis are often </a:t>
          </a:r>
          <a:r>
            <a:rPr lang="en-US" sz="2600" kern="1200" dirty="0">
              <a:highlight>
                <a:srgbClr val="FFFF00"/>
              </a:highlight>
            </a:rPr>
            <a:t>limited to correlations </a:t>
          </a:r>
          <a:r>
            <a:rPr lang="en-US" sz="2600" kern="1200" dirty="0"/>
            <a:t>and may generally end up identifying the consequential changes rather than causative ones.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Multi-omics approach </a:t>
          </a:r>
          <a:r>
            <a:rPr lang="en-US" sz="2600" kern="1200" dirty="0">
              <a:highlight>
                <a:srgbClr val="FFFF00"/>
              </a:highlight>
            </a:rPr>
            <a:t>allows better understanding </a:t>
          </a:r>
          <a:r>
            <a:rPr lang="en-US" sz="2600" kern="1200" dirty="0"/>
            <a:t>of complex diseases like cancer and further impact in designing better diagnostic tools and therapies for the treatment of a disease</a:t>
          </a:r>
        </a:p>
      </dsp:txBody>
      <dsp:txXfrm>
        <a:off x="0" y="213890"/>
        <a:ext cx="10515600" cy="4126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F2021-8EDD-436C-96D6-FF832A15559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8FD7B-0A95-4752-95DC-9A5679A0230A}">
      <dsp:nvSpPr>
        <dsp:cNvPr id="0" name=""/>
        <dsp:cNvSpPr/>
      </dsp:nvSpPr>
      <dsp:spPr>
        <a:xfrm>
          <a:off x="0" y="0"/>
          <a:ext cx="10515600" cy="184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simple integration </a:t>
          </a:r>
          <a:r>
            <a:rPr lang="en-US" sz="3100" kern="1200" dirty="0">
              <a:latin typeface="等线" panose="020F0502020204030204"/>
              <a:ea typeface="+mn-ea"/>
              <a:cs typeface="+mn-cs"/>
            </a:rPr>
            <a:t>(two different –omics datasets)</a:t>
          </a:r>
        </a:p>
      </dsp:txBody>
      <dsp:txXfrm>
        <a:off x="0" y="0"/>
        <a:ext cx="10515600" cy="1843490"/>
      </dsp:txXfrm>
    </dsp:sp>
    <dsp:sp modelId="{8D684F8E-9CFA-4128-939E-D5BBFD561D1B}">
      <dsp:nvSpPr>
        <dsp:cNvPr id="0" name=""/>
        <dsp:cNvSpPr/>
      </dsp:nvSpPr>
      <dsp:spPr>
        <a:xfrm>
          <a:off x="0" y="184349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F300B-B7B9-4BA7-BC41-9E0ED78CB42B}">
      <dsp:nvSpPr>
        <dsp:cNvPr id="0" name=""/>
        <dsp:cNvSpPr/>
      </dsp:nvSpPr>
      <dsp:spPr>
        <a:xfrm>
          <a:off x="0" y="1843490"/>
          <a:ext cx="10515600" cy="184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more comprehensive and computationally demanding ones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(multiple –omics data)</a:t>
          </a:r>
        </a:p>
      </dsp:txBody>
      <dsp:txXfrm>
        <a:off x="0" y="1843490"/>
        <a:ext cx="10515600" cy="1843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CADFA-2223-464C-88CB-592A7A09A79E}">
      <dsp:nvSpPr>
        <dsp:cNvPr id="0" name=""/>
        <dsp:cNvSpPr/>
      </dsp:nvSpPr>
      <dsp:spPr>
        <a:xfrm>
          <a:off x="0" y="3211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406E5-84E2-49EE-BE60-7B62A10623CE}">
      <dsp:nvSpPr>
        <dsp:cNvPr id="0" name=""/>
        <dsp:cNvSpPr/>
      </dsp:nvSpPr>
      <dsp:spPr>
        <a:xfrm>
          <a:off x="0" y="3211"/>
          <a:ext cx="10515600" cy="219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Unsupervised data integration</a:t>
          </a:r>
          <a:r>
            <a:rPr lang="zh-CN" sz="2400" kern="1200" dirty="0"/>
            <a:t>：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matrix factorization methods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correlation-based analysis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bayesian</a:t>
          </a:r>
          <a:r>
            <a:rPr lang="en-US" sz="2400" kern="1200" dirty="0"/>
            <a:t> methods      …</a:t>
          </a:r>
        </a:p>
      </dsp:txBody>
      <dsp:txXfrm>
        <a:off x="0" y="3211"/>
        <a:ext cx="10515600" cy="2190074"/>
      </dsp:txXfrm>
    </dsp:sp>
    <dsp:sp modelId="{7D7CEBFE-2F25-4AB8-B126-4CF145D93D7F}">
      <dsp:nvSpPr>
        <dsp:cNvPr id="0" name=""/>
        <dsp:cNvSpPr/>
      </dsp:nvSpPr>
      <dsp:spPr>
        <a:xfrm>
          <a:off x="0" y="2193285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E45DB-12F9-4621-A2ED-9FF8C89DB522}">
      <dsp:nvSpPr>
        <dsp:cNvPr id="0" name=""/>
        <dsp:cNvSpPr/>
      </dsp:nvSpPr>
      <dsp:spPr>
        <a:xfrm>
          <a:off x="0" y="2193285"/>
          <a:ext cx="10515600" cy="219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Supervised data integration </a:t>
          </a:r>
          <a:r>
            <a:rPr lang="zh-CN" sz="2400" kern="1200" dirty="0"/>
            <a:t>：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network-based methods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multiple kernel learning 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multiple-step analysis</a:t>
          </a:r>
        </a:p>
      </dsp:txBody>
      <dsp:txXfrm>
        <a:off x="0" y="2193285"/>
        <a:ext cx="10515600" cy="2190074"/>
      </dsp:txXfrm>
    </dsp:sp>
    <dsp:sp modelId="{BEDF73DA-0247-4F75-8964-3C1A99AD740F}">
      <dsp:nvSpPr>
        <dsp:cNvPr id="0" name=""/>
        <dsp:cNvSpPr/>
      </dsp:nvSpPr>
      <dsp:spPr>
        <a:xfrm>
          <a:off x="0" y="438336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ECC1D-82F7-4297-B02E-AC3C665B8834}">
      <dsp:nvSpPr>
        <dsp:cNvPr id="0" name=""/>
        <dsp:cNvSpPr/>
      </dsp:nvSpPr>
      <dsp:spPr>
        <a:xfrm>
          <a:off x="0" y="4383360"/>
          <a:ext cx="10515600" cy="2190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Semi-supervised data integration </a:t>
          </a:r>
          <a:r>
            <a:rPr lang="zh-CN" sz="2400" kern="1200" dirty="0"/>
            <a:t>：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GeneticInterPred</a:t>
          </a:r>
          <a:endParaRPr lang="en-US" sz="2400" kern="1200" dirty="0"/>
        </a:p>
      </dsp:txBody>
      <dsp:txXfrm>
        <a:off x="0" y="4383360"/>
        <a:ext cx="10515600" cy="2190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B0A47-D421-49CC-87DC-0706B36D7616}">
      <dsp:nvSpPr>
        <dsp:cNvPr id="0" name=""/>
        <dsp:cNvSpPr/>
      </dsp:nvSpPr>
      <dsp:spPr>
        <a:xfrm>
          <a:off x="7" y="0"/>
          <a:ext cx="3138080" cy="3726005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9" tIns="330200" rIns="14070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Unsupervised 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  <a:r>
            <a:rPr lang="en-US" sz="2300" b="1" kern="1200" dirty="0"/>
            <a:t>assign objects into different subgroups</a:t>
          </a:r>
        </a:p>
      </dsp:txBody>
      <dsp:txXfrm>
        <a:off x="7" y="1415882"/>
        <a:ext cx="3138080" cy="2235603"/>
      </dsp:txXfrm>
    </dsp:sp>
    <dsp:sp modelId="{EBBB87C9-6E7A-4648-BA5A-2EA98C4358F3}">
      <dsp:nvSpPr>
        <dsp:cNvPr id="0" name=""/>
        <dsp:cNvSpPr/>
      </dsp:nvSpPr>
      <dsp:spPr>
        <a:xfrm>
          <a:off x="1249356" y="348831"/>
          <a:ext cx="758016" cy="758016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98" tIns="12700" rIns="59098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  <a:endParaRPr lang="en-US" sz="3200" kern="1200" dirty="0"/>
        </a:p>
      </dsp:txBody>
      <dsp:txXfrm>
        <a:off x="1360365" y="459840"/>
        <a:ext cx="535998" cy="535998"/>
      </dsp:txXfrm>
    </dsp:sp>
    <dsp:sp modelId="{9EF9A364-0B7C-4F55-BDDC-2EFC428CB5B1}">
      <dsp:nvSpPr>
        <dsp:cNvPr id="0" name=""/>
        <dsp:cNvSpPr/>
      </dsp:nvSpPr>
      <dsp:spPr>
        <a:xfrm>
          <a:off x="669696" y="3185515"/>
          <a:ext cx="1804801" cy="72"/>
        </a:xfrm>
        <a:prstGeom prst="rect">
          <a:avLst/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accent5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9CD3D-EED3-424E-A599-CADFA21070A5}">
      <dsp:nvSpPr>
        <dsp:cNvPr id="0" name=""/>
        <dsp:cNvSpPr/>
      </dsp:nvSpPr>
      <dsp:spPr>
        <a:xfrm>
          <a:off x="3275866" y="0"/>
          <a:ext cx="3270083" cy="420588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9" tIns="330200" rIns="14070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Supervised 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derive patterns for different phenotypes and assign labels to unlabeled data </a:t>
          </a:r>
        </a:p>
      </dsp:txBody>
      <dsp:txXfrm>
        <a:off x="3275866" y="1598234"/>
        <a:ext cx="3270083" cy="2523528"/>
      </dsp:txXfrm>
    </dsp:sp>
    <dsp:sp modelId="{B56B0877-6A7E-46F9-97D8-F326E20A05C8}">
      <dsp:nvSpPr>
        <dsp:cNvPr id="0" name=""/>
        <dsp:cNvSpPr/>
      </dsp:nvSpPr>
      <dsp:spPr>
        <a:xfrm>
          <a:off x="4619857" y="405889"/>
          <a:ext cx="758016" cy="758016"/>
        </a:xfrm>
        <a:prstGeom prst="ellipse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98" tIns="12700" rIns="59098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4730866" y="516898"/>
        <a:ext cx="535998" cy="535998"/>
      </dsp:txXfrm>
    </dsp:sp>
    <dsp:sp modelId="{58E62F0C-D8EC-4C75-8161-251AA342EDC2}">
      <dsp:nvSpPr>
        <dsp:cNvPr id="0" name=""/>
        <dsp:cNvSpPr/>
      </dsp:nvSpPr>
      <dsp:spPr>
        <a:xfrm>
          <a:off x="4054259" y="3425452"/>
          <a:ext cx="1804801" cy="72"/>
        </a:xfrm>
        <a:prstGeom prst="rect">
          <a:avLst/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D8D14-C7F5-42A6-8A41-DC2C83852C49}">
      <dsp:nvSpPr>
        <dsp:cNvPr id="0" name=""/>
        <dsp:cNvSpPr/>
      </dsp:nvSpPr>
      <dsp:spPr>
        <a:xfrm>
          <a:off x="6662702" y="0"/>
          <a:ext cx="3740360" cy="4232891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9" tIns="330200" rIns="14070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Semi-supervised methods : </a:t>
          </a:r>
          <a:r>
            <a:rPr lang="en-US" sz="2300" b="1" kern="1200" dirty="0"/>
            <a:t>build object-wise similarity networks through compiling omics data and assign labels to unknown objects </a:t>
          </a:r>
        </a:p>
      </dsp:txBody>
      <dsp:txXfrm>
        <a:off x="6662702" y="1608498"/>
        <a:ext cx="3740360" cy="2539734"/>
      </dsp:txXfrm>
    </dsp:sp>
    <dsp:sp modelId="{7AEFFED5-E2A5-4575-B0AA-4CBAC2C961A0}">
      <dsp:nvSpPr>
        <dsp:cNvPr id="0" name=""/>
        <dsp:cNvSpPr/>
      </dsp:nvSpPr>
      <dsp:spPr>
        <a:xfrm>
          <a:off x="8291491" y="250577"/>
          <a:ext cx="758016" cy="758016"/>
        </a:xfrm>
        <a:prstGeom prst="ellipse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98" tIns="12700" rIns="59098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8402500" y="361586"/>
        <a:ext cx="535998" cy="535998"/>
      </dsp:txXfrm>
    </dsp:sp>
    <dsp:sp modelId="{CC1AE595-EE5F-4DB7-8B6C-1C264DD36F35}">
      <dsp:nvSpPr>
        <dsp:cNvPr id="0" name=""/>
        <dsp:cNvSpPr/>
      </dsp:nvSpPr>
      <dsp:spPr>
        <a:xfrm>
          <a:off x="7739961" y="3438958"/>
          <a:ext cx="1804801" cy="72"/>
        </a:xfrm>
        <a:prstGeom prst="rect">
          <a:avLst/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accent5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ADD85-D8C3-42FD-9DC2-929E97605F1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A713D7-0FEA-4C1C-8C42-4A7E9AB291A2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2006 </a:t>
          </a:r>
          <a:r>
            <a:rPr lang="en-US" sz="2400" kern="1200" dirty="0">
              <a:highlight>
                <a:srgbClr val="FFFF00"/>
              </a:highlight>
            </a:rPr>
            <a:t>zero-inflated Poisson regression model </a:t>
          </a:r>
          <a:r>
            <a:rPr lang="en-US" sz="2400" kern="1200" dirty="0"/>
            <a:t>to address issues with missing proteomics data</a:t>
          </a:r>
        </a:p>
      </dsp:txBody>
      <dsp:txXfrm>
        <a:off x="0" y="2124"/>
        <a:ext cx="10515600" cy="1449029"/>
      </dsp:txXfrm>
    </dsp:sp>
    <dsp:sp modelId="{E78990D4-D4EE-4291-AD95-1BB1851990E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7E8077-BF0E-4132-947E-EEF43FE4D1A9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2007 </a:t>
          </a:r>
          <a:r>
            <a:rPr lang="en-US" sz="2400" kern="1200" dirty="0">
              <a:highlight>
                <a:srgbClr val="FFFF00"/>
              </a:highlight>
            </a:rPr>
            <a:t>co-inertia analysis</a:t>
          </a:r>
          <a:r>
            <a:rPr lang="en-US" sz="2400" kern="1200" dirty="0"/>
            <a:t>(CIA) method to visualize gene and proteomic expression data stemming</a:t>
          </a:r>
        </a:p>
      </dsp:txBody>
      <dsp:txXfrm>
        <a:off x="0" y="1451154"/>
        <a:ext cx="10515600" cy="1449029"/>
      </dsp:txXfrm>
    </dsp:sp>
    <dsp:sp modelId="{3CBB8FA3-4AD5-434D-A446-9ED875C16027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517FD8-6E24-46E6-A002-98BC2CAA1A0C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2009 </a:t>
          </a:r>
          <a:r>
            <a:rPr lang="en-US" sz="2400" kern="1200" dirty="0">
              <a:highlight>
                <a:srgbClr val="FFFF00"/>
              </a:highlight>
            </a:rPr>
            <a:t>stochastic Gradient Boosted trees approach </a:t>
          </a:r>
          <a:r>
            <a:rPr lang="en-US" sz="2400" kern="1200" dirty="0"/>
            <a:t>to uncover possible nonlinear relationships between two levels of omics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DED63-030A-41F6-B00B-2023DF4B1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4E4D9-A071-476A-935B-0E243B29A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F1F03-839E-4D6E-A280-872EA3C6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F5F8E-786B-492F-A938-8F7D06FF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A3FE9-4BB8-427F-B505-450632B5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4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90428-B2AB-4D4F-8B71-9127D3E5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ED5D5-3A2B-4884-BBDF-97C6FDF6C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01223-2483-4C39-B350-4D6965A7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B7DDF-032D-4D0C-89F4-04521976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83ECD-BB1E-4AD5-99A2-1DC43896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8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A80451-7C23-460F-8D4A-174B63735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2C70D-96BF-4EE3-A340-70F9A93E8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C1335-19AB-43C4-86B2-60A166EA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DEB51-BFA0-49F6-B766-93514D74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D4665-CABE-437C-AAE8-B3482C63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2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13279-3ED1-4E75-9587-45432095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1F8C6-28A0-42E5-87EC-55613FDF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EE284-8B39-48A7-8BBE-8ABE1AE9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FDBC5-BA76-4E76-BEFB-E0E8461D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7CF08-DC32-4781-96AB-2FB69FC8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9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2476-FFD1-44BD-ADA0-95518CD7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1FC51-B2FC-422C-9C72-919E36E75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B0485-A0DD-4838-A12A-EBE50F62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51E38-3533-4A5E-9E2F-7EA37436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F5179-EB6F-4C5B-B907-EE7491CC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1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A5EE-2ABE-46FB-8E06-F7241B7E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AB6B6-ED70-4F6F-A1D0-B4CCD2E05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A03BB-93AA-40CD-8D31-026F90A7A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EBB01-2340-4560-B250-3A9BA62B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FC125-5B2E-4937-8B6C-A73FDFF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D5691-75F8-498D-A554-22ED1778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7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F369C-8E41-464D-A88F-391F7B5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83D63-7C49-4758-BAF6-8D717B17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B6032D-BDAF-4B33-AA13-B287DA8EC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B1977-91D4-45D0-B492-FAEFBABCB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38E617-F428-451F-94B2-57018225F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78D89B-B8B5-42C2-AFF3-232C931B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B86022-9AF1-4A6F-9622-8B19C21E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99A4FF-12E2-4561-AD27-2B8D122E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B3D8D-1B74-457B-A5B4-95F3F7E1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B949D5-E618-4456-BFC4-2E4B0640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D68E43-4971-4B02-AF6B-10AA418A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5AACE-640B-420F-8BC7-42CA40FF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9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57DA2D-9DE8-4F69-98EA-6154EA63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61CE4-EF2B-4AE3-89D0-759EC6A3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6ED62-1C9D-4BEF-94BF-A549995C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11F3-CABB-4E4E-A52E-8CBE1238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7C889-A111-48D0-B76D-286665AA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17DB9-1DD2-4AE4-8947-3BAC81F7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DA53F-3CE2-4CA6-B47D-9E56A2F5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A5A11-0780-43B1-9707-35026884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EE195-67B1-4A1E-9AFC-8A157AEF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09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61B88-3C26-45ED-B561-F091FFE0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D86A9D-9975-44BC-AE9B-A8266DA8D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9BF821-0CF2-404C-AD6A-B74C9F83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F0C0A2-8B23-4D52-BCF2-8AB0B2A2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D6CF-39EF-45FC-9893-E72A7FA67533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16DB7-B0CD-40DA-AAE3-1D2199B2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7F2F8-483A-4B8E-909A-7F129337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0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09CCA1-E374-43C2-BC15-D76293ED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9FE26-5CB8-40CA-A365-6C4896A9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C9E76-9B06-4892-8D14-BBBADDFA4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D6CF-39EF-45FC-9893-E72A7FA67533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CE3C8-E012-405D-98AE-5CBA32ABD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42E3E-2DFB-4E00-98A9-E68FA9272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F818-DFD7-4067-A3F3-F7F33073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7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0FB2018-9DC1-4F8B-95C4-D3DAC31B0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5400">
                <a:solidFill>
                  <a:schemeClr val="tx1">
                    <a:lumMod val="85000"/>
                    <a:lumOff val="15000"/>
                  </a:schemeClr>
                </a:solidFill>
              </a:rPr>
              <a:t>Brief introduction of multi-omics</a:t>
            </a:r>
            <a:endParaRPr lang="zh-CN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BB384-94F9-4EA6-BC27-29A198945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2000">
                <a:solidFill>
                  <a:schemeClr val="accent1"/>
                </a:solidFill>
              </a:rPr>
              <a:t>汇报人：邹曼利</a:t>
            </a:r>
            <a:endParaRPr lang="en-US" altLang="zh-CN" sz="2000">
              <a:solidFill>
                <a:schemeClr val="accent1"/>
              </a:solidFill>
            </a:endParaRPr>
          </a:p>
          <a:p>
            <a:pPr algn="r"/>
            <a:r>
              <a:rPr lang="zh-CN" altLang="en-US" sz="2000">
                <a:solidFill>
                  <a:schemeClr val="accent1"/>
                </a:solidFill>
              </a:rPr>
              <a:t>日期：</a:t>
            </a:r>
            <a:r>
              <a:rPr lang="en-US" altLang="zh-CN" sz="2000">
                <a:solidFill>
                  <a:schemeClr val="accent1"/>
                </a:solidFill>
              </a:rPr>
              <a:t>2017/10/29</a:t>
            </a:r>
          </a:p>
        </p:txBody>
      </p:sp>
    </p:spTree>
    <p:extLst>
      <p:ext uri="{BB962C8B-B14F-4D97-AF65-F5344CB8AC3E}">
        <p14:creationId xmlns:p14="http://schemas.microsoft.com/office/powerpoint/2010/main" val="39628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片包含 地图, 文字&#10;&#10;已生成极高可信度的说明">
            <a:extLst>
              <a:ext uri="{FF2B5EF4-FFF2-40B4-BE49-F238E27FC236}">
                <a16:creationId xmlns:a16="http://schemas.microsoft.com/office/drawing/2014/main" id="{28DABE8A-7616-48A1-9A9E-0C5DC98E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59" y="307731"/>
            <a:ext cx="4417278" cy="3997637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920ECC-0DD7-4AFF-B27C-8F27B3E8E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429965"/>
            <a:ext cx="5455917" cy="37782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5851F86-3C95-4CB6-A845-F3E9002B067E}"/>
              </a:ext>
            </a:extLst>
          </p:cNvPr>
          <p:cNvSpPr txBox="1"/>
          <p:nvPr/>
        </p:nvSpPr>
        <p:spPr>
          <a:xfrm>
            <a:off x="4979963" y="4907694"/>
            <a:ext cx="3770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overview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89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21C52-EEC0-47BA-9355-79DB7206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/>
              <a:t>Basis of multi-omics</a:t>
            </a:r>
            <a:endParaRPr lang="zh-CN" altLang="en-US" sz="4800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14191"/>
              </p:ext>
            </p:extLst>
          </p:nvPr>
        </p:nvGraphicFramePr>
        <p:xfrm>
          <a:off x="838200" y="2363371"/>
          <a:ext cx="10515600" cy="324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98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D945-D48E-4549-B3F2-1B757F77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Importance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1319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08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FF3CF-1218-4FE8-9840-587CD519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Common types of multi-omics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997437"/>
              </p:ext>
            </p:extLst>
          </p:nvPr>
        </p:nvGraphicFramePr>
        <p:xfrm>
          <a:off x="584982" y="1716258"/>
          <a:ext cx="10515600" cy="3686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25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4B6F3-185A-424E-AAB1-62D1CF0F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6" y="10869"/>
            <a:ext cx="10515600" cy="1325563"/>
          </a:xfrm>
        </p:spPr>
        <p:txBody>
          <a:bodyPr/>
          <a:lstStyle/>
          <a:p>
            <a:r>
              <a:rPr lang="en-US" altLang="zh-CN" dirty="0"/>
              <a:t>Multi-omics data analysis approach 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43911"/>
              </p:ext>
            </p:extLst>
          </p:nvPr>
        </p:nvGraphicFramePr>
        <p:xfrm>
          <a:off x="613116" y="1209822"/>
          <a:ext cx="10515600" cy="6576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22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1E38C-4C84-4353-9AC2-B8270A71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Biological insights from data integration methods</a:t>
            </a:r>
            <a:endParaRPr lang="zh-CN" altLang="en-US"/>
          </a:p>
        </p:txBody>
      </p:sp>
      <p:graphicFrame>
        <p:nvGraphicFramePr>
          <p:cNvPr id="18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7358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12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E0079-C8B5-47AA-B7E6-6C76D930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E1A0C-118F-4F24-9CBB-C009C42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altLang="zh-CN" dirty="0"/>
              <a:t>Proper data transformation &amp; normalization</a:t>
            </a:r>
          </a:p>
          <a:p>
            <a:r>
              <a:rPr lang="en-US" altLang="zh-CN" dirty="0"/>
              <a:t>Better statistical tools to deal with experimental measurement errors and missing proteomic data</a:t>
            </a:r>
          </a:p>
          <a:p>
            <a:r>
              <a:rPr lang="en-US" altLang="zh-CN" dirty="0"/>
              <a:t>Handling the nonlinearity property of correlation between transcriptomic and proteomic data</a:t>
            </a:r>
          </a:p>
          <a:p>
            <a:r>
              <a:rPr lang="en-US" altLang="zh-CN" dirty="0"/>
              <a:t>interactions among different layer are major concerns for data integration strategies</a:t>
            </a:r>
          </a:p>
          <a:p>
            <a:r>
              <a:rPr lang="en-US" altLang="zh-CN" dirty="0"/>
              <a:t>There are limited systematic methods for connecting these two bodies of knowledge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DF9ED8-4034-4025-8427-4C6BDDDC9F6D}"/>
              </a:ext>
            </a:extLst>
          </p:cNvPr>
          <p:cNvSpPr txBox="1"/>
          <p:nvPr/>
        </p:nvSpPr>
        <p:spPr>
          <a:xfrm>
            <a:off x="838200" y="365125"/>
            <a:ext cx="3742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difficulties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7224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93EA5-76A5-4490-B563-577AC730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25975"/>
            <a:ext cx="10515600" cy="1325563"/>
          </a:xfrm>
        </p:spPr>
        <p:txBody>
          <a:bodyPr/>
          <a:lstStyle/>
          <a:p>
            <a:r>
              <a:rPr lang="en-US" altLang="zh-CN" dirty="0"/>
              <a:t>Progress 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211048"/>
              </p:ext>
            </p:extLst>
          </p:nvPr>
        </p:nvGraphicFramePr>
        <p:xfrm>
          <a:off x="682137" y="126998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8DB2F55-EAA5-49B9-BE5D-0736B5A24775}"/>
              </a:ext>
            </a:extLst>
          </p:cNvPr>
          <p:cNvSpPr txBox="1">
            <a:spLocks/>
          </p:cNvSpPr>
          <p:nvPr/>
        </p:nvSpPr>
        <p:spPr>
          <a:xfrm>
            <a:off x="526074" y="5621325"/>
            <a:ext cx="10827726" cy="247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等线" panose="020F0502020204030204"/>
              </a:rPr>
              <a:t>  2014 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highlight>
                  <a:srgbClr val="FFFF00"/>
                </a:highlight>
                <a:latin typeface="等线" panose="020F0502020204030204"/>
              </a:rPr>
              <a:t>A multivariate approach to the integration of multi -omics 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等线" panose="020F0502020204030204"/>
              </a:rPr>
              <a:t>datasets has    been recently proposed (named MCIA, Multiple Co-Inertia Analysis) </a:t>
            </a:r>
            <a:endParaRPr lang="zh-CN" altLang="en-US" sz="2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398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308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Brief introduction of multi-omics</vt:lpstr>
      <vt:lpstr>PowerPoint Presentation</vt:lpstr>
      <vt:lpstr>Basis of multi-omics</vt:lpstr>
      <vt:lpstr>Importance</vt:lpstr>
      <vt:lpstr>Common types of multi-omics</vt:lpstr>
      <vt:lpstr>Multi-omics data analysis approach </vt:lpstr>
      <vt:lpstr>Biological insights from data integration methods</vt:lpstr>
      <vt:lpstr> </vt:lpstr>
      <vt:lpstr>Progress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邹曼利(Manli Zou)</dc:creator>
  <cp:lastModifiedBy>Sha, Ningyu</cp:lastModifiedBy>
  <cp:revision>31</cp:revision>
  <dcterms:created xsi:type="dcterms:W3CDTF">2017-10-28T02:52:06Z</dcterms:created>
  <dcterms:modified xsi:type="dcterms:W3CDTF">2017-11-09T17:49:08Z</dcterms:modified>
</cp:coreProperties>
</file>