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F829-27EF-4EF8-8245-666776F5B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7E4F9-742D-4749-8942-DD0267075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EA008-463B-4D5D-9F48-A7216755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1A0-7A1B-4AFA-AD7B-914EEF250AC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AF745-5F0C-4040-8599-93D29447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EFE0A-3367-4956-B46D-23C50E3E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1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A80E-3E3E-4A59-BBCC-CA8C7BD8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A54FB-B42C-4E18-A92F-4ED5AD606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C1C9D-E918-40F3-ADB1-941743B1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1A0-7A1B-4AFA-AD7B-914EEF250AC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BCAF-9B66-4CB2-AC0E-FAE10C99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589DE-66D9-4B5A-9CFB-927E02B0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9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F5ECB-2436-4779-AD58-44232319A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B6709-CC4B-496D-9866-5A8F3F43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7E5D-2025-44E3-B96B-2F65AD3F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1A0-7A1B-4AFA-AD7B-914EEF250AC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AEEBE-722F-4BD0-A5D5-3D8285BA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B9707-0D7F-4A65-BD74-DE1E7252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2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EC89-9DEE-4EAC-82DA-56ECA659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9AF3-4762-46F1-A56A-A42348234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2D158-C885-4077-91F5-56600446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1A0-7A1B-4AFA-AD7B-914EEF250AC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0E25-2059-42AE-9767-3E50F075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AD581-3463-44B7-87BA-FFFD66AD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1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BB2A-55BE-4230-8A43-C8DF149F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A9876-078E-430C-8496-9A0E971BF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3B76D-4DF1-487D-8EDF-8ACA0108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1A0-7A1B-4AFA-AD7B-914EEF250AC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4FF1-B31F-40C9-902A-C705385D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C72B-67DB-40CF-972F-4007BEF5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7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C0AD-6773-4EC7-9430-742D28DD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1758-4D44-41AF-A026-4B64EA8D8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FD096-6C47-4826-8D7B-333A984D4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DC56C-5C65-42CA-A074-04C62FA5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1A0-7A1B-4AFA-AD7B-914EEF250AC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6BA2B-D224-4E63-BDDD-3F6563F6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423C6-D6E5-4575-80D4-8ADBBB1C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95B7-612A-4A07-8EC2-892C202A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DFC72-B6BB-4EBF-BFBC-7A0251E11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E1777-AE74-4626-9B64-7A54D06D0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F464E-F14D-44DB-B876-D7DA9B0CF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F3DE7-62FE-4DC0-BE91-F9C92E4CA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87151-5585-444D-9EA6-273CB466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1A0-7A1B-4AFA-AD7B-914EEF250AC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8A950-FB67-476D-B85C-7B76A971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CAE4A-E921-4A6F-AA82-CDAFA8B5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6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75A2-622A-4BEE-BA86-4A7358A1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65BF9-C204-405E-825F-E677D800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1A0-7A1B-4AFA-AD7B-914EEF250AC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EE143-DFBC-497A-ADC9-43CE8482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D0CFB-B8B6-456C-8A26-1F17B6B4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8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48877-8D1E-47AA-A8F6-93E343D4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1A0-7A1B-4AFA-AD7B-914EEF250AC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92B87-B689-47E8-9299-B070C188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B8BA5-7850-4AEA-AB3D-73C76A83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96F4-9250-44EE-BEB7-CB8E1DBE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9A47F-5C2A-498E-BFEC-1753EEA23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FD992-4591-44D1-B4E3-99D71427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8E298-BBED-4DDA-9D90-526C16C4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1A0-7A1B-4AFA-AD7B-914EEF250AC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6185D-BEAC-4458-BF38-8C2F9864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EDCDB-9720-4C97-A379-91B3B664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9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11AD-324C-45BE-8789-B1FD5CE7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040C0-3F39-4E8F-8668-73F81C160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CA970-E125-46FD-8714-C20C8C56D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4F66B-DC45-40A4-BF60-CEA80940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1A0-7A1B-4AFA-AD7B-914EEF250AC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040F7-2801-4F8F-9EEA-C2DD0876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FA041-9965-4913-9F0D-7A1BEE7B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93EAD-159F-4870-B6ED-83FDCF2B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558C0-2FEA-433F-8FA9-99A15DE70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1F141-DB1A-4FFB-BBE8-E4FF9C3E9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F1A0-7A1B-4AFA-AD7B-914EEF250AC2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8E3B-E53C-4553-9B9A-94EC40FAE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9F11E-28C9-4EF2-80FF-7BD3EED22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0C9E-88F1-46B7-9E0E-F329BB21F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9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CAA257-BD1F-4BFF-A04A-12280D422DA5}"/>
              </a:ext>
            </a:extLst>
          </p:cNvPr>
          <p:cNvSpPr txBox="1"/>
          <p:nvPr/>
        </p:nvSpPr>
        <p:spPr>
          <a:xfrm>
            <a:off x="1174831" y="816016"/>
            <a:ext cx="1075621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Data:  171 observations * 360 bacteria types(feature) </a:t>
            </a:r>
          </a:p>
          <a:p>
            <a:r>
              <a:rPr lang="en-US" sz="3200" dirty="0"/>
              <a:t>            171 observations * 2 health states</a:t>
            </a:r>
          </a:p>
          <a:p>
            <a:r>
              <a:rPr lang="en-US" sz="3200" dirty="0"/>
              <a:t>            </a:t>
            </a:r>
          </a:p>
          <a:p>
            <a:r>
              <a:rPr lang="en-US" sz="3200" dirty="0"/>
              <a:t>Training set:  93 observations * 361</a:t>
            </a:r>
          </a:p>
          <a:p>
            <a:r>
              <a:rPr lang="en-US" sz="3200" dirty="0"/>
              <a:t>Testing set: 78 observations * 361</a:t>
            </a:r>
          </a:p>
          <a:p>
            <a:endParaRPr lang="en-US" sz="3200" dirty="0"/>
          </a:p>
          <a:p>
            <a:r>
              <a:rPr lang="en-US" sz="3200" dirty="0"/>
              <a:t>Method: Random Forest</a:t>
            </a:r>
          </a:p>
          <a:p>
            <a:endParaRPr lang="en-US" sz="3200" dirty="0"/>
          </a:p>
          <a:p>
            <a:r>
              <a:rPr lang="en-US" sz="3200" dirty="0"/>
              <a:t>Purpose:  Given a observation, we can use our model to classify</a:t>
            </a:r>
          </a:p>
          <a:p>
            <a:r>
              <a:rPr lang="en-US" sz="3200" dirty="0"/>
              <a:t>him to different health state.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20EB2-96DA-4787-8575-5BA8F2EE043F}"/>
              </a:ext>
            </a:extLst>
          </p:cNvPr>
          <p:cNvSpPr txBox="1"/>
          <p:nvPr/>
        </p:nvSpPr>
        <p:spPr>
          <a:xfrm>
            <a:off x="1487347" y="425948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139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131786-D80C-4B8E-928E-B55670705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10" y="1657668"/>
            <a:ext cx="5471761" cy="4725611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ED5DF89-F4FF-485C-800F-781465EF2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259" y="599936"/>
            <a:ext cx="6899063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"/>
              </a:rPr>
              <a:t>Area under the curve(AUC): 0.7739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ROC: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9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 Unicode MS</vt:lpstr>
      <vt:lpstr>Courier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Sha, Ningyu</dc:creator>
  <cp:lastModifiedBy>Sha, Ningyu</cp:lastModifiedBy>
  <cp:revision>4</cp:revision>
  <dcterms:created xsi:type="dcterms:W3CDTF">2017-11-13T01:01:33Z</dcterms:created>
  <dcterms:modified xsi:type="dcterms:W3CDTF">2017-11-13T01:27:42Z</dcterms:modified>
</cp:coreProperties>
</file>