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embedTrueTypeFonts="1" saveSubsetFonts="1" autoCompressPictures="0">
  <p:sldMasterIdLst>
    <p:sldMasterId id="2147483648" r:id="rId1"/>
  </p:sldMasterIdLst>
  <p:notesMasterIdLst>
    <p:notesMasterId r:id="rId24"/>
  </p:notesMasterIdLst>
  <p:sldIdLst>
    <p:sldId id="260" r:id="rId2"/>
    <p:sldId id="261" r:id="rId3"/>
    <p:sldId id="262" r:id="rId4"/>
    <p:sldId id="264" r:id="rId5"/>
    <p:sldId id="269" r:id="rId6"/>
    <p:sldId id="270" r:id="rId7"/>
    <p:sldId id="271" r:id="rId8"/>
    <p:sldId id="272" r:id="rId9"/>
    <p:sldId id="273" r:id="rId10"/>
    <p:sldId id="274" r:id="rId11"/>
    <p:sldId id="285" r:id="rId12"/>
    <p:sldId id="286" r:id="rId13"/>
    <p:sldId id="283" r:id="rId14"/>
    <p:sldId id="28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</p:sldIdLst>
  <p:sldSz cx="12192000" cy="6858000"/>
  <p:notesSz cx="6858000" cy="9144000"/>
  <p:embeddedFontLst>
    <p:embeddedFont>
      <p:font typeface="KoPub돋움체 Bold" panose="02020603020101020101" pitchFamily="18" charset="-127"/>
      <p:regular r:id="rId25"/>
    </p:embeddedFont>
    <p:embeddedFont>
      <p:font typeface="KoPub돋움체 Medium" panose="02020603020101020101" pitchFamily="18" charset="-127"/>
      <p:regular r:id="rId26"/>
    </p:embeddedFont>
    <p:embeddedFont>
      <p:font typeface="Malgun Gothic" panose="020B0503020000020004" pitchFamily="50" charset="-127"/>
      <p:regular r:id="rId27"/>
      <p:bold r:id="rId28"/>
    </p:embeddedFont>
    <p:embeddedFont>
      <p:font typeface="Malgun Gothic" panose="020B0503020000020004" pitchFamily="50" charset="-127"/>
      <p:regular r:id="rId27"/>
      <p:bold r:id="rId28"/>
    </p:embeddedFont>
    <p:embeddedFont>
      <p:font typeface="Bebas Neue" panose="020B0606020202050201" pitchFamily="34" charset="0"/>
      <p:regular r:id="rId29"/>
    </p:embeddedFont>
    <p:embeddedFont>
      <p:font typeface="HY헤드라인M" panose="02030600000101010101" pitchFamily="18" charset="-127"/>
      <p:regular r:id="rId30"/>
    </p:embeddedFont>
    <p:embeddedFont>
      <p:font typeface="Poppins Medium" panose="00000600000000000000" pitchFamily="2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9" roundtripDataSignature="AMtx7mgwFPh3+i3gS+h4r2j527EOsMiOW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1F52A06-9FE6-47E7-A050-554693FCCB67}">
  <a:tblStyle styleId="{11F52A06-9FE6-47E7-A050-554693FCCB67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8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9" Type="http://customschemas.google.com/relationships/presentationmetadata" Target="metadata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853772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633424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452204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905563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500557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053578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693695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082725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351407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012030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6606140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8348506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646319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780833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677609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630040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263424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380899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지_1">
  <p:cSld name="내지_1">
    <p:bg>
      <p:bgPr>
        <a:solidFill>
          <a:srgbClr val="2156B5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15"/>
          <p:cNvSpPr/>
          <p:nvPr/>
        </p:nvSpPr>
        <p:spPr>
          <a:xfrm>
            <a:off x="0" y="0"/>
            <a:ext cx="9296399" cy="6858000"/>
          </a:xfrm>
          <a:custGeom>
            <a:avLst/>
            <a:gdLst/>
            <a:ahLst/>
            <a:cxnLst/>
            <a:rect l="l" t="t" r="r" b="b"/>
            <a:pathLst>
              <a:path w="9296399" h="6858000" extrusionOk="0">
                <a:moveTo>
                  <a:pt x="0" y="0"/>
                </a:moveTo>
                <a:lnTo>
                  <a:pt x="9296399" y="0"/>
                </a:lnTo>
                <a:lnTo>
                  <a:pt x="744857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661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5"/>
          <p:cNvSpPr/>
          <p:nvPr/>
        </p:nvSpPr>
        <p:spPr>
          <a:xfrm>
            <a:off x="0" y="790575"/>
            <a:ext cx="12192000" cy="6067425"/>
          </a:xfrm>
          <a:prstGeom prst="round1Rect">
            <a:avLst>
              <a:gd name="adj" fmla="val 13464"/>
            </a:avLst>
          </a:prstGeom>
          <a:solidFill>
            <a:schemeClr val="lt1"/>
          </a:solidFill>
          <a:ln>
            <a:noFill/>
          </a:ln>
          <a:effectLst>
            <a:outerShdw blurRad="76200" dist="63500" dir="18900000" algn="bl" rotWithShape="0">
              <a:srgbClr val="262626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" name="Google Shape;13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728200" y="183726"/>
            <a:ext cx="2198196" cy="43295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15"/>
          <p:cNvSpPr txBox="1">
            <a:spLocks noGrp="1"/>
          </p:cNvSpPr>
          <p:nvPr>
            <p:ph type="body" idx="1"/>
          </p:nvPr>
        </p:nvSpPr>
        <p:spPr>
          <a:xfrm>
            <a:off x="261938" y="162006"/>
            <a:ext cx="8707437" cy="514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5" name="Google Shape;15;p15"/>
          <p:cNvCxnSpPr/>
          <p:nvPr/>
        </p:nvCxnSpPr>
        <p:spPr>
          <a:xfrm>
            <a:off x="0" y="6578600"/>
            <a:ext cx="12192000" cy="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6" name="Google Shape;16;p15"/>
          <p:cNvSpPr txBox="1"/>
          <p:nvPr/>
        </p:nvSpPr>
        <p:spPr>
          <a:xfrm>
            <a:off x="11696477" y="6610350"/>
            <a:ext cx="486220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800"/>
              <a:buFont typeface="Arial"/>
              <a:buNone/>
            </a:pPr>
            <a:r>
              <a:rPr lang="ko-KR" sz="8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｜</a:t>
            </a:r>
            <a:fld id="{00000000-1234-1234-1234-123412341234}" type="slidenum">
              <a:rPr lang="ko-KR" sz="8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lang="ko-KR" sz="8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｜</a:t>
            </a:r>
            <a:endParaRPr/>
          </a:p>
        </p:txBody>
      </p:sp>
      <p:sp>
        <p:nvSpPr>
          <p:cNvPr id="17" name="Google Shape;17;p15"/>
          <p:cNvSpPr txBox="1"/>
          <p:nvPr/>
        </p:nvSpPr>
        <p:spPr>
          <a:xfrm>
            <a:off x="82791" y="6610350"/>
            <a:ext cx="2162174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Copyright© </a:t>
            </a:r>
            <a:r>
              <a:rPr lang="ko-KR" sz="800" b="1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codepresso.kr </a:t>
            </a:r>
            <a:r>
              <a:rPr lang="ko-KR" sz="8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All Rights Reserved</a:t>
            </a:r>
            <a:endParaRPr sz="800" b="0" i="0" u="none" strike="noStrike" cap="none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15"/>
          <p:cNvSpPr txBox="1">
            <a:spLocks noGrp="1"/>
          </p:cNvSpPr>
          <p:nvPr>
            <p:ph type="body" idx="2"/>
          </p:nvPr>
        </p:nvSpPr>
        <p:spPr>
          <a:xfrm>
            <a:off x="512097" y="1167631"/>
            <a:ext cx="7334250" cy="1471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F56C3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1F56C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83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262626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Char char="-"/>
              <a:defRPr sz="20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9" name="Google Shape;19;p15"/>
          <p:cNvPicPr preferRelativeResize="0"/>
          <p:nvPr/>
        </p:nvPicPr>
        <p:blipFill rotWithShape="1">
          <a:blip r:embed="rId3">
            <a:alphaModFix amt="6000"/>
          </a:blip>
          <a:srcRect/>
          <a:stretch/>
        </p:blipFill>
        <p:spPr>
          <a:xfrm>
            <a:off x="1381123" y="2721232"/>
            <a:ext cx="9413878" cy="18541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코스명">
  <p:cSld name="코스명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6"/>
          <p:cNvSpPr/>
          <p:nvPr/>
        </p:nvSpPr>
        <p:spPr>
          <a:xfrm>
            <a:off x="0" y="0"/>
            <a:ext cx="12192000" cy="5936343"/>
          </a:xfrm>
          <a:prstGeom prst="rect">
            <a:avLst/>
          </a:prstGeom>
          <a:solidFill>
            <a:srgbClr val="2569C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16"/>
          <p:cNvSpPr txBox="1">
            <a:spLocks noGrp="1"/>
          </p:cNvSpPr>
          <p:nvPr>
            <p:ph type="body" idx="1"/>
          </p:nvPr>
        </p:nvSpPr>
        <p:spPr>
          <a:xfrm>
            <a:off x="2127250" y="2371271"/>
            <a:ext cx="7937500" cy="11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sz="5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23" name="Google Shape;23;p16"/>
          <p:cNvPicPr preferRelativeResize="0"/>
          <p:nvPr/>
        </p:nvPicPr>
        <p:blipFill rotWithShape="1">
          <a:blip r:embed="rId2">
            <a:alphaModFix amt="13000"/>
          </a:blip>
          <a:srcRect l="656" t="1722" r="53492" b="6914"/>
          <a:stretch/>
        </p:blipFill>
        <p:spPr>
          <a:xfrm>
            <a:off x="0" y="-20760"/>
            <a:ext cx="4838160" cy="55108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;p16"/>
          <p:cNvPicPr preferRelativeResize="0"/>
          <p:nvPr/>
        </p:nvPicPr>
        <p:blipFill rotWithShape="1">
          <a:blip r:embed="rId2">
            <a:alphaModFix amt="13000"/>
          </a:blip>
          <a:srcRect l="54812" t="6428" r="780" b="-699"/>
          <a:stretch/>
        </p:blipFill>
        <p:spPr>
          <a:xfrm>
            <a:off x="7506240" y="203981"/>
            <a:ext cx="4685760" cy="568627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25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06344" y="6169025"/>
            <a:ext cx="2379312" cy="463550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16"/>
          <p:cNvSpPr/>
          <p:nvPr/>
        </p:nvSpPr>
        <p:spPr>
          <a:xfrm>
            <a:off x="0" y="5852160"/>
            <a:ext cx="12192000" cy="104943"/>
          </a:xfrm>
          <a:prstGeom prst="rect">
            <a:avLst/>
          </a:prstGeom>
          <a:solidFill>
            <a:srgbClr val="1C509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16"/>
          <p:cNvSpPr txBox="1"/>
          <p:nvPr/>
        </p:nvSpPr>
        <p:spPr>
          <a:xfrm>
            <a:off x="9948863" y="6600825"/>
            <a:ext cx="2162174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Copyright© </a:t>
            </a:r>
            <a:r>
              <a:rPr lang="ko-KR" sz="800" b="1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codepresso.kr </a:t>
            </a:r>
            <a:r>
              <a:rPr lang="ko-KR" sz="8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All Rights Reserved</a:t>
            </a:r>
            <a:endParaRPr sz="8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챕터명">
  <p:cSld name="챕터명">
    <p:bg>
      <p:bgPr>
        <a:solidFill>
          <a:srgbClr val="2D62A3"/>
        </a:solid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7"/>
          <p:cNvSpPr/>
          <p:nvPr/>
        </p:nvSpPr>
        <p:spPr>
          <a:xfrm flipH="1">
            <a:off x="6197600" y="3752453"/>
            <a:ext cx="5994400" cy="3134573"/>
          </a:xfrm>
          <a:prstGeom prst="rtTriangle">
            <a:avLst/>
          </a:prstGeom>
          <a:solidFill>
            <a:srgbClr val="9BBCED"/>
          </a:solidFill>
          <a:ln>
            <a:noFill/>
          </a:ln>
          <a:effectLst>
            <a:outerShdw blurRad="101600" dist="38100" dir="13500000" algn="br" rotWithShape="0">
              <a:srgbClr val="19375B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" name="Google Shape;30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524092" y="285750"/>
            <a:ext cx="2379312" cy="46355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17"/>
          <p:cNvSpPr/>
          <p:nvPr/>
        </p:nvSpPr>
        <p:spPr>
          <a:xfrm flipH="1">
            <a:off x="6769100" y="4051302"/>
            <a:ext cx="5422900" cy="2835725"/>
          </a:xfrm>
          <a:prstGeom prst="rtTriangl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17"/>
          <p:cNvSpPr txBox="1">
            <a:spLocks noGrp="1"/>
          </p:cNvSpPr>
          <p:nvPr>
            <p:ph type="body" idx="1"/>
          </p:nvPr>
        </p:nvSpPr>
        <p:spPr>
          <a:xfrm>
            <a:off x="644437" y="2861128"/>
            <a:ext cx="7937500" cy="1125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Google Shape;33;p17"/>
          <p:cNvSpPr txBox="1">
            <a:spLocks noGrp="1"/>
          </p:cNvSpPr>
          <p:nvPr>
            <p:ph type="body" idx="2"/>
          </p:nvPr>
        </p:nvSpPr>
        <p:spPr>
          <a:xfrm>
            <a:off x="2305414" y="2128371"/>
            <a:ext cx="720814" cy="6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Google Shape;34;p17"/>
          <p:cNvSpPr txBox="1"/>
          <p:nvPr/>
        </p:nvSpPr>
        <p:spPr>
          <a:xfrm>
            <a:off x="780873" y="2109320"/>
            <a:ext cx="1622513" cy="622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6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contents</a:t>
            </a:r>
            <a:endParaRPr/>
          </a:p>
        </p:txBody>
      </p:sp>
      <p:sp>
        <p:nvSpPr>
          <p:cNvPr id="35" name="Google Shape;35;p17"/>
          <p:cNvSpPr/>
          <p:nvPr/>
        </p:nvSpPr>
        <p:spPr>
          <a:xfrm>
            <a:off x="-12700" y="2273300"/>
            <a:ext cx="2933700" cy="558800"/>
          </a:xfrm>
          <a:custGeom>
            <a:avLst/>
            <a:gdLst/>
            <a:ahLst/>
            <a:cxnLst/>
            <a:rect l="l" t="t" r="r" b="b"/>
            <a:pathLst>
              <a:path w="2933700" h="596900" extrusionOk="0">
                <a:moveTo>
                  <a:pt x="0" y="0"/>
                </a:moveTo>
                <a:lnTo>
                  <a:pt x="596900" y="596900"/>
                </a:lnTo>
                <a:lnTo>
                  <a:pt x="2933700" y="596900"/>
                </a:lnTo>
              </a:path>
            </a:pathLst>
          </a:custGeom>
          <a:noFill/>
          <a:ln w="222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6" name="Google Shape;36;p17"/>
          <p:cNvCxnSpPr/>
          <p:nvPr/>
        </p:nvCxnSpPr>
        <p:spPr>
          <a:xfrm>
            <a:off x="2200186" y="2832100"/>
            <a:ext cx="720814" cy="0"/>
          </a:xfrm>
          <a:prstGeom prst="straightConnector1">
            <a:avLst/>
          </a:prstGeom>
          <a:noFill/>
          <a:ln w="28575" cap="flat" cmpd="sng">
            <a:solidFill>
              <a:srgbClr val="19375B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7" name="Google Shape;37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60228" y="3634151"/>
            <a:ext cx="3703741" cy="3158789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17"/>
          <p:cNvSpPr txBox="1"/>
          <p:nvPr/>
        </p:nvSpPr>
        <p:spPr>
          <a:xfrm>
            <a:off x="82791" y="6572250"/>
            <a:ext cx="2162174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Copyright© </a:t>
            </a:r>
            <a:r>
              <a:rPr lang="ko-KR" sz="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codepresso.kr </a:t>
            </a:r>
            <a:r>
              <a:rPr lang="ko-KR"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All Rights Reserved</a:t>
            </a:r>
            <a:endParaRPr sz="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서브챕터명">
  <p:cSld name="서브챕터명">
    <p:bg>
      <p:bgPr>
        <a:solidFill>
          <a:srgbClr val="3472BE"/>
        </a:solid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8"/>
          <p:cNvSpPr/>
          <p:nvPr/>
        </p:nvSpPr>
        <p:spPr>
          <a:xfrm flipH="1">
            <a:off x="5494020" y="3355515"/>
            <a:ext cx="6697980" cy="3502485"/>
          </a:xfrm>
          <a:prstGeom prst="rtTriangle">
            <a:avLst/>
          </a:prstGeom>
          <a:solidFill>
            <a:srgbClr val="26538A"/>
          </a:solidFill>
          <a:ln>
            <a:noFill/>
          </a:ln>
          <a:effectLst>
            <a:outerShdw blurRad="50800" dist="38100" dir="13500000" algn="br" rotWithShape="0">
              <a:srgbClr val="1C509C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8"/>
          <p:cNvSpPr txBox="1">
            <a:spLocks noGrp="1"/>
          </p:cNvSpPr>
          <p:nvPr>
            <p:ph type="body" idx="1"/>
          </p:nvPr>
        </p:nvSpPr>
        <p:spPr>
          <a:xfrm>
            <a:off x="746035" y="2273299"/>
            <a:ext cx="6696163" cy="4773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Google Shape;42;p18"/>
          <p:cNvSpPr/>
          <p:nvPr/>
        </p:nvSpPr>
        <p:spPr>
          <a:xfrm>
            <a:off x="-12700" y="2273300"/>
            <a:ext cx="6697980" cy="558800"/>
          </a:xfrm>
          <a:custGeom>
            <a:avLst/>
            <a:gdLst/>
            <a:ahLst/>
            <a:cxnLst/>
            <a:rect l="l" t="t" r="r" b="b"/>
            <a:pathLst>
              <a:path w="6697980" h="596900" extrusionOk="0">
                <a:moveTo>
                  <a:pt x="0" y="0"/>
                </a:moveTo>
                <a:lnTo>
                  <a:pt x="596900" y="596900"/>
                </a:lnTo>
                <a:lnTo>
                  <a:pt x="6697980" y="596900"/>
                </a:lnTo>
              </a:path>
            </a:pathLst>
          </a:custGeom>
          <a:noFill/>
          <a:ln w="222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3" name="Google Shape;43;p18"/>
          <p:cNvCxnSpPr/>
          <p:nvPr/>
        </p:nvCxnSpPr>
        <p:spPr>
          <a:xfrm>
            <a:off x="6342743" y="2832100"/>
            <a:ext cx="997857" cy="0"/>
          </a:xfrm>
          <a:prstGeom prst="straightConnector1">
            <a:avLst/>
          </a:prstGeom>
          <a:noFill/>
          <a:ln w="28575" cap="flat" cmpd="sng">
            <a:solidFill>
              <a:srgbClr val="214979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4" name="Google Shape;44;p18"/>
          <p:cNvSpPr/>
          <p:nvPr/>
        </p:nvSpPr>
        <p:spPr>
          <a:xfrm flipH="1">
            <a:off x="6096000" y="3670300"/>
            <a:ext cx="6096000" cy="3187700"/>
          </a:xfrm>
          <a:prstGeom prst="rtTriangle">
            <a:avLst/>
          </a:prstGeom>
          <a:solidFill>
            <a:srgbClr val="2D62A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" name="Google Shape;45;p18"/>
          <p:cNvPicPr preferRelativeResize="0"/>
          <p:nvPr/>
        </p:nvPicPr>
        <p:blipFill rotWithShape="1">
          <a:blip r:embed="rId2">
            <a:alphaModFix/>
          </a:blip>
          <a:srcRect l="8855" t="1084" r="7282" b="11653"/>
          <a:stretch/>
        </p:blipFill>
        <p:spPr>
          <a:xfrm>
            <a:off x="7997371" y="3616860"/>
            <a:ext cx="4194629" cy="3241139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18"/>
          <p:cNvSpPr txBox="1">
            <a:spLocks noGrp="1"/>
          </p:cNvSpPr>
          <p:nvPr>
            <p:ph type="body" idx="2"/>
          </p:nvPr>
        </p:nvSpPr>
        <p:spPr>
          <a:xfrm>
            <a:off x="644437" y="2861128"/>
            <a:ext cx="7937500" cy="184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47" name="Google Shape;47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24092" y="285750"/>
            <a:ext cx="2379312" cy="463550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18"/>
          <p:cNvSpPr txBox="1"/>
          <p:nvPr/>
        </p:nvSpPr>
        <p:spPr>
          <a:xfrm>
            <a:off x="82791" y="6572250"/>
            <a:ext cx="2162174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Copyright© </a:t>
            </a:r>
            <a:r>
              <a:rPr lang="ko-KR" sz="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codepresso.kr </a:t>
            </a:r>
            <a:r>
              <a:rPr lang="ko-KR"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All Rights Reserved</a:t>
            </a:r>
            <a:endParaRPr sz="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입력">
  <p:cSld name="내용입력">
    <p:bg>
      <p:bgPr>
        <a:solidFill>
          <a:srgbClr val="2156B5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4"/>
          <p:cNvSpPr/>
          <p:nvPr/>
        </p:nvSpPr>
        <p:spPr>
          <a:xfrm>
            <a:off x="0" y="0"/>
            <a:ext cx="9296399" cy="6858000"/>
          </a:xfrm>
          <a:custGeom>
            <a:avLst/>
            <a:gdLst/>
            <a:ahLst/>
            <a:cxnLst/>
            <a:rect l="l" t="t" r="r" b="b"/>
            <a:pathLst>
              <a:path w="9296399" h="6858000" extrusionOk="0">
                <a:moveTo>
                  <a:pt x="0" y="0"/>
                </a:moveTo>
                <a:lnTo>
                  <a:pt x="9296399" y="0"/>
                </a:lnTo>
                <a:lnTo>
                  <a:pt x="744857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661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24"/>
          <p:cNvSpPr/>
          <p:nvPr/>
        </p:nvSpPr>
        <p:spPr>
          <a:xfrm>
            <a:off x="0" y="790575"/>
            <a:ext cx="12192000" cy="6067425"/>
          </a:xfrm>
          <a:prstGeom prst="round1Rect">
            <a:avLst>
              <a:gd name="adj" fmla="val 13464"/>
            </a:avLst>
          </a:prstGeom>
          <a:solidFill>
            <a:schemeClr val="lt1"/>
          </a:solidFill>
          <a:ln>
            <a:noFill/>
          </a:ln>
          <a:effectLst>
            <a:outerShdw blurRad="76200" dist="63500" dir="18900000" algn="bl" rotWithShape="0">
              <a:srgbClr val="262626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0" name="Google Shape;90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728200" y="183726"/>
            <a:ext cx="2198196" cy="43295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24"/>
          <p:cNvSpPr txBox="1">
            <a:spLocks noGrp="1"/>
          </p:cNvSpPr>
          <p:nvPr>
            <p:ph type="body" idx="1"/>
          </p:nvPr>
        </p:nvSpPr>
        <p:spPr>
          <a:xfrm>
            <a:off x="261938" y="162006"/>
            <a:ext cx="8707437" cy="514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2" name="Google Shape;92;p24"/>
          <p:cNvSpPr txBox="1"/>
          <p:nvPr/>
        </p:nvSpPr>
        <p:spPr>
          <a:xfrm>
            <a:off x="11696477" y="6610350"/>
            <a:ext cx="486220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800"/>
              <a:buFont typeface="Arial"/>
              <a:buNone/>
            </a:pPr>
            <a:r>
              <a:rPr lang="ko-KR" sz="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｜</a:t>
            </a:r>
            <a:fld id="{00000000-1234-1234-1234-123412341234}" type="slidenum">
              <a:rPr lang="ko-KR" sz="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lang="ko-KR" sz="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｜</a:t>
            </a:r>
            <a:endParaRPr/>
          </a:p>
        </p:txBody>
      </p:sp>
      <p:sp>
        <p:nvSpPr>
          <p:cNvPr id="93" name="Google Shape;93;p24"/>
          <p:cNvSpPr txBox="1"/>
          <p:nvPr/>
        </p:nvSpPr>
        <p:spPr>
          <a:xfrm>
            <a:off x="82791" y="6610350"/>
            <a:ext cx="2162174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Copyright© </a:t>
            </a:r>
            <a:r>
              <a:rPr lang="ko-KR" sz="800" b="1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codepresso.kr </a:t>
            </a:r>
            <a:r>
              <a:rPr lang="ko-KR" sz="8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All Rights Reserved</a:t>
            </a:r>
            <a:endParaRPr sz="800" b="0" i="0" u="none" strike="noStrike" cap="none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4" name="Google Shape;94;p24"/>
          <p:cNvPicPr preferRelativeResize="0"/>
          <p:nvPr/>
        </p:nvPicPr>
        <p:blipFill rotWithShape="1">
          <a:blip r:embed="rId3">
            <a:alphaModFix amt="6000"/>
          </a:blip>
          <a:srcRect/>
          <a:stretch/>
        </p:blipFill>
        <p:spPr>
          <a:xfrm>
            <a:off x="1381123" y="2721232"/>
            <a:ext cx="9413878" cy="185412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5" name="Google Shape;95;p24"/>
          <p:cNvCxnSpPr/>
          <p:nvPr/>
        </p:nvCxnSpPr>
        <p:spPr>
          <a:xfrm>
            <a:off x="0" y="6578600"/>
            <a:ext cx="12192000" cy="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6" name="Google Shape;96;p24"/>
          <p:cNvSpPr txBox="1">
            <a:spLocks noGrp="1"/>
          </p:cNvSpPr>
          <p:nvPr>
            <p:ph type="body" idx="2"/>
          </p:nvPr>
        </p:nvSpPr>
        <p:spPr>
          <a:xfrm>
            <a:off x="1082585" y="1957948"/>
            <a:ext cx="7334250" cy="1471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F56C3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1F56C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83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262626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Char char="-"/>
              <a:defRPr sz="20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7" name="Google Shape;97;p24"/>
          <p:cNvSpPr/>
          <p:nvPr/>
        </p:nvSpPr>
        <p:spPr>
          <a:xfrm>
            <a:off x="968995" y="3774251"/>
            <a:ext cx="3545924" cy="1988759"/>
          </a:xfrm>
          <a:prstGeom prst="roundRect">
            <a:avLst>
              <a:gd name="adj" fmla="val 9143"/>
            </a:avLst>
          </a:prstGeom>
          <a:solidFill>
            <a:schemeClr val="lt1"/>
          </a:solidFill>
          <a:ln w="15875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25400" dist="127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216000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</a:pPr>
            <a:r>
              <a:rPr lang="ko-KR" sz="20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텍스트 박스를 활용하세요.</a:t>
            </a:r>
            <a:endParaRPr/>
          </a:p>
          <a:p>
            <a:pPr marL="252000" marR="0" lvl="0" indent="-252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•"/>
            </a:pPr>
            <a:r>
              <a:rPr lang="ko-KR" sz="16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텍스트 박스를 활용하세요.</a:t>
            </a:r>
            <a:endParaRPr/>
          </a:p>
          <a:p>
            <a:pPr marL="252000" marR="0" lvl="0" indent="-252000" algn="l" rtl="0"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•"/>
            </a:pPr>
            <a:r>
              <a:rPr lang="ko-KR" sz="16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텍스트 박스를 활용하세요.</a:t>
            </a:r>
            <a:endParaRPr/>
          </a:p>
          <a:p>
            <a:pPr marL="252000" marR="0" lvl="0" indent="-252000" algn="l" rtl="0"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•"/>
            </a:pPr>
            <a:r>
              <a:rPr lang="ko-KR" sz="16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텍스트 박스를 활용하세요.</a:t>
            </a:r>
            <a:endParaRPr/>
          </a:p>
          <a:p>
            <a:pPr marL="252000" marR="0" lvl="0" indent="-252000" algn="l" rtl="0"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•"/>
            </a:pPr>
            <a:r>
              <a:rPr lang="ko-KR" sz="16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텍스트 박스를 활용하세요.</a:t>
            </a:r>
            <a:endParaRPr/>
          </a:p>
        </p:txBody>
      </p:sp>
      <p:sp>
        <p:nvSpPr>
          <p:cNvPr id="98" name="Google Shape;98;p24"/>
          <p:cNvSpPr/>
          <p:nvPr/>
        </p:nvSpPr>
        <p:spPr>
          <a:xfrm>
            <a:off x="4870911" y="3874698"/>
            <a:ext cx="3545924" cy="1888312"/>
          </a:xfrm>
          <a:prstGeom prst="roundRect">
            <a:avLst>
              <a:gd name="adj" fmla="val 9143"/>
            </a:avLst>
          </a:prstGeom>
          <a:solidFill>
            <a:schemeClr val="lt1"/>
          </a:solidFill>
          <a:ln w="15875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25400" dist="127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216000" tIns="1800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</a:pPr>
            <a:r>
              <a:rPr lang="ko-KR" sz="20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텍스트 박스를 활용하세요.</a:t>
            </a:r>
            <a:endParaRPr/>
          </a:p>
          <a:p>
            <a:pPr marL="252000" marR="0" lvl="0" indent="-252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•"/>
            </a:pPr>
            <a:r>
              <a:rPr lang="ko-KR" sz="16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텍스트 박스를 활용하세요.</a:t>
            </a:r>
            <a:endParaRPr/>
          </a:p>
          <a:p>
            <a:pPr marL="252000" marR="0" lvl="0" indent="-252000" algn="l" rtl="0"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•"/>
            </a:pPr>
            <a:r>
              <a:rPr lang="ko-KR" sz="16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텍스트 박스를 활용하세요.</a:t>
            </a:r>
            <a:endParaRPr/>
          </a:p>
        </p:txBody>
      </p:sp>
      <p:grpSp>
        <p:nvGrpSpPr>
          <p:cNvPr id="99" name="Google Shape;99;p24"/>
          <p:cNvGrpSpPr/>
          <p:nvPr/>
        </p:nvGrpSpPr>
        <p:grpSpPr>
          <a:xfrm>
            <a:off x="8969375" y="4301130"/>
            <a:ext cx="2198890" cy="389335"/>
            <a:chOff x="8446724" y="2379701"/>
            <a:chExt cx="2198890" cy="389335"/>
          </a:xfrm>
        </p:grpSpPr>
        <p:sp>
          <p:nvSpPr>
            <p:cNvPr id="100" name="Google Shape;100;p24"/>
            <p:cNvSpPr txBox="1"/>
            <p:nvPr/>
          </p:nvSpPr>
          <p:spPr>
            <a:xfrm>
              <a:off x="8862836" y="2463720"/>
              <a:ext cx="1508773" cy="2502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Poppins Medium"/>
                <a:buNone/>
              </a:pPr>
              <a:r>
                <a:rPr lang="ko-KR" sz="1800" b="1" i="0" u="none" strike="noStrike" cap="none">
                  <a:solidFill>
                    <a:srgbClr val="FFFFFF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Description</a:t>
              </a:r>
              <a:endParaRPr sz="1800" b="1" i="0" u="none" strike="noStrike" cap="none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endParaRPr>
            </a:p>
          </p:txBody>
        </p:sp>
        <p:sp>
          <p:nvSpPr>
            <p:cNvPr id="101" name="Google Shape;101;p24"/>
            <p:cNvSpPr/>
            <p:nvPr/>
          </p:nvSpPr>
          <p:spPr>
            <a:xfrm>
              <a:off x="10553956" y="2381383"/>
              <a:ext cx="91658" cy="128240"/>
            </a:xfrm>
            <a:prstGeom prst="triangle">
              <a:avLst>
                <a:gd name="adj" fmla="val 48400"/>
              </a:avLst>
            </a:prstGeom>
            <a:solidFill>
              <a:srgbClr val="112B5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102" name="Google Shape;102;p24"/>
            <p:cNvGrpSpPr/>
            <p:nvPr/>
          </p:nvGrpSpPr>
          <p:grpSpPr>
            <a:xfrm>
              <a:off x="8446724" y="2379701"/>
              <a:ext cx="2151067" cy="389335"/>
              <a:chOff x="5592533" y="1668135"/>
              <a:chExt cx="2185717" cy="430887"/>
            </a:xfrm>
          </p:grpSpPr>
          <p:sp>
            <p:nvSpPr>
              <p:cNvPr id="103" name="Google Shape;103;p24"/>
              <p:cNvSpPr/>
              <p:nvPr/>
            </p:nvSpPr>
            <p:spPr>
              <a:xfrm>
                <a:off x="5592533" y="1668135"/>
                <a:ext cx="2122718" cy="430887"/>
              </a:xfrm>
              <a:custGeom>
                <a:avLst/>
                <a:gdLst/>
                <a:ahLst/>
                <a:cxnLst/>
                <a:rect l="l" t="t" r="r" b="b"/>
                <a:pathLst>
                  <a:path w="2331645" h="462892" extrusionOk="0">
                    <a:moveTo>
                      <a:pt x="178459" y="0"/>
                    </a:moveTo>
                    <a:lnTo>
                      <a:pt x="2331645" y="0"/>
                    </a:lnTo>
                    <a:lnTo>
                      <a:pt x="2260914" y="462892"/>
                    </a:lnTo>
                    <a:lnTo>
                      <a:pt x="0" y="462892"/>
                    </a:lnTo>
                    <a:lnTo>
                      <a:pt x="0" y="178459"/>
                    </a:lnTo>
                    <a:cubicBezTo>
                      <a:pt x="0" y="79899"/>
                      <a:pt x="79899" y="0"/>
                      <a:pt x="178459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153775"/>
                  </a:gs>
                  <a:gs pos="100000">
                    <a:srgbClr val="1E4FA6"/>
                  </a:gs>
                </a:gsLst>
                <a:lin ang="16200000" scaled="0"/>
              </a:gradFill>
              <a:ln>
                <a:noFill/>
              </a:ln>
              <a:effectLst>
                <a:outerShdw blurRad="25400" dist="254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04" name="Google Shape;104;p24"/>
              <p:cNvSpPr/>
              <p:nvPr/>
            </p:nvSpPr>
            <p:spPr>
              <a:xfrm>
                <a:off x="7614880" y="1668135"/>
                <a:ext cx="163370" cy="430887"/>
              </a:xfrm>
              <a:prstGeom prst="parallelogram">
                <a:avLst>
                  <a:gd name="adj" fmla="val 47469"/>
                </a:avLst>
              </a:prstGeom>
              <a:gradFill>
                <a:gsLst>
                  <a:gs pos="0">
                    <a:srgbClr val="112B5B"/>
                  </a:gs>
                  <a:gs pos="100000">
                    <a:srgbClr val="153775"/>
                  </a:gs>
                </a:gsLst>
                <a:lin ang="16200000" scaled="0"/>
              </a:gradFill>
              <a:ln>
                <a:noFill/>
              </a:ln>
              <a:effectLst>
                <a:outerShdw blurRad="25400" dist="254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105" name="Google Shape;105;p24"/>
            <p:cNvSpPr txBox="1"/>
            <p:nvPr/>
          </p:nvSpPr>
          <p:spPr>
            <a:xfrm>
              <a:off x="8645399" y="2402013"/>
              <a:ext cx="1726210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600"/>
                <a:buFont typeface="Arial"/>
                <a:buNone/>
              </a:pPr>
              <a:r>
                <a:rPr lang="ko-KR" sz="16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소제목을 입력하세요</a:t>
              </a:r>
              <a:endParaRPr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6" name="Google Shape;106;p24"/>
          <p:cNvGrpSpPr/>
          <p:nvPr/>
        </p:nvGrpSpPr>
        <p:grpSpPr>
          <a:xfrm>
            <a:off x="8969375" y="3749565"/>
            <a:ext cx="1538127" cy="389335"/>
            <a:chOff x="8446724" y="1828136"/>
            <a:chExt cx="1538127" cy="389335"/>
          </a:xfrm>
        </p:grpSpPr>
        <p:sp>
          <p:nvSpPr>
            <p:cNvPr id="107" name="Google Shape;107;p24"/>
            <p:cNvSpPr/>
            <p:nvPr/>
          </p:nvSpPr>
          <p:spPr>
            <a:xfrm>
              <a:off x="9893193" y="1829818"/>
              <a:ext cx="91658" cy="128240"/>
            </a:xfrm>
            <a:prstGeom prst="triangle">
              <a:avLst>
                <a:gd name="adj" fmla="val 48400"/>
              </a:avLst>
            </a:prstGeom>
            <a:solidFill>
              <a:srgbClr val="112B5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108" name="Google Shape;108;p24"/>
            <p:cNvGrpSpPr/>
            <p:nvPr/>
          </p:nvGrpSpPr>
          <p:grpSpPr>
            <a:xfrm>
              <a:off x="8446724" y="1828136"/>
              <a:ext cx="1490304" cy="389335"/>
              <a:chOff x="8446724" y="1828136"/>
              <a:chExt cx="1490304" cy="389335"/>
            </a:xfrm>
          </p:grpSpPr>
          <p:sp>
            <p:nvSpPr>
              <p:cNvPr id="109" name="Google Shape;109;p24"/>
              <p:cNvSpPr/>
              <p:nvPr/>
            </p:nvSpPr>
            <p:spPr>
              <a:xfrm>
                <a:off x="8446724" y="1828136"/>
                <a:ext cx="1426129" cy="389335"/>
              </a:xfrm>
              <a:custGeom>
                <a:avLst/>
                <a:gdLst/>
                <a:ahLst/>
                <a:cxnLst/>
                <a:rect l="l" t="t" r="r" b="b"/>
                <a:pathLst>
                  <a:path w="1426129" h="389335" extrusionOk="0">
                    <a:moveTo>
                      <a:pt x="159893" y="0"/>
                    </a:moveTo>
                    <a:lnTo>
                      <a:pt x="1426129" y="0"/>
                    </a:lnTo>
                    <a:lnTo>
                      <a:pt x="1364189" y="389335"/>
                    </a:lnTo>
                    <a:lnTo>
                      <a:pt x="0" y="389335"/>
                    </a:lnTo>
                    <a:lnTo>
                      <a:pt x="0" y="150101"/>
                    </a:lnTo>
                    <a:cubicBezTo>
                      <a:pt x="0" y="67203"/>
                      <a:pt x="71587" y="0"/>
                      <a:pt x="159893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153775"/>
                  </a:gs>
                  <a:gs pos="100000">
                    <a:srgbClr val="1E4FA6"/>
                  </a:gs>
                </a:gsLst>
                <a:lin ang="16200000" scaled="0"/>
              </a:gradFill>
              <a:ln>
                <a:noFill/>
              </a:ln>
              <a:effectLst>
                <a:outerShdw blurRad="25400" dist="254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10" name="Google Shape;110;p24"/>
              <p:cNvSpPr/>
              <p:nvPr/>
            </p:nvSpPr>
            <p:spPr>
              <a:xfrm>
                <a:off x="9776248" y="1828136"/>
                <a:ext cx="160780" cy="389335"/>
              </a:xfrm>
              <a:prstGeom prst="parallelogram">
                <a:avLst>
                  <a:gd name="adj" fmla="val 47469"/>
                </a:avLst>
              </a:prstGeom>
              <a:gradFill>
                <a:gsLst>
                  <a:gs pos="0">
                    <a:srgbClr val="112B5B"/>
                  </a:gs>
                  <a:gs pos="100000">
                    <a:srgbClr val="153775"/>
                  </a:gs>
                </a:gsLst>
                <a:lin ang="16200000" scaled="0"/>
              </a:gradFill>
              <a:ln>
                <a:noFill/>
              </a:ln>
              <a:effectLst>
                <a:outerShdw blurRad="25400" dist="254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111" name="Google Shape;111;p24"/>
            <p:cNvSpPr txBox="1"/>
            <p:nvPr/>
          </p:nvSpPr>
          <p:spPr>
            <a:xfrm>
              <a:off x="8645399" y="1850448"/>
              <a:ext cx="1017714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600"/>
                <a:buFont typeface="Arial"/>
                <a:buNone/>
              </a:pPr>
              <a:r>
                <a:rPr lang="ko-KR" sz="16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소제목 입력</a:t>
              </a:r>
              <a:endParaRPr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2" name="Google Shape;112;p24"/>
          <p:cNvGrpSpPr/>
          <p:nvPr/>
        </p:nvGrpSpPr>
        <p:grpSpPr>
          <a:xfrm>
            <a:off x="8969375" y="5390347"/>
            <a:ext cx="2198890" cy="389335"/>
            <a:chOff x="8446724" y="2379701"/>
            <a:chExt cx="2198890" cy="389335"/>
          </a:xfrm>
        </p:grpSpPr>
        <p:sp>
          <p:nvSpPr>
            <p:cNvPr id="113" name="Google Shape;113;p24"/>
            <p:cNvSpPr txBox="1"/>
            <p:nvPr/>
          </p:nvSpPr>
          <p:spPr>
            <a:xfrm>
              <a:off x="8862836" y="2463720"/>
              <a:ext cx="1508773" cy="2502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Poppins Medium"/>
                <a:buNone/>
              </a:pPr>
              <a:r>
                <a:rPr lang="ko-KR" sz="1800" b="1" i="0" u="none" strike="noStrike" cap="none">
                  <a:solidFill>
                    <a:srgbClr val="FFFFFF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Description</a:t>
              </a:r>
              <a:endParaRPr sz="1800" b="1" i="0" u="none" strike="noStrike" cap="none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endParaRPr>
            </a:p>
          </p:txBody>
        </p:sp>
        <p:sp>
          <p:nvSpPr>
            <p:cNvPr id="114" name="Google Shape;114;p24"/>
            <p:cNvSpPr/>
            <p:nvPr/>
          </p:nvSpPr>
          <p:spPr>
            <a:xfrm>
              <a:off x="10553956" y="2381383"/>
              <a:ext cx="91658" cy="128240"/>
            </a:xfrm>
            <a:prstGeom prst="triangle">
              <a:avLst>
                <a:gd name="adj" fmla="val 48400"/>
              </a:avLst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115" name="Google Shape;115;p24"/>
            <p:cNvGrpSpPr/>
            <p:nvPr/>
          </p:nvGrpSpPr>
          <p:grpSpPr>
            <a:xfrm>
              <a:off x="8446724" y="2379701"/>
              <a:ext cx="2151067" cy="389335"/>
              <a:chOff x="5592533" y="1668135"/>
              <a:chExt cx="2185717" cy="430887"/>
            </a:xfrm>
          </p:grpSpPr>
          <p:sp>
            <p:nvSpPr>
              <p:cNvPr id="116" name="Google Shape;116;p24"/>
              <p:cNvSpPr/>
              <p:nvPr/>
            </p:nvSpPr>
            <p:spPr>
              <a:xfrm>
                <a:off x="5592533" y="1668135"/>
                <a:ext cx="2122718" cy="430887"/>
              </a:xfrm>
              <a:custGeom>
                <a:avLst/>
                <a:gdLst/>
                <a:ahLst/>
                <a:cxnLst/>
                <a:rect l="l" t="t" r="r" b="b"/>
                <a:pathLst>
                  <a:path w="2331645" h="462892" extrusionOk="0">
                    <a:moveTo>
                      <a:pt x="178459" y="0"/>
                    </a:moveTo>
                    <a:lnTo>
                      <a:pt x="2331645" y="0"/>
                    </a:lnTo>
                    <a:lnTo>
                      <a:pt x="2260914" y="462892"/>
                    </a:lnTo>
                    <a:lnTo>
                      <a:pt x="0" y="462892"/>
                    </a:lnTo>
                    <a:lnTo>
                      <a:pt x="0" y="178459"/>
                    </a:lnTo>
                    <a:cubicBezTo>
                      <a:pt x="0" y="79899"/>
                      <a:pt x="79899" y="0"/>
                      <a:pt x="178459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62626"/>
                  </a:gs>
                  <a:gs pos="100000">
                    <a:srgbClr val="595959"/>
                  </a:gs>
                </a:gsLst>
                <a:lin ang="16200000" scaled="0"/>
              </a:gradFill>
              <a:ln>
                <a:noFill/>
              </a:ln>
              <a:effectLst>
                <a:outerShdw blurRad="25400" dist="254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17" name="Google Shape;117;p24"/>
              <p:cNvSpPr/>
              <p:nvPr/>
            </p:nvSpPr>
            <p:spPr>
              <a:xfrm>
                <a:off x="7614880" y="1668135"/>
                <a:ext cx="163370" cy="430887"/>
              </a:xfrm>
              <a:prstGeom prst="parallelogram">
                <a:avLst>
                  <a:gd name="adj" fmla="val 47469"/>
                </a:avLst>
              </a:prstGeom>
              <a:gradFill>
                <a:gsLst>
                  <a:gs pos="0">
                    <a:srgbClr val="262626"/>
                  </a:gs>
                  <a:gs pos="100000">
                    <a:srgbClr val="3F3F3F"/>
                  </a:gs>
                </a:gsLst>
                <a:lin ang="0" scaled="0"/>
              </a:gradFill>
              <a:ln>
                <a:noFill/>
              </a:ln>
              <a:effectLst>
                <a:outerShdw blurRad="25400" dist="254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118" name="Google Shape;118;p24"/>
            <p:cNvSpPr txBox="1"/>
            <p:nvPr/>
          </p:nvSpPr>
          <p:spPr>
            <a:xfrm>
              <a:off x="8645399" y="2402013"/>
              <a:ext cx="1726210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600"/>
                <a:buFont typeface="Arial"/>
                <a:buNone/>
              </a:pPr>
              <a:r>
                <a:rPr lang="ko-KR" sz="16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소제목을 입력하세요</a:t>
              </a:r>
              <a:endParaRPr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9" name="Google Shape;119;p24"/>
          <p:cNvGrpSpPr/>
          <p:nvPr/>
        </p:nvGrpSpPr>
        <p:grpSpPr>
          <a:xfrm>
            <a:off x="8969375" y="4846013"/>
            <a:ext cx="1538127" cy="389335"/>
            <a:chOff x="8446724" y="1828136"/>
            <a:chExt cx="1538127" cy="389335"/>
          </a:xfrm>
        </p:grpSpPr>
        <p:sp>
          <p:nvSpPr>
            <p:cNvPr id="120" name="Google Shape;120;p24"/>
            <p:cNvSpPr/>
            <p:nvPr/>
          </p:nvSpPr>
          <p:spPr>
            <a:xfrm>
              <a:off x="9893193" y="1829818"/>
              <a:ext cx="91658" cy="128240"/>
            </a:xfrm>
            <a:prstGeom prst="triangle">
              <a:avLst>
                <a:gd name="adj" fmla="val 48400"/>
              </a:avLst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121" name="Google Shape;121;p24"/>
            <p:cNvGrpSpPr/>
            <p:nvPr/>
          </p:nvGrpSpPr>
          <p:grpSpPr>
            <a:xfrm>
              <a:off x="8446724" y="1828136"/>
              <a:ext cx="1490304" cy="389335"/>
              <a:chOff x="8446724" y="1828136"/>
              <a:chExt cx="1490304" cy="389335"/>
            </a:xfrm>
          </p:grpSpPr>
          <p:sp>
            <p:nvSpPr>
              <p:cNvPr id="122" name="Google Shape;122;p24"/>
              <p:cNvSpPr/>
              <p:nvPr/>
            </p:nvSpPr>
            <p:spPr>
              <a:xfrm>
                <a:off x="8446724" y="1828136"/>
                <a:ext cx="1426129" cy="389335"/>
              </a:xfrm>
              <a:custGeom>
                <a:avLst/>
                <a:gdLst/>
                <a:ahLst/>
                <a:cxnLst/>
                <a:rect l="l" t="t" r="r" b="b"/>
                <a:pathLst>
                  <a:path w="1426129" h="389335" extrusionOk="0">
                    <a:moveTo>
                      <a:pt x="159893" y="0"/>
                    </a:moveTo>
                    <a:lnTo>
                      <a:pt x="1426129" y="0"/>
                    </a:lnTo>
                    <a:lnTo>
                      <a:pt x="1364189" y="389335"/>
                    </a:lnTo>
                    <a:lnTo>
                      <a:pt x="0" y="389335"/>
                    </a:lnTo>
                    <a:lnTo>
                      <a:pt x="0" y="150101"/>
                    </a:lnTo>
                    <a:cubicBezTo>
                      <a:pt x="0" y="67203"/>
                      <a:pt x="71587" y="0"/>
                      <a:pt x="159893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62626"/>
                  </a:gs>
                  <a:gs pos="100000">
                    <a:srgbClr val="595959"/>
                  </a:gs>
                </a:gsLst>
                <a:lin ang="16200000" scaled="0"/>
              </a:gradFill>
              <a:ln>
                <a:noFill/>
              </a:ln>
              <a:effectLst>
                <a:outerShdw blurRad="25400" dist="254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23" name="Google Shape;123;p24"/>
              <p:cNvSpPr/>
              <p:nvPr/>
            </p:nvSpPr>
            <p:spPr>
              <a:xfrm>
                <a:off x="9776248" y="1828136"/>
                <a:ext cx="160780" cy="389335"/>
              </a:xfrm>
              <a:prstGeom prst="parallelogram">
                <a:avLst>
                  <a:gd name="adj" fmla="val 47469"/>
                </a:avLst>
              </a:prstGeom>
              <a:gradFill>
                <a:gsLst>
                  <a:gs pos="0">
                    <a:srgbClr val="262626"/>
                  </a:gs>
                  <a:gs pos="100000">
                    <a:srgbClr val="3F3F3F"/>
                  </a:gs>
                </a:gsLst>
                <a:lin ang="0" scaled="0"/>
              </a:gradFill>
              <a:ln>
                <a:noFill/>
              </a:ln>
              <a:effectLst>
                <a:outerShdw blurRad="25400" dist="254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124" name="Google Shape;124;p24"/>
            <p:cNvSpPr txBox="1"/>
            <p:nvPr/>
          </p:nvSpPr>
          <p:spPr>
            <a:xfrm>
              <a:off x="8645399" y="1850448"/>
              <a:ext cx="1017714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600"/>
                <a:buFont typeface="Arial"/>
                <a:buNone/>
              </a:pPr>
              <a:r>
                <a:rPr lang="ko-KR" sz="16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소제목 입력</a:t>
              </a:r>
              <a:endParaRPr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5" name="Google Shape;125;p24"/>
          <p:cNvGrpSpPr/>
          <p:nvPr/>
        </p:nvGrpSpPr>
        <p:grpSpPr>
          <a:xfrm>
            <a:off x="4845411" y="3744776"/>
            <a:ext cx="2198890" cy="389335"/>
            <a:chOff x="8446724" y="2379701"/>
            <a:chExt cx="2198890" cy="389335"/>
          </a:xfrm>
        </p:grpSpPr>
        <p:sp>
          <p:nvSpPr>
            <p:cNvPr id="126" name="Google Shape;126;p24"/>
            <p:cNvSpPr txBox="1"/>
            <p:nvPr/>
          </p:nvSpPr>
          <p:spPr>
            <a:xfrm>
              <a:off x="8862836" y="2463720"/>
              <a:ext cx="1508773" cy="2502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Poppins Medium"/>
                <a:buNone/>
              </a:pPr>
              <a:r>
                <a:rPr lang="ko-KR" sz="1800" b="1" i="0" u="none" strike="noStrike" cap="none">
                  <a:solidFill>
                    <a:srgbClr val="FFFFFF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Description</a:t>
              </a:r>
              <a:endParaRPr sz="1800" b="1" i="0" u="none" strike="noStrike" cap="none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endParaRPr>
            </a:p>
          </p:txBody>
        </p:sp>
        <p:sp>
          <p:nvSpPr>
            <p:cNvPr id="127" name="Google Shape;127;p24"/>
            <p:cNvSpPr/>
            <p:nvPr/>
          </p:nvSpPr>
          <p:spPr>
            <a:xfrm>
              <a:off x="10553956" y="2381383"/>
              <a:ext cx="91658" cy="128240"/>
            </a:xfrm>
            <a:prstGeom prst="triangle">
              <a:avLst>
                <a:gd name="adj" fmla="val 48400"/>
              </a:avLst>
            </a:prstGeom>
            <a:solidFill>
              <a:srgbClr val="112B5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128" name="Google Shape;128;p24"/>
            <p:cNvGrpSpPr/>
            <p:nvPr/>
          </p:nvGrpSpPr>
          <p:grpSpPr>
            <a:xfrm>
              <a:off x="8446724" y="2379701"/>
              <a:ext cx="2151067" cy="389335"/>
              <a:chOff x="5592533" y="1668135"/>
              <a:chExt cx="2185717" cy="430887"/>
            </a:xfrm>
          </p:grpSpPr>
          <p:sp>
            <p:nvSpPr>
              <p:cNvPr id="129" name="Google Shape;129;p24"/>
              <p:cNvSpPr/>
              <p:nvPr/>
            </p:nvSpPr>
            <p:spPr>
              <a:xfrm>
                <a:off x="5592533" y="1668135"/>
                <a:ext cx="2122718" cy="430887"/>
              </a:xfrm>
              <a:custGeom>
                <a:avLst/>
                <a:gdLst/>
                <a:ahLst/>
                <a:cxnLst/>
                <a:rect l="l" t="t" r="r" b="b"/>
                <a:pathLst>
                  <a:path w="2331645" h="462892" extrusionOk="0">
                    <a:moveTo>
                      <a:pt x="178459" y="0"/>
                    </a:moveTo>
                    <a:lnTo>
                      <a:pt x="2331645" y="0"/>
                    </a:lnTo>
                    <a:lnTo>
                      <a:pt x="2260914" y="462892"/>
                    </a:lnTo>
                    <a:lnTo>
                      <a:pt x="0" y="462892"/>
                    </a:lnTo>
                    <a:lnTo>
                      <a:pt x="0" y="178459"/>
                    </a:lnTo>
                    <a:cubicBezTo>
                      <a:pt x="0" y="79899"/>
                      <a:pt x="79899" y="0"/>
                      <a:pt x="178459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153775"/>
                  </a:gs>
                  <a:gs pos="100000">
                    <a:srgbClr val="1E4FA6"/>
                  </a:gs>
                </a:gsLst>
                <a:lin ang="16200000" scaled="0"/>
              </a:gradFill>
              <a:ln>
                <a:noFill/>
              </a:ln>
              <a:effectLst>
                <a:outerShdw blurRad="25400" dist="254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30" name="Google Shape;130;p24"/>
              <p:cNvSpPr/>
              <p:nvPr/>
            </p:nvSpPr>
            <p:spPr>
              <a:xfrm>
                <a:off x="7614880" y="1668135"/>
                <a:ext cx="163370" cy="430887"/>
              </a:xfrm>
              <a:prstGeom prst="parallelogram">
                <a:avLst>
                  <a:gd name="adj" fmla="val 47469"/>
                </a:avLst>
              </a:prstGeom>
              <a:gradFill>
                <a:gsLst>
                  <a:gs pos="0">
                    <a:srgbClr val="112B5B"/>
                  </a:gs>
                  <a:gs pos="100000">
                    <a:srgbClr val="153775"/>
                  </a:gs>
                </a:gsLst>
                <a:lin ang="16200000" scaled="0"/>
              </a:gradFill>
              <a:ln>
                <a:noFill/>
              </a:ln>
              <a:effectLst>
                <a:outerShdw blurRad="25400" dist="254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131" name="Google Shape;131;p24"/>
            <p:cNvSpPr txBox="1"/>
            <p:nvPr/>
          </p:nvSpPr>
          <p:spPr>
            <a:xfrm>
              <a:off x="8645399" y="2402013"/>
              <a:ext cx="1726210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600"/>
                <a:buFont typeface="Arial"/>
                <a:buNone/>
              </a:pPr>
              <a:r>
                <a:rPr lang="ko-KR" sz="16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소제목을 입력하세요</a:t>
              </a:r>
              <a:endParaRPr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2" name="Google Shape;132;p24"/>
          <p:cNvSpPr/>
          <p:nvPr/>
        </p:nvSpPr>
        <p:spPr>
          <a:xfrm>
            <a:off x="415432" y="1507328"/>
            <a:ext cx="11357467" cy="4731547"/>
          </a:xfrm>
          <a:prstGeom prst="roundRect">
            <a:avLst>
              <a:gd name="adj" fmla="val 1888"/>
            </a:avLst>
          </a:prstGeom>
          <a:noFill/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24"/>
          <p:cNvSpPr/>
          <p:nvPr/>
        </p:nvSpPr>
        <p:spPr>
          <a:xfrm>
            <a:off x="872767" y="1323311"/>
            <a:ext cx="5947133" cy="419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내용 입력 시 하단의 텍스트 샘플을 사용해주세요</a:t>
            </a:r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7">
            <a:alphaModFix amt="3000"/>
          </a:blip>
          <a:tile tx="0" ty="0" sx="100000" sy="100000" flip="none" algn="tl"/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8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5"/>
          <p:cNvSpPr txBox="1">
            <a:spLocks noGrp="1"/>
          </p:cNvSpPr>
          <p:nvPr>
            <p:ph type="body" idx="1"/>
          </p:nvPr>
        </p:nvSpPr>
        <p:spPr>
          <a:xfrm>
            <a:off x="2127250" y="2371271"/>
            <a:ext cx="7937500" cy="11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</a:pPr>
            <a:r>
              <a:rPr lang="en-US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&lt;</a:t>
            </a:r>
            <a:r>
              <a:rPr lang="ko-KR" altLang="en-US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여행 일정 도우미</a:t>
            </a:r>
            <a:r>
              <a:rPr lang="en-US" altLang="ko-KR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&gt;</a:t>
            </a:r>
            <a:endParaRPr lang="en-US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</a:pPr>
            <a:r>
              <a:rPr lang="en-US" sz="4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6</a:t>
            </a:r>
            <a:r>
              <a:rPr lang="ko-KR" altLang="en-US" sz="4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조 팀프로젝트</a:t>
            </a:r>
            <a:endParaRPr lang="en-US" altLang="ko-KR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</a:pPr>
            <a:r>
              <a:rPr lang="ko-KR" altLang="en-US" sz="2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이주연 </a:t>
            </a:r>
            <a:r>
              <a:rPr lang="ko-KR" altLang="en-US" sz="2000" dirty="0" err="1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정지운</a:t>
            </a:r>
            <a:r>
              <a:rPr lang="ko-KR" altLang="en-US" sz="2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이민형</a:t>
            </a:r>
            <a:endParaRPr sz="20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9"/>
          <p:cNvSpPr txBox="1">
            <a:spLocks noGrp="1"/>
          </p:cNvSpPr>
          <p:nvPr>
            <p:ph type="body" idx="1"/>
          </p:nvPr>
        </p:nvSpPr>
        <p:spPr>
          <a:xfrm>
            <a:off x="261938" y="162006"/>
            <a:ext cx="8707437" cy="514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</a:pPr>
            <a:r>
              <a:rPr lang="ko-KR" altLang="en-US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웹 서비스 설명</a:t>
            </a:r>
            <a:endParaRPr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2" name="Google Shape;198;p2">
            <a:extLst>
              <a:ext uri="{FF2B5EF4-FFF2-40B4-BE49-F238E27FC236}">
                <a16:creationId xmlns:a16="http://schemas.microsoft.com/office/drawing/2014/main" id="{3EC104CA-4E86-8E1C-2430-31E9495E307F}"/>
              </a:ext>
            </a:extLst>
          </p:cNvPr>
          <p:cNvSpPr txBox="1"/>
          <p:nvPr/>
        </p:nvSpPr>
        <p:spPr>
          <a:xfrm>
            <a:off x="500278" y="1791654"/>
            <a:ext cx="6027370" cy="1743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44000" marR="0" lvl="0" indent="-144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56C3"/>
              </a:buClr>
              <a:buSzPts val="2800"/>
              <a:buFont typeface="Arial"/>
              <a:buChar char="•"/>
            </a:pPr>
            <a:endParaRPr sz="2000" b="0" i="0" u="none" strike="noStrike" cap="none" dirty="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1FA9D99F-C726-C636-DC77-8CCF4EC1502E}"/>
              </a:ext>
            </a:extLst>
          </p:cNvPr>
          <p:cNvGrpSpPr/>
          <p:nvPr/>
        </p:nvGrpSpPr>
        <p:grpSpPr>
          <a:xfrm>
            <a:off x="394084" y="873384"/>
            <a:ext cx="10670769" cy="5484458"/>
            <a:chOff x="-3115" y="142634"/>
            <a:chExt cx="11373738" cy="6234415"/>
          </a:xfrm>
        </p:grpSpPr>
        <p:sp>
          <p:nvSpPr>
            <p:cNvPr id="6" name="부제목 2">
              <a:extLst>
                <a:ext uri="{FF2B5EF4-FFF2-40B4-BE49-F238E27FC236}">
                  <a16:creationId xmlns:a16="http://schemas.microsoft.com/office/drawing/2014/main" id="{9D654D8D-5A01-B3DD-BA7E-47999B0DDB91}"/>
                </a:ext>
              </a:extLst>
            </p:cNvPr>
            <p:cNvSpPr txBox="1">
              <a:spLocks/>
            </p:cNvSpPr>
            <p:nvPr/>
          </p:nvSpPr>
          <p:spPr>
            <a:xfrm>
              <a:off x="1250868" y="348206"/>
              <a:ext cx="9144000" cy="104106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rm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228600" algn="l" rtl="0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Arial"/>
                <a:buNone/>
                <a:defRPr sz="32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L="914400" marR="0" lvl="1" indent="-381000" algn="l" rtl="0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Char char="•"/>
                <a:defRPr sz="2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L="1371600" marR="0" lvl="2" indent="-355600" algn="l" rtl="0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Char char="•"/>
                <a:defRPr sz="2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L="1828800" marR="0" lvl="3" indent="-342900" algn="l" rtl="0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  <a:defRPr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L="2286000" marR="0" lvl="4" indent="-342900" algn="l" rtl="0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  <a:defRPr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L="2743200" marR="0" lvl="5" indent="-342900" algn="l" rtl="0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  <a:defRPr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L="3200400" marR="0" lvl="6" indent="-342900" algn="l" rtl="0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  <a:defRPr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L="3657600" marR="0" lvl="7" indent="-342900" algn="l" rtl="0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  <a:defRPr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L="4114800" marR="0" lvl="8" indent="-342900" algn="l" rtl="0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  <a:defRPr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ko-KR" altLang="en-US" sz="2400" b="1" u="sng" dirty="0"/>
                <a:t>여행 일정 도우미</a:t>
              </a:r>
              <a:br>
                <a:rPr lang="en-US" altLang="ko-KR" sz="2400" b="1" u="sng" dirty="0"/>
              </a:br>
              <a:endParaRPr lang="ko-KR" altLang="en-US" b="1" u="sng" dirty="0"/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E6A3AAB9-F82D-EB60-321A-13165B15F221}"/>
                </a:ext>
              </a:extLst>
            </p:cNvPr>
            <p:cNvSpPr/>
            <p:nvPr/>
          </p:nvSpPr>
          <p:spPr>
            <a:xfrm>
              <a:off x="730332" y="807374"/>
              <a:ext cx="10640291" cy="5569675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8EFED29-291D-9651-BE37-D348AD43D4DF}"/>
                </a:ext>
              </a:extLst>
            </p:cNvPr>
            <p:cNvSpPr/>
            <p:nvPr/>
          </p:nvSpPr>
          <p:spPr>
            <a:xfrm>
              <a:off x="3764681" y="2084044"/>
              <a:ext cx="4619500" cy="301633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400" b="1" dirty="0"/>
                <a:t>로그인</a:t>
              </a:r>
              <a:r>
                <a:rPr lang="en-US" altLang="ko-KR" sz="4400" b="1" dirty="0"/>
                <a:t> / </a:t>
              </a:r>
              <a:r>
                <a:rPr lang="ko-KR" altLang="en-US" sz="4400" b="1" dirty="0"/>
                <a:t>회원가입</a:t>
              </a:r>
              <a:endParaRPr lang="en-US" altLang="ko-KR" sz="4400" b="1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39628C4-1145-257C-9B41-CAA144674109}"/>
                </a:ext>
              </a:extLst>
            </p:cNvPr>
            <p:cNvSpPr txBox="1"/>
            <p:nvPr/>
          </p:nvSpPr>
          <p:spPr>
            <a:xfrm>
              <a:off x="-3115" y="142634"/>
              <a:ext cx="3975641" cy="6647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200" b="1" dirty="0" err="1"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로그인화면</a:t>
              </a:r>
              <a:endParaRPr lang="ko-KR" altLang="en-US" sz="3200" b="1" dirty="0"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956055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9"/>
          <p:cNvSpPr txBox="1">
            <a:spLocks noGrp="1"/>
          </p:cNvSpPr>
          <p:nvPr>
            <p:ph type="body" idx="1"/>
          </p:nvPr>
        </p:nvSpPr>
        <p:spPr>
          <a:xfrm>
            <a:off x="261938" y="162006"/>
            <a:ext cx="8707437" cy="514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</a:pPr>
            <a:r>
              <a:rPr lang="ko-KR" altLang="en-US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웹 서비스 설명</a:t>
            </a:r>
            <a:endParaRPr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2" name="Google Shape;198;p2">
            <a:extLst>
              <a:ext uri="{FF2B5EF4-FFF2-40B4-BE49-F238E27FC236}">
                <a16:creationId xmlns:a16="http://schemas.microsoft.com/office/drawing/2014/main" id="{3EC104CA-4E86-8E1C-2430-31E9495E307F}"/>
              </a:ext>
            </a:extLst>
          </p:cNvPr>
          <p:cNvSpPr txBox="1"/>
          <p:nvPr/>
        </p:nvSpPr>
        <p:spPr>
          <a:xfrm>
            <a:off x="500278" y="1791654"/>
            <a:ext cx="6027370" cy="1743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44000" marR="0" lvl="0" indent="-144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56C3"/>
              </a:buClr>
              <a:buSzPts val="2800"/>
              <a:buFont typeface="Arial"/>
              <a:buChar char="•"/>
            </a:pPr>
            <a:endParaRPr sz="2000" b="0" i="0" u="none" strike="noStrike" cap="none" dirty="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1FA9D99F-C726-C636-DC77-8CCF4EC1502E}"/>
              </a:ext>
            </a:extLst>
          </p:cNvPr>
          <p:cNvGrpSpPr/>
          <p:nvPr/>
        </p:nvGrpSpPr>
        <p:grpSpPr>
          <a:xfrm>
            <a:off x="486138" y="852376"/>
            <a:ext cx="10578715" cy="5505466"/>
            <a:chOff x="95003" y="118753"/>
            <a:chExt cx="11275620" cy="6258296"/>
          </a:xfrm>
        </p:grpSpPr>
        <p:sp>
          <p:nvSpPr>
            <p:cNvPr id="6" name="부제목 2">
              <a:extLst>
                <a:ext uri="{FF2B5EF4-FFF2-40B4-BE49-F238E27FC236}">
                  <a16:creationId xmlns:a16="http://schemas.microsoft.com/office/drawing/2014/main" id="{9D654D8D-5A01-B3DD-BA7E-47999B0DDB91}"/>
                </a:ext>
              </a:extLst>
            </p:cNvPr>
            <p:cNvSpPr txBox="1">
              <a:spLocks/>
            </p:cNvSpPr>
            <p:nvPr/>
          </p:nvSpPr>
          <p:spPr>
            <a:xfrm>
              <a:off x="1250868" y="348206"/>
              <a:ext cx="9144000" cy="104106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rm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228600" algn="l" rtl="0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Arial"/>
                <a:buNone/>
                <a:defRPr sz="32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L="914400" marR="0" lvl="1" indent="-381000" algn="l" rtl="0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Char char="•"/>
                <a:defRPr sz="2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L="1371600" marR="0" lvl="2" indent="-355600" algn="l" rtl="0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Char char="•"/>
                <a:defRPr sz="2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L="1828800" marR="0" lvl="3" indent="-342900" algn="l" rtl="0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  <a:defRPr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L="2286000" marR="0" lvl="4" indent="-342900" algn="l" rtl="0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  <a:defRPr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L="2743200" marR="0" lvl="5" indent="-342900" algn="l" rtl="0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  <a:defRPr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L="3200400" marR="0" lvl="6" indent="-342900" algn="l" rtl="0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  <a:defRPr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L="3657600" marR="0" lvl="7" indent="-342900" algn="l" rtl="0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  <a:defRPr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L="4114800" marR="0" lvl="8" indent="-342900" algn="l" rtl="0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  <a:defRPr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ko-KR" altLang="en-US" sz="2400" b="1" u="sng"/>
                <a:t>여행 일정 도우미</a:t>
              </a:r>
              <a:br>
                <a:rPr lang="en-US" altLang="ko-KR" sz="2400" b="1" u="sng"/>
              </a:br>
              <a:endParaRPr lang="ko-KR" altLang="en-US" b="1" u="sng" dirty="0"/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E6A3AAB9-F82D-EB60-321A-13165B15F221}"/>
                </a:ext>
              </a:extLst>
            </p:cNvPr>
            <p:cNvSpPr/>
            <p:nvPr/>
          </p:nvSpPr>
          <p:spPr>
            <a:xfrm>
              <a:off x="730332" y="807374"/>
              <a:ext cx="10640291" cy="5569675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8EFED29-291D-9651-BE37-D348AD43D4DF}"/>
                </a:ext>
              </a:extLst>
            </p:cNvPr>
            <p:cNvSpPr/>
            <p:nvPr/>
          </p:nvSpPr>
          <p:spPr>
            <a:xfrm>
              <a:off x="1199415" y="1074716"/>
              <a:ext cx="4619501" cy="301633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400" b="1" dirty="0"/>
                <a:t>지 도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69C5ADD9-74B7-EC1A-5415-7622A6F87234}"/>
                </a:ext>
              </a:extLst>
            </p:cNvPr>
            <p:cNvSpPr/>
            <p:nvPr/>
          </p:nvSpPr>
          <p:spPr>
            <a:xfrm>
              <a:off x="6032666" y="1616731"/>
              <a:ext cx="4882738" cy="39980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/>
                <a:t>검 색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2F5775E-94DF-E34C-993F-30A6F4D730CA}"/>
                </a:ext>
              </a:extLst>
            </p:cNvPr>
            <p:cNvSpPr/>
            <p:nvPr/>
          </p:nvSpPr>
          <p:spPr>
            <a:xfrm>
              <a:off x="6032666" y="2145184"/>
              <a:ext cx="4886696" cy="4006234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dirty="0"/>
                <a:t>여행 일정표 목록</a:t>
              </a:r>
              <a:endParaRPr lang="en-US" altLang="ko-KR" sz="2000" b="1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CD0D737-963E-7EE2-2149-95A193D35E41}"/>
                </a:ext>
              </a:extLst>
            </p:cNvPr>
            <p:cNvSpPr txBox="1"/>
            <p:nvPr/>
          </p:nvSpPr>
          <p:spPr>
            <a:xfrm>
              <a:off x="6032666" y="2170762"/>
              <a:ext cx="46749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>
                  <a:solidFill>
                    <a:schemeClr val="accent2"/>
                  </a:solidFill>
                </a:rPr>
                <a:t>날짜</a:t>
              </a:r>
              <a:r>
                <a:rPr lang="en-US" altLang="ko-KR" sz="1400" b="1" dirty="0">
                  <a:solidFill>
                    <a:schemeClr val="accent2"/>
                  </a:solidFill>
                </a:rPr>
                <a:t>/</a:t>
              </a:r>
              <a:r>
                <a:rPr lang="ko-KR" altLang="en-US" sz="1400" b="1" dirty="0">
                  <a:solidFill>
                    <a:schemeClr val="accent2"/>
                  </a:solidFill>
                </a:rPr>
                <a:t>여행지명</a:t>
              </a:r>
              <a:r>
                <a:rPr lang="en-US" altLang="ko-KR" sz="1400" b="1" dirty="0">
                  <a:solidFill>
                    <a:schemeClr val="accent2"/>
                  </a:solidFill>
                </a:rPr>
                <a:t>/</a:t>
              </a:r>
              <a:r>
                <a:rPr lang="ko-KR" altLang="en-US" sz="1400" b="1" dirty="0">
                  <a:solidFill>
                    <a:schemeClr val="accent2"/>
                  </a:solidFill>
                </a:rPr>
                <a:t>설명</a:t>
              </a:r>
              <a:r>
                <a:rPr lang="en-US" altLang="ko-KR" sz="1400" b="1" dirty="0">
                  <a:solidFill>
                    <a:schemeClr val="accent2"/>
                  </a:solidFill>
                </a:rPr>
                <a:t>/</a:t>
              </a:r>
              <a:r>
                <a:rPr lang="ko-KR" altLang="en-US" sz="1400" b="1" dirty="0">
                  <a:solidFill>
                    <a:schemeClr val="accent2"/>
                  </a:solidFill>
                </a:rPr>
                <a:t>상태</a:t>
              </a:r>
              <a:r>
                <a:rPr lang="en-US" altLang="ko-KR" sz="1400" b="1" dirty="0">
                  <a:solidFill>
                    <a:schemeClr val="accent2"/>
                  </a:solidFill>
                </a:rPr>
                <a:t>/</a:t>
              </a:r>
              <a:r>
                <a:rPr lang="ko-KR" altLang="en-US" sz="1400" b="1" dirty="0">
                  <a:solidFill>
                    <a:schemeClr val="accent2"/>
                  </a:solidFill>
                </a:rPr>
                <a:t>비고</a:t>
              </a:r>
              <a:r>
                <a:rPr lang="en-US" altLang="ko-KR" sz="1400" b="1" dirty="0">
                  <a:solidFill>
                    <a:schemeClr val="accent2"/>
                  </a:solidFill>
                </a:rPr>
                <a:t>/</a:t>
              </a:r>
              <a:r>
                <a:rPr lang="ko-KR" altLang="en-US" sz="1400" b="1" dirty="0">
                  <a:solidFill>
                    <a:schemeClr val="accent2"/>
                  </a:solidFill>
                </a:rPr>
                <a:t>작성자</a:t>
              </a:r>
              <a:r>
                <a:rPr lang="en-US" altLang="ko-KR" sz="1400" b="1" dirty="0">
                  <a:solidFill>
                    <a:schemeClr val="accent2"/>
                  </a:solidFill>
                </a:rPr>
                <a:t>/</a:t>
              </a:r>
              <a:r>
                <a:rPr lang="ko-KR" altLang="en-US" sz="1400" b="1" dirty="0">
                  <a:solidFill>
                    <a:schemeClr val="accent2"/>
                  </a:solidFill>
                </a:rPr>
                <a:t>작성날짜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86ED39DB-48BB-80D5-4D90-316B8109A099}"/>
                </a:ext>
              </a:extLst>
            </p:cNvPr>
            <p:cNvSpPr/>
            <p:nvPr/>
          </p:nvSpPr>
          <p:spPr>
            <a:xfrm>
              <a:off x="1199407" y="4191990"/>
              <a:ext cx="4619501" cy="195942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/>
                <a:t>장소에 대한 설명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39628C4-1145-257C-9B41-CAA144674109}"/>
                </a:ext>
              </a:extLst>
            </p:cNvPr>
            <p:cNvSpPr txBox="1"/>
            <p:nvPr/>
          </p:nvSpPr>
          <p:spPr>
            <a:xfrm>
              <a:off x="95003" y="118753"/>
              <a:ext cx="2137558" cy="6647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200" b="1" dirty="0"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메인</a:t>
              </a: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D71211FA-8753-319A-3DAC-EEC24BE55EC1}"/>
                </a:ext>
              </a:extLst>
            </p:cNvPr>
            <p:cNvSpPr/>
            <p:nvPr/>
          </p:nvSpPr>
          <p:spPr>
            <a:xfrm>
              <a:off x="9931729" y="2450897"/>
              <a:ext cx="926278" cy="498764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수정버튼</a:t>
              </a: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AC96F5A1-229B-9976-6492-CA164F3CC747}"/>
                </a:ext>
              </a:extLst>
            </p:cNvPr>
            <p:cNvSpPr/>
            <p:nvPr/>
          </p:nvSpPr>
          <p:spPr>
            <a:xfrm>
              <a:off x="6032659" y="1020766"/>
              <a:ext cx="4959926" cy="498764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chemeClr val="tx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등록버튼</a:t>
              </a:r>
              <a:endParaRPr lang="ko-KR" altLang="en-US" sz="1050" b="1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642705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9"/>
          <p:cNvSpPr txBox="1">
            <a:spLocks noGrp="1"/>
          </p:cNvSpPr>
          <p:nvPr>
            <p:ph type="body" idx="1"/>
          </p:nvPr>
        </p:nvSpPr>
        <p:spPr>
          <a:xfrm>
            <a:off x="261938" y="162006"/>
            <a:ext cx="8707437" cy="514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</a:pPr>
            <a:r>
              <a:rPr lang="ko-KR" altLang="en-US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웹 서비스 설명</a:t>
            </a:r>
            <a:endParaRPr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2" name="Google Shape;198;p2">
            <a:extLst>
              <a:ext uri="{FF2B5EF4-FFF2-40B4-BE49-F238E27FC236}">
                <a16:creationId xmlns:a16="http://schemas.microsoft.com/office/drawing/2014/main" id="{3EC104CA-4E86-8E1C-2430-31E9495E307F}"/>
              </a:ext>
            </a:extLst>
          </p:cNvPr>
          <p:cNvSpPr txBox="1"/>
          <p:nvPr/>
        </p:nvSpPr>
        <p:spPr>
          <a:xfrm>
            <a:off x="500278" y="1791654"/>
            <a:ext cx="6027370" cy="1743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44000" marR="0" lvl="0" indent="-144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56C3"/>
              </a:buClr>
              <a:buSzPts val="2800"/>
              <a:buFont typeface="Arial"/>
              <a:buChar char="•"/>
            </a:pPr>
            <a:endParaRPr sz="2000" b="0" i="0" u="none" strike="noStrike" cap="none" dirty="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부제목 2">
            <a:extLst>
              <a:ext uri="{FF2B5EF4-FFF2-40B4-BE49-F238E27FC236}">
                <a16:creationId xmlns:a16="http://schemas.microsoft.com/office/drawing/2014/main" id="{9D654D8D-5A01-B3DD-BA7E-47999B0DDB91}"/>
              </a:ext>
            </a:extLst>
          </p:cNvPr>
          <p:cNvSpPr txBox="1">
            <a:spLocks/>
          </p:cNvSpPr>
          <p:nvPr/>
        </p:nvSpPr>
        <p:spPr>
          <a:xfrm>
            <a:off x="1570563" y="1054227"/>
            <a:ext cx="8578843" cy="915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 sz="2400" b="1" u="sng"/>
              <a:t>여행 일정 도우미</a:t>
            </a:r>
            <a:br>
              <a:rPr lang="en-US" altLang="ko-KR" sz="2400" b="1" u="sng"/>
            </a:br>
            <a:endParaRPr lang="ko-KR" altLang="en-US" b="1" u="sng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E6A3AAB9-F82D-EB60-321A-13165B15F221}"/>
              </a:ext>
            </a:extLst>
          </p:cNvPr>
          <p:cNvSpPr/>
          <p:nvPr/>
        </p:nvSpPr>
        <p:spPr>
          <a:xfrm>
            <a:off x="1082200" y="1458161"/>
            <a:ext cx="9982653" cy="489968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8EFED29-291D-9651-BE37-D348AD43D4DF}"/>
              </a:ext>
            </a:extLst>
          </p:cNvPr>
          <p:cNvSpPr/>
          <p:nvPr/>
        </p:nvSpPr>
        <p:spPr>
          <a:xfrm>
            <a:off x="1522290" y="1693343"/>
            <a:ext cx="4333986" cy="26534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b="1" dirty="0"/>
              <a:t>지 도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2F5775E-94DF-E34C-993F-30A6F4D730CA}"/>
              </a:ext>
            </a:extLst>
          </p:cNvPr>
          <p:cNvSpPr/>
          <p:nvPr/>
        </p:nvSpPr>
        <p:spPr>
          <a:xfrm>
            <a:off x="6056816" y="1693343"/>
            <a:ext cx="4584667" cy="44660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특정 여행일정</a:t>
            </a:r>
            <a:endParaRPr lang="en-US" altLang="ko-KR" sz="20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D0D737-963E-7EE2-2149-95A193D35E41}"/>
              </a:ext>
            </a:extLst>
          </p:cNvPr>
          <p:cNvSpPr txBox="1"/>
          <p:nvPr/>
        </p:nvSpPr>
        <p:spPr>
          <a:xfrm>
            <a:off x="6096000" y="1798547"/>
            <a:ext cx="4487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chemeClr val="accent2"/>
                </a:solidFill>
              </a:rPr>
              <a:t>날짜</a:t>
            </a:r>
            <a:r>
              <a:rPr lang="en-US" altLang="ko-KR" sz="1400" b="1" dirty="0">
                <a:solidFill>
                  <a:schemeClr val="accent2"/>
                </a:solidFill>
              </a:rPr>
              <a:t>/</a:t>
            </a:r>
            <a:r>
              <a:rPr lang="ko-KR" altLang="en-US" sz="1400" b="1" dirty="0">
                <a:solidFill>
                  <a:schemeClr val="accent2"/>
                </a:solidFill>
              </a:rPr>
              <a:t>여행지명</a:t>
            </a:r>
            <a:r>
              <a:rPr lang="en-US" altLang="ko-KR" sz="1400" b="1" dirty="0">
                <a:solidFill>
                  <a:schemeClr val="accent2"/>
                </a:solidFill>
              </a:rPr>
              <a:t>/</a:t>
            </a:r>
            <a:r>
              <a:rPr lang="ko-KR" altLang="en-US" sz="1400" b="1" dirty="0">
                <a:solidFill>
                  <a:schemeClr val="accent2"/>
                </a:solidFill>
              </a:rPr>
              <a:t>설명</a:t>
            </a:r>
            <a:r>
              <a:rPr lang="en-US" altLang="ko-KR" sz="1400" b="1" dirty="0">
                <a:solidFill>
                  <a:schemeClr val="accent2"/>
                </a:solidFill>
              </a:rPr>
              <a:t>/</a:t>
            </a:r>
            <a:r>
              <a:rPr lang="ko-KR" altLang="en-US" sz="1400" b="1" dirty="0">
                <a:solidFill>
                  <a:schemeClr val="accent2"/>
                </a:solidFill>
              </a:rPr>
              <a:t>상태</a:t>
            </a:r>
            <a:r>
              <a:rPr lang="en-US" altLang="ko-KR" sz="1400" b="1" dirty="0">
                <a:solidFill>
                  <a:schemeClr val="accent2"/>
                </a:solidFill>
              </a:rPr>
              <a:t>/</a:t>
            </a:r>
            <a:r>
              <a:rPr lang="ko-KR" altLang="en-US" sz="1400" b="1" dirty="0">
                <a:solidFill>
                  <a:schemeClr val="accent2"/>
                </a:solidFill>
              </a:rPr>
              <a:t>비고</a:t>
            </a:r>
            <a:r>
              <a:rPr lang="en-US" altLang="ko-KR" sz="1400" b="1" dirty="0">
                <a:solidFill>
                  <a:schemeClr val="accent2"/>
                </a:solidFill>
              </a:rPr>
              <a:t>/</a:t>
            </a:r>
            <a:r>
              <a:rPr lang="ko-KR" altLang="en-US" sz="1400" b="1" dirty="0">
                <a:solidFill>
                  <a:schemeClr val="accent2"/>
                </a:solidFill>
              </a:rPr>
              <a:t>작성자</a:t>
            </a:r>
            <a:r>
              <a:rPr lang="en-US" altLang="ko-KR" sz="1400" b="1" dirty="0">
                <a:solidFill>
                  <a:schemeClr val="accent2"/>
                </a:solidFill>
              </a:rPr>
              <a:t>/</a:t>
            </a:r>
            <a:r>
              <a:rPr lang="ko-KR" altLang="en-US" sz="1400" b="1" dirty="0">
                <a:solidFill>
                  <a:schemeClr val="accent2"/>
                </a:solidFill>
              </a:rPr>
              <a:t>작성날짜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6ED39DB-48BB-80D5-4D90-316B8109A099}"/>
              </a:ext>
            </a:extLst>
          </p:cNvPr>
          <p:cNvSpPr/>
          <p:nvPr/>
        </p:nvSpPr>
        <p:spPr>
          <a:xfrm>
            <a:off x="1522283" y="4435631"/>
            <a:ext cx="4333986" cy="17237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장소에 대한 설명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9628C4-1145-257C-9B41-CAA144674109}"/>
              </a:ext>
            </a:extLst>
          </p:cNvPr>
          <p:cNvSpPr txBox="1"/>
          <p:nvPr/>
        </p:nvSpPr>
        <p:spPr>
          <a:xfrm>
            <a:off x="486138" y="852376"/>
            <a:ext cx="33801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특정 여행일정 조회</a:t>
            </a:r>
            <a:endParaRPr lang="ko-KR" altLang="en-US" sz="32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D71211FA-8753-319A-3DAC-EEC24BE55EC1}"/>
              </a:ext>
            </a:extLst>
          </p:cNvPr>
          <p:cNvSpPr/>
          <p:nvPr/>
        </p:nvSpPr>
        <p:spPr>
          <a:xfrm>
            <a:off x="9714892" y="2132283"/>
            <a:ext cx="869028" cy="43876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수정버튼</a:t>
            </a: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E97D25CF-E011-C2BF-2959-EC5BDC0CD73C}"/>
              </a:ext>
            </a:extLst>
          </p:cNvPr>
          <p:cNvSpPr/>
          <p:nvPr/>
        </p:nvSpPr>
        <p:spPr>
          <a:xfrm>
            <a:off x="9764064" y="2663189"/>
            <a:ext cx="869028" cy="43876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삭제버</a:t>
            </a:r>
            <a:r>
              <a:rPr lang="ko-KR" altLang="en-US" sz="1400" dirty="0"/>
              <a:t>튼</a:t>
            </a:r>
          </a:p>
        </p:txBody>
      </p:sp>
    </p:spTree>
    <p:extLst>
      <p:ext uri="{BB962C8B-B14F-4D97-AF65-F5344CB8AC3E}">
        <p14:creationId xmlns:p14="http://schemas.microsoft.com/office/powerpoint/2010/main" val="13792266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9"/>
          <p:cNvSpPr txBox="1">
            <a:spLocks noGrp="1"/>
          </p:cNvSpPr>
          <p:nvPr>
            <p:ph type="body" idx="1"/>
          </p:nvPr>
        </p:nvSpPr>
        <p:spPr>
          <a:xfrm>
            <a:off x="261938" y="162006"/>
            <a:ext cx="8707437" cy="514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</a:pPr>
            <a:r>
              <a:rPr lang="ko-KR" altLang="en-US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웹 서비스 설명</a:t>
            </a:r>
            <a:endParaRPr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2" name="Google Shape;198;p2">
            <a:extLst>
              <a:ext uri="{FF2B5EF4-FFF2-40B4-BE49-F238E27FC236}">
                <a16:creationId xmlns:a16="http://schemas.microsoft.com/office/drawing/2014/main" id="{3EC104CA-4E86-8E1C-2430-31E9495E307F}"/>
              </a:ext>
            </a:extLst>
          </p:cNvPr>
          <p:cNvSpPr txBox="1"/>
          <p:nvPr/>
        </p:nvSpPr>
        <p:spPr>
          <a:xfrm>
            <a:off x="500278" y="1791654"/>
            <a:ext cx="6027370" cy="1743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44000" marR="0" lvl="0" indent="-144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56C3"/>
              </a:buClr>
              <a:buSzPts val="2800"/>
              <a:buFont typeface="Arial"/>
              <a:buChar char="•"/>
            </a:pPr>
            <a:endParaRPr sz="2000" b="0" i="0" u="none" strike="noStrike" cap="none" dirty="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9F9AB8FF-8D67-8098-5A89-AA31F231F4E9}"/>
              </a:ext>
            </a:extLst>
          </p:cNvPr>
          <p:cNvGrpSpPr/>
          <p:nvPr/>
        </p:nvGrpSpPr>
        <p:grpSpPr>
          <a:xfrm>
            <a:off x="261937" y="975769"/>
            <a:ext cx="11108685" cy="5401280"/>
            <a:chOff x="95003" y="118753"/>
            <a:chExt cx="11275620" cy="6258296"/>
          </a:xfrm>
        </p:grpSpPr>
        <p:sp>
          <p:nvSpPr>
            <p:cNvPr id="3" name="부제목 2">
              <a:extLst>
                <a:ext uri="{FF2B5EF4-FFF2-40B4-BE49-F238E27FC236}">
                  <a16:creationId xmlns:a16="http://schemas.microsoft.com/office/drawing/2014/main" id="{D4F13C43-061E-F9E9-F7BC-A28CCE7BF8C0}"/>
                </a:ext>
              </a:extLst>
            </p:cNvPr>
            <p:cNvSpPr txBox="1">
              <a:spLocks/>
            </p:cNvSpPr>
            <p:nvPr/>
          </p:nvSpPr>
          <p:spPr>
            <a:xfrm>
              <a:off x="1250868" y="348206"/>
              <a:ext cx="9144000" cy="104106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rm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228600" algn="l" rtl="0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Arial"/>
                <a:buNone/>
                <a:defRPr sz="32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L="914400" marR="0" lvl="1" indent="-381000" algn="l" rtl="0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Char char="•"/>
                <a:defRPr sz="2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L="1371600" marR="0" lvl="2" indent="-355600" algn="l" rtl="0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Char char="•"/>
                <a:defRPr sz="2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L="1828800" marR="0" lvl="3" indent="-342900" algn="l" rtl="0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  <a:defRPr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L="2286000" marR="0" lvl="4" indent="-342900" algn="l" rtl="0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  <a:defRPr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L="2743200" marR="0" lvl="5" indent="-342900" algn="l" rtl="0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  <a:defRPr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L="3200400" marR="0" lvl="6" indent="-342900" algn="l" rtl="0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  <a:defRPr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L="3657600" marR="0" lvl="7" indent="-342900" algn="l" rtl="0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  <a:defRPr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L="4114800" marR="0" lvl="8" indent="-342900" algn="l" rtl="0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  <a:defRPr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ko-KR" altLang="en-US" sz="2400" b="1" u="sng"/>
                <a:t>여행 일정 도우미</a:t>
              </a:r>
              <a:br>
                <a:rPr lang="en-US" altLang="ko-KR" sz="2400" b="1" u="sng"/>
              </a:br>
              <a:endParaRPr lang="ko-KR" altLang="en-US" b="1" u="sng" dirty="0"/>
            </a:p>
          </p:txBody>
        </p:sp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D2AEA721-8F82-79A4-16F8-8FEA089524BC}"/>
                </a:ext>
              </a:extLst>
            </p:cNvPr>
            <p:cNvSpPr/>
            <p:nvPr/>
          </p:nvSpPr>
          <p:spPr>
            <a:xfrm>
              <a:off x="730332" y="807374"/>
              <a:ext cx="10640291" cy="5569675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622EFCCF-C211-BAF1-22D1-455555FEDAF2}"/>
                </a:ext>
              </a:extLst>
            </p:cNvPr>
            <p:cNvSpPr/>
            <p:nvPr/>
          </p:nvSpPr>
          <p:spPr>
            <a:xfrm>
              <a:off x="1312223" y="1086592"/>
              <a:ext cx="9458705" cy="506482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2000" b="1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6CF1FBC-F13A-166E-8496-A9D4369272A8}"/>
                </a:ext>
              </a:extLst>
            </p:cNvPr>
            <p:cNvSpPr txBox="1"/>
            <p:nvPr/>
          </p:nvSpPr>
          <p:spPr>
            <a:xfrm>
              <a:off x="1421073" y="1326653"/>
              <a:ext cx="9035150" cy="4893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>
                  <a:solidFill>
                    <a:schemeClr val="accent2"/>
                  </a:solidFill>
                </a:rPr>
                <a:t>날짜</a:t>
              </a:r>
              <a:endParaRPr lang="en-US" altLang="ko-KR" sz="2000" b="1" dirty="0">
                <a:solidFill>
                  <a:schemeClr val="accent2"/>
                </a:solidFill>
              </a:endParaRPr>
            </a:p>
            <a:p>
              <a:endParaRPr lang="en-US" altLang="ko-KR" sz="2000" b="1" dirty="0">
                <a:solidFill>
                  <a:schemeClr val="accent2"/>
                </a:solidFill>
              </a:endParaRPr>
            </a:p>
            <a:p>
              <a:r>
                <a:rPr lang="ko-KR" altLang="en-US" sz="2000" b="1" dirty="0">
                  <a:solidFill>
                    <a:schemeClr val="accent2"/>
                  </a:solidFill>
                </a:rPr>
                <a:t>여행지명</a:t>
              </a:r>
              <a:endParaRPr lang="en-US" altLang="ko-KR" sz="2000" b="1" dirty="0">
                <a:solidFill>
                  <a:schemeClr val="accent2"/>
                </a:solidFill>
              </a:endParaRPr>
            </a:p>
            <a:p>
              <a:endParaRPr lang="en-US" altLang="ko-KR" sz="2000" b="1" dirty="0">
                <a:solidFill>
                  <a:schemeClr val="accent2"/>
                </a:solidFill>
              </a:endParaRPr>
            </a:p>
            <a:p>
              <a:r>
                <a:rPr lang="ko-KR" altLang="en-US" sz="2000" b="1" dirty="0">
                  <a:solidFill>
                    <a:schemeClr val="accent2"/>
                  </a:solidFill>
                </a:rPr>
                <a:t>설명</a:t>
              </a:r>
              <a:endParaRPr lang="en-US" altLang="ko-KR" sz="2000" b="1" dirty="0">
                <a:solidFill>
                  <a:schemeClr val="accent2"/>
                </a:solidFill>
              </a:endParaRPr>
            </a:p>
            <a:p>
              <a:endParaRPr lang="en-US" altLang="ko-KR" sz="2000" b="1" dirty="0">
                <a:solidFill>
                  <a:schemeClr val="accent2"/>
                </a:solidFill>
              </a:endParaRPr>
            </a:p>
            <a:p>
              <a:r>
                <a:rPr lang="ko-KR" altLang="en-US" sz="2000" b="1" dirty="0">
                  <a:solidFill>
                    <a:schemeClr val="accent2"/>
                  </a:solidFill>
                </a:rPr>
                <a:t>상태</a:t>
              </a:r>
              <a:endParaRPr lang="en-US" altLang="ko-KR" sz="2000" b="1" dirty="0">
                <a:solidFill>
                  <a:schemeClr val="accent2"/>
                </a:solidFill>
              </a:endParaRPr>
            </a:p>
            <a:p>
              <a:endParaRPr lang="en-US" altLang="ko-KR" sz="2000" b="1" dirty="0">
                <a:solidFill>
                  <a:schemeClr val="accent2"/>
                </a:solidFill>
              </a:endParaRPr>
            </a:p>
            <a:p>
              <a:r>
                <a:rPr lang="ko-KR" altLang="en-US" sz="2000" b="1" dirty="0">
                  <a:solidFill>
                    <a:schemeClr val="accent2"/>
                  </a:solidFill>
                </a:rPr>
                <a:t>비고</a:t>
              </a:r>
              <a:endParaRPr lang="en-US" altLang="ko-KR" sz="2000" b="1" dirty="0">
                <a:solidFill>
                  <a:schemeClr val="accent2"/>
                </a:solidFill>
              </a:endParaRPr>
            </a:p>
            <a:p>
              <a:endParaRPr lang="en-US" altLang="ko-KR" sz="2000" b="1" dirty="0">
                <a:solidFill>
                  <a:schemeClr val="accent2"/>
                </a:solidFill>
              </a:endParaRPr>
            </a:p>
            <a:p>
              <a:r>
                <a:rPr lang="ko-KR" altLang="en-US" sz="2000" b="1" dirty="0">
                  <a:solidFill>
                    <a:schemeClr val="accent2"/>
                  </a:solidFill>
                </a:rPr>
                <a:t>작성자</a:t>
              </a:r>
              <a:endParaRPr lang="en-US" altLang="ko-KR" sz="2000" b="1" dirty="0">
                <a:solidFill>
                  <a:schemeClr val="accent2"/>
                </a:solidFill>
              </a:endParaRPr>
            </a:p>
            <a:p>
              <a:endParaRPr lang="en-US" altLang="ko-KR" sz="2000" b="1" dirty="0">
                <a:solidFill>
                  <a:schemeClr val="accent2"/>
                </a:solidFill>
              </a:endParaRPr>
            </a:p>
            <a:p>
              <a:r>
                <a:rPr lang="ko-KR" altLang="en-US" sz="2000" b="1" strike="sngStrike" dirty="0">
                  <a:solidFill>
                    <a:schemeClr val="accent2"/>
                  </a:solidFill>
                </a:rPr>
                <a:t>작성날짜</a:t>
              </a:r>
              <a:endParaRPr lang="ko-KR" altLang="en-US" sz="2400" b="1" strike="sngStrike" dirty="0">
                <a:solidFill>
                  <a:schemeClr val="accent2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09154D0-8C7A-B945-7907-F24E21ADFC8F}"/>
                </a:ext>
              </a:extLst>
            </p:cNvPr>
            <p:cNvSpPr txBox="1"/>
            <p:nvPr/>
          </p:nvSpPr>
          <p:spPr>
            <a:xfrm>
              <a:off x="95003" y="118753"/>
              <a:ext cx="2966852" cy="6775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200" b="1" dirty="0"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여행일정 저장</a:t>
              </a:r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3AC2B8E3-DD2D-D8C8-0920-EC2160C90EDA}"/>
                </a:ext>
              </a:extLst>
            </p:cNvPr>
            <p:cNvSpPr/>
            <p:nvPr/>
          </p:nvSpPr>
          <p:spPr>
            <a:xfrm>
              <a:off x="9224159" y="5512634"/>
              <a:ext cx="926278" cy="498764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/>
                <a:t>저장버튼</a:t>
              </a:r>
              <a:endParaRPr lang="ko-KR" altLang="en-US" sz="1400" dirty="0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73DA6DF7-A092-62CF-B27C-4E2BBA02E435}"/>
                </a:ext>
              </a:extLst>
            </p:cNvPr>
            <p:cNvSpPr/>
            <p:nvPr/>
          </p:nvSpPr>
          <p:spPr>
            <a:xfrm>
              <a:off x="3123210" y="1338598"/>
              <a:ext cx="4726379" cy="36813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E1094ADC-8B40-A7FA-D4BE-DE24B53028DD}"/>
                </a:ext>
              </a:extLst>
            </p:cNvPr>
            <p:cNvSpPr/>
            <p:nvPr/>
          </p:nvSpPr>
          <p:spPr>
            <a:xfrm>
              <a:off x="3123209" y="2074580"/>
              <a:ext cx="4726379" cy="36813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FB3B7B9F-FA3D-41BA-7028-D8DF63D6BFDE}"/>
                </a:ext>
              </a:extLst>
            </p:cNvPr>
            <p:cNvSpPr/>
            <p:nvPr/>
          </p:nvSpPr>
          <p:spPr>
            <a:xfrm>
              <a:off x="3133107" y="2845899"/>
              <a:ext cx="4726379" cy="36813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4F68E538-43DE-E959-9AB8-EE1D263A5B8C}"/>
                </a:ext>
              </a:extLst>
            </p:cNvPr>
            <p:cNvSpPr/>
            <p:nvPr/>
          </p:nvSpPr>
          <p:spPr>
            <a:xfrm>
              <a:off x="3133106" y="3581881"/>
              <a:ext cx="4726379" cy="36813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9D3F3795-DB78-19BD-5139-66479742B457}"/>
                </a:ext>
              </a:extLst>
            </p:cNvPr>
            <p:cNvSpPr/>
            <p:nvPr/>
          </p:nvSpPr>
          <p:spPr>
            <a:xfrm>
              <a:off x="3133107" y="4264571"/>
              <a:ext cx="4726379" cy="36813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58E96C1A-BF40-A8F9-46AF-C8E250BFD404}"/>
                </a:ext>
              </a:extLst>
            </p:cNvPr>
            <p:cNvSpPr/>
            <p:nvPr/>
          </p:nvSpPr>
          <p:spPr>
            <a:xfrm>
              <a:off x="3133106" y="5000553"/>
              <a:ext cx="4726379" cy="36813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7D40AA41-9BD7-2950-4A0D-2DDD1E0BFCEE}"/>
                </a:ext>
              </a:extLst>
            </p:cNvPr>
            <p:cNvSpPr/>
            <p:nvPr/>
          </p:nvSpPr>
          <p:spPr>
            <a:xfrm>
              <a:off x="3133106" y="5643790"/>
              <a:ext cx="4726379" cy="368139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2023-10-05 (</a:t>
              </a:r>
              <a:r>
                <a:rPr lang="ko-KR" altLang="en-US" dirty="0"/>
                <a:t>수정불가</a:t>
              </a:r>
              <a:r>
                <a:rPr lang="en-US" altLang="ko-KR" dirty="0"/>
                <a:t>/</a:t>
              </a:r>
              <a:r>
                <a:rPr lang="ko-KR" altLang="en-US" dirty="0"/>
                <a:t>자동기입</a:t>
              </a:r>
              <a:r>
                <a:rPr lang="en-US" altLang="ko-KR" dirty="0"/>
                <a:t>)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115938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9"/>
          <p:cNvSpPr txBox="1">
            <a:spLocks noGrp="1"/>
          </p:cNvSpPr>
          <p:nvPr>
            <p:ph type="body" idx="1"/>
          </p:nvPr>
        </p:nvSpPr>
        <p:spPr>
          <a:xfrm>
            <a:off x="261938" y="162006"/>
            <a:ext cx="8707437" cy="514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</a:pPr>
            <a:r>
              <a:rPr lang="ko-KR" altLang="en-US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웹 서비스 설명</a:t>
            </a:r>
            <a:endParaRPr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2" name="Google Shape;198;p2">
            <a:extLst>
              <a:ext uri="{FF2B5EF4-FFF2-40B4-BE49-F238E27FC236}">
                <a16:creationId xmlns:a16="http://schemas.microsoft.com/office/drawing/2014/main" id="{3EC104CA-4E86-8E1C-2430-31E9495E307F}"/>
              </a:ext>
            </a:extLst>
          </p:cNvPr>
          <p:cNvSpPr txBox="1"/>
          <p:nvPr/>
        </p:nvSpPr>
        <p:spPr>
          <a:xfrm>
            <a:off x="500278" y="1791654"/>
            <a:ext cx="6027370" cy="1743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44000" marR="0" lvl="0" indent="-144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56C3"/>
              </a:buClr>
              <a:buSzPts val="2800"/>
              <a:buFont typeface="Arial"/>
              <a:buChar char="•"/>
            </a:pPr>
            <a:endParaRPr sz="2000" b="0" i="0" u="none" strike="noStrike" cap="none" dirty="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CF8F18CB-7D24-C891-17CF-0E131065AF09}"/>
              </a:ext>
            </a:extLst>
          </p:cNvPr>
          <p:cNvGrpSpPr/>
          <p:nvPr/>
        </p:nvGrpSpPr>
        <p:grpSpPr>
          <a:xfrm>
            <a:off x="846894" y="1104644"/>
            <a:ext cx="10523730" cy="5272404"/>
            <a:chOff x="730332" y="348206"/>
            <a:chExt cx="10640291" cy="6028843"/>
          </a:xfrm>
        </p:grpSpPr>
        <p:sp>
          <p:nvSpPr>
            <p:cNvPr id="6" name="부제목 2">
              <a:extLst>
                <a:ext uri="{FF2B5EF4-FFF2-40B4-BE49-F238E27FC236}">
                  <a16:creationId xmlns:a16="http://schemas.microsoft.com/office/drawing/2014/main" id="{27184AE9-ED02-1E45-1944-C9676F898FD5}"/>
                </a:ext>
              </a:extLst>
            </p:cNvPr>
            <p:cNvSpPr txBox="1">
              <a:spLocks/>
            </p:cNvSpPr>
            <p:nvPr/>
          </p:nvSpPr>
          <p:spPr>
            <a:xfrm>
              <a:off x="1250868" y="348206"/>
              <a:ext cx="9144000" cy="104106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rm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228600" algn="l" rtl="0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Arial"/>
                <a:buNone/>
                <a:defRPr sz="32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L="914400" marR="0" lvl="1" indent="-381000" algn="l" rtl="0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Char char="•"/>
                <a:defRPr sz="2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L="1371600" marR="0" lvl="2" indent="-355600" algn="l" rtl="0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Char char="•"/>
                <a:defRPr sz="2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L="1828800" marR="0" lvl="3" indent="-342900" algn="l" rtl="0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  <a:defRPr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L="2286000" marR="0" lvl="4" indent="-342900" algn="l" rtl="0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  <a:defRPr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L="2743200" marR="0" lvl="5" indent="-342900" algn="l" rtl="0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  <a:defRPr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L="3200400" marR="0" lvl="6" indent="-342900" algn="l" rtl="0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  <a:defRPr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L="3657600" marR="0" lvl="7" indent="-342900" algn="l" rtl="0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  <a:defRPr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L="4114800" marR="0" lvl="8" indent="-342900" algn="l" rtl="0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  <a:defRPr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ko-KR" altLang="en-US" sz="2400" b="1" u="sng"/>
                <a:t>여행 일정 도우미</a:t>
              </a:r>
              <a:br>
                <a:rPr lang="en-US" altLang="ko-KR" sz="2400" b="1" u="sng"/>
              </a:br>
              <a:endParaRPr lang="ko-KR" altLang="en-US" b="1" u="sng" dirty="0"/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6249D78A-01FD-B046-A303-2B8620B5CA0F}"/>
                </a:ext>
              </a:extLst>
            </p:cNvPr>
            <p:cNvSpPr/>
            <p:nvPr/>
          </p:nvSpPr>
          <p:spPr>
            <a:xfrm>
              <a:off x="730332" y="807374"/>
              <a:ext cx="10640291" cy="5569675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A9752429-535F-B213-5476-4873E9FC60D5}"/>
                </a:ext>
              </a:extLst>
            </p:cNvPr>
            <p:cNvSpPr/>
            <p:nvPr/>
          </p:nvSpPr>
          <p:spPr>
            <a:xfrm>
              <a:off x="1312223" y="1086592"/>
              <a:ext cx="9458705" cy="506482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dirty="0"/>
                <a:t>여행 일정표 목록</a:t>
              </a:r>
              <a:endParaRPr lang="en-US" altLang="ko-KR" sz="2000" b="1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42B6E61-C951-768E-C425-B0614825CED3}"/>
                </a:ext>
              </a:extLst>
            </p:cNvPr>
            <p:cNvSpPr txBox="1"/>
            <p:nvPr/>
          </p:nvSpPr>
          <p:spPr>
            <a:xfrm>
              <a:off x="1421073" y="1219991"/>
              <a:ext cx="90351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b="1" dirty="0">
                  <a:solidFill>
                    <a:schemeClr val="accent2"/>
                  </a:solidFill>
                </a:rPr>
                <a:t>날짜</a:t>
              </a:r>
              <a:r>
                <a:rPr lang="en-US" altLang="ko-KR" sz="2800" b="1" dirty="0">
                  <a:solidFill>
                    <a:schemeClr val="accent2"/>
                  </a:solidFill>
                </a:rPr>
                <a:t>/</a:t>
              </a:r>
              <a:r>
                <a:rPr lang="ko-KR" altLang="en-US" sz="2800" b="1" dirty="0">
                  <a:solidFill>
                    <a:schemeClr val="accent2"/>
                  </a:solidFill>
                </a:rPr>
                <a:t>여행지명</a:t>
              </a:r>
              <a:r>
                <a:rPr lang="en-US" altLang="ko-KR" sz="2800" b="1" dirty="0">
                  <a:solidFill>
                    <a:schemeClr val="accent2"/>
                  </a:solidFill>
                </a:rPr>
                <a:t>/</a:t>
              </a:r>
              <a:r>
                <a:rPr lang="ko-KR" altLang="en-US" sz="2800" b="1" dirty="0">
                  <a:solidFill>
                    <a:schemeClr val="accent2"/>
                  </a:solidFill>
                </a:rPr>
                <a:t>설명</a:t>
              </a:r>
              <a:r>
                <a:rPr lang="en-US" altLang="ko-KR" sz="2800" b="1" dirty="0">
                  <a:solidFill>
                    <a:schemeClr val="accent2"/>
                  </a:solidFill>
                </a:rPr>
                <a:t>/</a:t>
              </a:r>
              <a:r>
                <a:rPr lang="ko-KR" altLang="en-US" sz="2800" b="1" dirty="0">
                  <a:solidFill>
                    <a:schemeClr val="accent2"/>
                  </a:solidFill>
                </a:rPr>
                <a:t>상태</a:t>
              </a:r>
              <a:r>
                <a:rPr lang="en-US" altLang="ko-KR" sz="2800" b="1" dirty="0">
                  <a:solidFill>
                    <a:schemeClr val="accent2"/>
                  </a:solidFill>
                </a:rPr>
                <a:t>/</a:t>
              </a:r>
              <a:r>
                <a:rPr lang="ko-KR" altLang="en-US" sz="2800" b="1" dirty="0">
                  <a:solidFill>
                    <a:schemeClr val="accent2"/>
                  </a:solidFill>
                </a:rPr>
                <a:t>비고</a:t>
              </a:r>
              <a:r>
                <a:rPr lang="en-US" altLang="ko-KR" sz="2800" b="1" dirty="0">
                  <a:solidFill>
                    <a:schemeClr val="accent2"/>
                  </a:solidFill>
                </a:rPr>
                <a:t>/</a:t>
              </a:r>
              <a:r>
                <a:rPr lang="ko-KR" altLang="en-US" sz="2800" b="1" dirty="0">
                  <a:solidFill>
                    <a:schemeClr val="accent2"/>
                  </a:solidFill>
                </a:rPr>
                <a:t>작성자</a:t>
              </a:r>
              <a:r>
                <a:rPr lang="en-US" altLang="ko-KR" sz="2800" b="1" dirty="0">
                  <a:solidFill>
                    <a:schemeClr val="accent2"/>
                  </a:solidFill>
                </a:rPr>
                <a:t>/</a:t>
              </a:r>
              <a:r>
                <a:rPr lang="ko-KR" altLang="en-US" sz="2800" b="1" dirty="0">
                  <a:solidFill>
                    <a:schemeClr val="accent2"/>
                  </a:solidFill>
                </a:rPr>
                <a:t>작성날짜</a:t>
              </a: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7B94BBFB-3D55-0CBA-4AC1-F3C3F262BD94}"/>
                </a:ext>
              </a:extLst>
            </p:cNvPr>
            <p:cNvSpPr/>
            <p:nvPr/>
          </p:nvSpPr>
          <p:spPr>
            <a:xfrm>
              <a:off x="9468590" y="1816632"/>
              <a:ext cx="926278" cy="498764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삭제</a:t>
              </a:r>
              <a:endParaRPr lang="en-US" altLang="ko-KR" sz="1400" dirty="0"/>
            </a:p>
            <a:p>
              <a:pPr algn="ctr"/>
              <a:r>
                <a:rPr lang="ko-KR" altLang="en-US" sz="1400" dirty="0"/>
                <a:t>버튼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85B34635-EA75-05A6-957B-4B7D9739AD43}"/>
              </a:ext>
            </a:extLst>
          </p:cNvPr>
          <p:cNvSpPr txBox="1"/>
          <p:nvPr/>
        </p:nvSpPr>
        <p:spPr>
          <a:xfrm>
            <a:off x="45059" y="865305"/>
            <a:ext cx="22147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수정화면</a:t>
            </a:r>
          </a:p>
        </p:txBody>
      </p:sp>
    </p:spTree>
    <p:extLst>
      <p:ext uri="{BB962C8B-B14F-4D97-AF65-F5344CB8AC3E}">
        <p14:creationId xmlns:p14="http://schemas.microsoft.com/office/powerpoint/2010/main" val="11951375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9"/>
          <p:cNvSpPr txBox="1">
            <a:spLocks noGrp="1"/>
          </p:cNvSpPr>
          <p:nvPr>
            <p:ph type="body" idx="1"/>
          </p:nvPr>
        </p:nvSpPr>
        <p:spPr>
          <a:xfrm>
            <a:off x="261938" y="162006"/>
            <a:ext cx="8707437" cy="514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</a:pPr>
            <a:r>
              <a:rPr lang="ko-KR" altLang="en-US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특징 및 기능</a:t>
            </a:r>
            <a:endParaRPr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5" name="Google Shape;198;p2">
            <a:extLst>
              <a:ext uri="{FF2B5EF4-FFF2-40B4-BE49-F238E27FC236}">
                <a16:creationId xmlns:a16="http://schemas.microsoft.com/office/drawing/2014/main" id="{92EDF2E1-F8C5-62EE-CE5F-66E32A1ABE71}"/>
              </a:ext>
            </a:extLst>
          </p:cNvPr>
          <p:cNvSpPr txBox="1"/>
          <p:nvPr/>
        </p:nvSpPr>
        <p:spPr>
          <a:xfrm>
            <a:off x="886906" y="2086225"/>
            <a:ext cx="4680695" cy="1471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44000" marR="0" lvl="0" indent="-144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56C3"/>
              </a:buClr>
              <a:buSzPts val="2800"/>
              <a:buFont typeface="Arial"/>
              <a:buChar char="•"/>
            </a:pPr>
            <a:r>
              <a:rPr lang="ko-KR" altLang="en-US" sz="2800" dirty="0">
                <a:solidFill>
                  <a:srgbClr val="1F56C3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간편한 일정 작성</a:t>
            </a:r>
            <a:endParaRPr lang="ko-KR" altLang="en-US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576000" marR="0" lvl="1" indent="-228600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262626"/>
              </a:buClr>
              <a:buSzPts val="2200"/>
              <a:buFont typeface="Arial"/>
              <a:buChar char="•"/>
            </a:pPr>
            <a:r>
              <a:rPr lang="ko-KR" altLang="en-US" sz="1800" b="0" i="0" dirty="0">
                <a:solidFill>
                  <a:srgbClr val="374151"/>
                </a:solidFill>
                <a:effectLst/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직관적인 사용자 인터페이스를 통해 여행 일정을 작성하는 과정을 단순화</a:t>
            </a:r>
            <a:endParaRPr sz="1200" b="0" i="0" u="none" strike="noStrike" cap="none" dirty="0">
              <a:solidFill>
                <a:srgbClr val="262626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  <a:sym typeface="Arial"/>
            </a:endParaRPr>
          </a:p>
        </p:txBody>
      </p:sp>
      <p:sp>
        <p:nvSpPr>
          <p:cNvPr id="6" name="Google Shape;234;p2">
            <a:extLst>
              <a:ext uri="{FF2B5EF4-FFF2-40B4-BE49-F238E27FC236}">
                <a16:creationId xmlns:a16="http://schemas.microsoft.com/office/drawing/2014/main" id="{AB7F7ACE-559D-9B01-41C8-800CAA654A58}"/>
              </a:ext>
            </a:extLst>
          </p:cNvPr>
          <p:cNvSpPr/>
          <p:nvPr/>
        </p:nvSpPr>
        <p:spPr>
          <a:xfrm>
            <a:off x="415432" y="1507328"/>
            <a:ext cx="11357467" cy="4731547"/>
          </a:xfrm>
          <a:prstGeom prst="roundRect">
            <a:avLst>
              <a:gd name="adj" fmla="val 1888"/>
            </a:avLst>
          </a:prstGeom>
          <a:noFill/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235;p2">
            <a:extLst>
              <a:ext uri="{FF2B5EF4-FFF2-40B4-BE49-F238E27FC236}">
                <a16:creationId xmlns:a16="http://schemas.microsoft.com/office/drawing/2014/main" id="{92410F4E-9A25-17D9-8FC8-49C1C01F030E}"/>
              </a:ext>
            </a:extLst>
          </p:cNvPr>
          <p:cNvSpPr/>
          <p:nvPr/>
        </p:nvSpPr>
        <p:spPr>
          <a:xfrm>
            <a:off x="872767" y="1323311"/>
            <a:ext cx="5947133" cy="419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 algn="ctr"/>
            <a:r>
              <a:rPr lang="ko-KR" altLang="en-US" sz="3600" dirty="0">
                <a:solidFill>
                  <a:srgbClr val="262626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sym typeface="Arial"/>
              </a:rPr>
              <a:t>주요 기능과 장점</a:t>
            </a:r>
            <a:endParaRPr sz="20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8" name="Google Shape;198;p2">
            <a:extLst>
              <a:ext uri="{FF2B5EF4-FFF2-40B4-BE49-F238E27FC236}">
                <a16:creationId xmlns:a16="http://schemas.microsoft.com/office/drawing/2014/main" id="{69610FC5-CD79-A409-5408-3DF00313AA9D}"/>
              </a:ext>
            </a:extLst>
          </p:cNvPr>
          <p:cNvSpPr txBox="1"/>
          <p:nvPr/>
        </p:nvSpPr>
        <p:spPr>
          <a:xfrm>
            <a:off x="914451" y="3873100"/>
            <a:ext cx="4680695" cy="18158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44000" marR="0" lvl="0" indent="-144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56C3"/>
              </a:buClr>
              <a:buSzPts val="2800"/>
              <a:buFont typeface="Arial"/>
              <a:buChar char="•"/>
            </a:pPr>
            <a:r>
              <a:rPr lang="ko-KR" altLang="en-US" sz="2800" dirty="0">
                <a:solidFill>
                  <a:srgbClr val="1F56C3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사용자 정의 가능한 </a:t>
            </a:r>
            <a:r>
              <a:rPr lang="ko-KR" altLang="en-US" sz="2800" dirty="0" err="1">
                <a:solidFill>
                  <a:srgbClr val="1F56C3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플래너</a:t>
            </a:r>
            <a:endParaRPr lang="ko-KR" altLang="en-US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576000" marR="0" lvl="1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262626"/>
              </a:buClr>
              <a:buSzPts val="2200"/>
              <a:buFont typeface="Arial"/>
              <a:buChar char="•"/>
            </a:pPr>
            <a:r>
              <a:rPr lang="ko-KR" altLang="en-US" sz="1800" b="0" i="0" u="none" strike="noStrike" cap="none" dirty="0">
                <a:solidFill>
                  <a:srgbClr val="262626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sym typeface="Arial"/>
              </a:rPr>
              <a:t>여행목적</a:t>
            </a:r>
            <a:r>
              <a:rPr lang="en-US" altLang="ko-KR" sz="1800" b="0" i="0" u="none" strike="noStrike" cap="none" dirty="0">
                <a:solidFill>
                  <a:srgbClr val="262626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sym typeface="Arial"/>
              </a:rPr>
              <a:t>, </a:t>
            </a:r>
            <a:r>
              <a:rPr lang="ko-KR" altLang="en-US" sz="1800" b="0" i="0" u="none" strike="noStrike" cap="none" dirty="0">
                <a:solidFill>
                  <a:srgbClr val="262626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sym typeface="Arial"/>
              </a:rPr>
              <a:t>지역</a:t>
            </a:r>
            <a:r>
              <a:rPr lang="en-US" altLang="ko-KR" sz="1800" b="0" i="0" u="none" strike="noStrike" cap="none" dirty="0">
                <a:solidFill>
                  <a:srgbClr val="262626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sym typeface="Arial"/>
              </a:rPr>
              <a:t>, </a:t>
            </a:r>
            <a:r>
              <a:rPr lang="ko-KR" altLang="en-US" sz="1800" b="0" i="0" u="none" strike="noStrike" cap="none" dirty="0">
                <a:solidFill>
                  <a:srgbClr val="262626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sym typeface="Arial"/>
              </a:rPr>
              <a:t>날짜 등 여러 요인에 따라 다양한 여행 </a:t>
            </a:r>
            <a:r>
              <a:rPr lang="ko-KR" altLang="en-US" sz="1800" b="0" i="0" u="none" strike="noStrike" cap="none" dirty="0" err="1">
                <a:solidFill>
                  <a:srgbClr val="262626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sym typeface="Arial"/>
              </a:rPr>
              <a:t>플래너</a:t>
            </a:r>
            <a:r>
              <a:rPr lang="ko-KR" altLang="en-US" sz="1800" b="0" i="0" u="none" strike="noStrike" cap="none" dirty="0">
                <a:solidFill>
                  <a:srgbClr val="262626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sym typeface="Arial"/>
              </a:rPr>
              <a:t> 제공</a:t>
            </a:r>
            <a:endParaRPr lang="en-US" altLang="ko-KR" sz="1800" b="0" i="0" u="none" strike="noStrike" cap="none" dirty="0">
              <a:solidFill>
                <a:srgbClr val="262626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  <a:sym typeface="Arial"/>
            </a:endParaRPr>
          </a:p>
          <a:p>
            <a:pPr marL="576000" marR="0" lvl="1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262626"/>
              </a:buClr>
              <a:buSzPts val="2200"/>
              <a:buFont typeface="Arial"/>
              <a:buChar char="•"/>
            </a:pPr>
            <a:r>
              <a:rPr lang="ko-KR" altLang="en-US" sz="1800" dirty="0">
                <a:solidFill>
                  <a:srgbClr val="262626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여행 스타일과 선호도에 따라 맞춤형 일정 작성 가능</a:t>
            </a:r>
            <a:endParaRPr sz="1800" b="0" i="0" u="none" strike="noStrike" cap="none" dirty="0">
              <a:solidFill>
                <a:srgbClr val="262626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  <a:sym typeface="Arial"/>
            </a:endParaRPr>
          </a:p>
        </p:txBody>
      </p:sp>
      <p:sp>
        <p:nvSpPr>
          <p:cNvPr id="9" name="Google Shape;198;p2">
            <a:extLst>
              <a:ext uri="{FF2B5EF4-FFF2-40B4-BE49-F238E27FC236}">
                <a16:creationId xmlns:a16="http://schemas.microsoft.com/office/drawing/2014/main" id="{5BBCE63E-993C-C1DC-F379-E3AFA39D28D8}"/>
              </a:ext>
            </a:extLst>
          </p:cNvPr>
          <p:cNvSpPr txBox="1"/>
          <p:nvPr/>
        </p:nvSpPr>
        <p:spPr>
          <a:xfrm>
            <a:off x="6094165" y="2086225"/>
            <a:ext cx="4680695" cy="1471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44000" marR="0" lvl="0" indent="-144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56C3"/>
              </a:buClr>
              <a:buSzPts val="2800"/>
              <a:buFont typeface="Arial"/>
              <a:buChar char="•"/>
            </a:pPr>
            <a:r>
              <a:rPr lang="ko-KR" altLang="en-US" sz="2800" dirty="0">
                <a:solidFill>
                  <a:srgbClr val="1F56C3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보안과 개인정보 보호</a:t>
            </a:r>
            <a:endParaRPr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576000" marR="0" lvl="1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262626"/>
              </a:buClr>
              <a:buSzPts val="2200"/>
              <a:buFont typeface="Arial"/>
              <a:buChar char="•"/>
            </a:pPr>
            <a:r>
              <a:rPr lang="ko-KR" altLang="en-US" sz="1600" b="0" i="0" dirty="0">
                <a:solidFill>
                  <a:srgbClr val="374151"/>
                </a:solidFill>
                <a:effectLst/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안전한 로그인 시스템을 통해 사용자의 개인정보를 안전하게 보호</a:t>
            </a:r>
            <a:endParaRPr sz="1100" b="0" i="0" u="none" strike="noStrike" cap="none" dirty="0">
              <a:solidFill>
                <a:srgbClr val="262626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  <a:sym typeface="Arial"/>
            </a:endParaRPr>
          </a:p>
        </p:txBody>
      </p:sp>
      <p:sp>
        <p:nvSpPr>
          <p:cNvPr id="10" name="Google Shape;198;p2">
            <a:extLst>
              <a:ext uri="{FF2B5EF4-FFF2-40B4-BE49-F238E27FC236}">
                <a16:creationId xmlns:a16="http://schemas.microsoft.com/office/drawing/2014/main" id="{32251CC5-A486-1E11-6BD8-5D66E80C801C}"/>
              </a:ext>
            </a:extLst>
          </p:cNvPr>
          <p:cNvSpPr txBox="1"/>
          <p:nvPr/>
        </p:nvSpPr>
        <p:spPr>
          <a:xfrm>
            <a:off x="6094165" y="3873101"/>
            <a:ext cx="4680695" cy="1471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44000" marR="0" lvl="0" indent="-144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56C3"/>
              </a:buClr>
              <a:buSzPts val="2800"/>
              <a:buFont typeface="Arial"/>
              <a:buChar char="•"/>
            </a:pPr>
            <a:r>
              <a:rPr lang="ko-KR" altLang="en-US" sz="2800" dirty="0">
                <a:solidFill>
                  <a:srgbClr val="1F56C3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소중한 여행 기록</a:t>
            </a:r>
            <a:endParaRPr lang="ko-KR" altLang="en-US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576000" marR="0" lvl="1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262626"/>
              </a:buClr>
              <a:buSzPts val="2200"/>
              <a:buFont typeface="Arial"/>
              <a:buChar char="•"/>
            </a:pPr>
            <a:r>
              <a:rPr lang="ko-KR" altLang="en-US" sz="1800" b="0" i="0" dirty="0">
                <a:solidFill>
                  <a:srgbClr val="374151"/>
                </a:solidFill>
                <a:effectLst/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여행 일지를 작성하고 저장하여 소중한 순간을 기록하고 추억을 공유할 수 있습니다</a:t>
            </a:r>
            <a:r>
              <a:rPr lang="en-US" altLang="ko-KR" sz="1800" b="0" i="0" dirty="0">
                <a:solidFill>
                  <a:srgbClr val="374151"/>
                </a:solidFill>
                <a:effectLst/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endParaRPr sz="1200" b="0" i="0" u="none" strike="noStrike" cap="none" dirty="0">
              <a:solidFill>
                <a:srgbClr val="262626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825304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7"/>
          <p:cNvSpPr txBox="1">
            <a:spLocks noGrp="1"/>
          </p:cNvSpPr>
          <p:nvPr>
            <p:ph type="body" idx="1"/>
          </p:nvPr>
        </p:nvSpPr>
        <p:spPr>
          <a:xfrm>
            <a:off x="746035" y="2273299"/>
            <a:ext cx="6696163" cy="4773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228600" indent="0" algn="l" fontAlgn="base"/>
            <a:r>
              <a:rPr lang="en-US" altLang="ko-KR" sz="3600" b="1" i="0" dirty="0">
                <a:solidFill>
                  <a:srgbClr val="DBDEE1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4. </a:t>
            </a:r>
            <a:r>
              <a:rPr lang="ko-KR" altLang="en-US" sz="3600" b="1" i="0" dirty="0">
                <a:solidFill>
                  <a:srgbClr val="DBDEE1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기술 사양</a:t>
            </a:r>
            <a:endParaRPr lang="en-US" altLang="ko-KR" sz="3600" b="1" i="0" dirty="0">
              <a:solidFill>
                <a:srgbClr val="DBDEE1"/>
              </a:solidFill>
              <a:effectLst/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283" name="Google Shape;283;p7"/>
          <p:cNvSpPr txBox="1">
            <a:spLocks noGrp="1"/>
          </p:cNvSpPr>
          <p:nvPr>
            <p:ph type="body" idx="2"/>
          </p:nvPr>
        </p:nvSpPr>
        <p:spPr>
          <a:xfrm>
            <a:off x="644437" y="2861127"/>
            <a:ext cx="7937500" cy="1698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685800" lvl="1" indent="0" fontAlgn="base">
              <a:buNone/>
            </a:pPr>
            <a:r>
              <a:rPr lang="ko-KR" altLang="en-US" sz="4400" b="0" i="0" dirty="0">
                <a:solidFill>
                  <a:srgbClr val="DBDEE1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기술 스택</a:t>
            </a:r>
            <a:endParaRPr lang="en-US" altLang="ko-KR" sz="4400" b="0" i="0" dirty="0">
              <a:solidFill>
                <a:srgbClr val="DBDEE1"/>
              </a:solidFill>
              <a:effectLst/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marL="685800" lvl="1" indent="0" fontAlgn="base">
              <a:buNone/>
            </a:pPr>
            <a:r>
              <a:rPr lang="ko-KR" altLang="en-US" sz="4400" dirty="0">
                <a:solidFill>
                  <a:srgbClr val="DBDEE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인프라 요구 사항</a:t>
            </a:r>
            <a:endParaRPr lang="ko-KR" altLang="en-US" sz="4400" b="0" i="0" dirty="0">
              <a:solidFill>
                <a:srgbClr val="DBDEE1"/>
              </a:solidFill>
              <a:effectLst/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925172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9"/>
          <p:cNvSpPr txBox="1">
            <a:spLocks noGrp="1"/>
          </p:cNvSpPr>
          <p:nvPr>
            <p:ph type="body" idx="1"/>
          </p:nvPr>
        </p:nvSpPr>
        <p:spPr>
          <a:xfrm>
            <a:off x="261938" y="162006"/>
            <a:ext cx="8707437" cy="514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</a:pPr>
            <a:r>
              <a:rPr lang="ko-KR" altLang="en-US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기술 스택</a:t>
            </a:r>
            <a:endParaRPr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5" name="Google Shape;198;p2">
            <a:extLst>
              <a:ext uri="{FF2B5EF4-FFF2-40B4-BE49-F238E27FC236}">
                <a16:creationId xmlns:a16="http://schemas.microsoft.com/office/drawing/2014/main" id="{E3539D7D-F174-5BCC-8D52-5B06AB299440}"/>
              </a:ext>
            </a:extLst>
          </p:cNvPr>
          <p:cNvSpPr txBox="1"/>
          <p:nvPr/>
        </p:nvSpPr>
        <p:spPr>
          <a:xfrm>
            <a:off x="886906" y="2086225"/>
            <a:ext cx="10289094" cy="4028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44000" marR="0" lvl="0" indent="-144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56C3"/>
              </a:buClr>
              <a:buSzPts val="2800"/>
              <a:buFont typeface="Arial"/>
              <a:buChar char="•"/>
            </a:pPr>
            <a:r>
              <a:rPr lang="en-US" altLang="ko-KR" sz="2800" dirty="0">
                <a:solidFill>
                  <a:srgbClr val="1F56C3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sym typeface="Arial"/>
              </a:rPr>
              <a:t>Front-end</a:t>
            </a:r>
            <a:endParaRPr lang="ko-KR" altLang="en-US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576000" marR="0" lvl="1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262626"/>
              </a:buClr>
              <a:buSzPts val="2200"/>
              <a:buFont typeface="Arial"/>
              <a:buChar char="•"/>
            </a:pPr>
            <a:r>
              <a:rPr lang="en-US" altLang="ko-KR" sz="2200" b="0" i="0" u="none" strike="noStrike" cap="none" dirty="0" err="1">
                <a:solidFill>
                  <a:srgbClr val="262626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sym typeface="Arial"/>
              </a:rPr>
              <a:t>Freemarker</a:t>
            </a:r>
            <a:r>
              <a:rPr lang="en-US" altLang="ko-KR" sz="2200" b="0" i="0" u="none" strike="noStrike" cap="none" dirty="0">
                <a:solidFill>
                  <a:srgbClr val="262626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sym typeface="Arial"/>
              </a:rPr>
              <a:t>: </a:t>
            </a:r>
            <a:r>
              <a:rPr lang="ko-KR" altLang="en-US" sz="2200" b="0" i="0" u="none" strike="noStrike" cap="none" dirty="0">
                <a:solidFill>
                  <a:srgbClr val="262626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sym typeface="Arial"/>
              </a:rPr>
              <a:t>서버 측 템플릿 엔진으로 사용하여 동적인 웹 페이지 생성</a:t>
            </a:r>
            <a:r>
              <a:rPr lang="en-US" altLang="ko-KR" sz="2200" b="0" i="0" u="none" strike="noStrike" cap="none" dirty="0">
                <a:solidFill>
                  <a:srgbClr val="262626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sym typeface="Arial"/>
              </a:rPr>
              <a:t>.</a:t>
            </a:r>
          </a:p>
          <a:p>
            <a:pPr marL="576000" marR="0" lvl="1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262626"/>
              </a:buClr>
              <a:buSzPts val="2200"/>
              <a:buFont typeface="Arial"/>
              <a:buChar char="•"/>
            </a:pPr>
            <a:r>
              <a:rPr lang="en-US" altLang="ko-KR" sz="2200" b="0" i="0" u="none" strike="noStrike" cap="none" dirty="0">
                <a:solidFill>
                  <a:srgbClr val="262626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sym typeface="Arial"/>
              </a:rPr>
              <a:t>Google Map API: </a:t>
            </a:r>
            <a:r>
              <a:rPr lang="ko-KR" altLang="en-US" sz="2200" b="0" i="0" u="none" strike="noStrike" cap="none" dirty="0">
                <a:solidFill>
                  <a:srgbClr val="262626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sym typeface="Arial"/>
              </a:rPr>
              <a:t>지도와 관련된 기능을 구현하기 위한 </a:t>
            </a:r>
            <a:r>
              <a:rPr lang="en-US" altLang="ko-KR" sz="2200" b="0" i="0" u="none" strike="noStrike" cap="none" dirty="0">
                <a:solidFill>
                  <a:srgbClr val="262626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sym typeface="Arial"/>
              </a:rPr>
              <a:t>API.</a:t>
            </a:r>
          </a:p>
          <a:p>
            <a:pPr marL="144000" marR="0" lvl="0" indent="-1440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56C3"/>
              </a:buClr>
              <a:buSzPts val="2800"/>
              <a:buFont typeface="Arial"/>
              <a:buChar char="•"/>
              <a:tabLst/>
              <a:defRPr/>
            </a:pPr>
            <a:r>
              <a:rPr kumimoji="0" lang="en-US" altLang="ko-KR" sz="2800" b="0" i="0" u="none" strike="noStrike" kern="0" cap="none" spc="0" normalizeH="0" baseline="0" noProof="0" dirty="0">
                <a:ln>
                  <a:noFill/>
                </a:ln>
                <a:solidFill>
                  <a:srgbClr val="1F56C3"/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Arial"/>
                <a:sym typeface="Arial"/>
              </a:rPr>
              <a:t>Back-end</a:t>
            </a: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KoPub돋움체 Medium" panose="02020603020101020101" pitchFamily="18" charset="-127"/>
              <a:ea typeface="KoPub돋움체 Medium" panose="02020603020101020101" pitchFamily="18" charset="-127"/>
              <a:cs typeface="Arial"/>
              <a:sym typeface="Arial"/>
            </a:endParaRPr>
          </a:p>
          <a:p>
            <a:pPr marL="576000" marR="0" lvl="1" indent="-22860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262626"/>
              </a:buClr>
              <a:buSzPts val="2200"/>
              <a:buFont typeface="Arial"/>
              <a:buChar char="•"/>
              <a:tabLst/>
              <a:defRPr/>
            </a:pPr>
            <a:r>
              <a:rPr kumimoji="0" lang="en-US" altLang="ko-KR" sz="2200" b="0" i="0" u="none" strike="noStrike" kern="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Arial"/>
                <a:sym typeface="Arial"/>
              </a:rPr>
              <a:t>Spring Boot: </a:t>
            </a:r>
            <a:r>
              <a:rPr kumimoji="0" lang="ko-KR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Arial"/>
                <a:sym typeface="Arial"/>
              </a:rPr>
              <a:t>자바 기반의 웹 애플리케이션을 빠르게 개발할 수 있는 프레임워크</a:t>
            </a:r>
            <a:r>
              <a:rPr kumimoji="0" lang="en-US" altLang="ko-KR" sz="2200" b="0" i="0" u="none" strike="noStrike" kern="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Arial"/>
                <a:sym typeface="Arial"/>
              </a:rPr>
              <a:t>.</a:t>
            </a:r>
          </a:p>
          <a:p>
            <a:pPr marL="576000" marR="0" lvl="1" indent="-22860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262626"/>
              </a:buClr>
              <a:buSzPts val="2200"/>
              <a:buFont typeface="Arial"/>
              <a:buChar char="•"/>
              <a:tabLst/>
              <a:defRPr/>
            </a:pPr>
            <a:r>
              <a:rPr kumimoji="0" lang="en-US" altLang="ko-KR" sz="2200" b="0" i="0" u="none" strike="noStrike" kern="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Arial"/>
                <a:sym typeface="Arial"/>
              </a:rPr>
              <a:t>MariaDB: </a:t>
            </a:r>
            <a:r>
              <a:rPr kumimoji="0" lang="ko-KR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Arial"/>
                <a:sym typeface="Arial"/>
              </a:rPr>
              <a:t>관계형 데이터베이스로 여행 일정과 관련된 데이터를 저장하고 관리</a:t>
            </a:r>
            <a:r>
              <a:rPr kumimoji="0" lang="en-US" altLang="ko-KR" sz="2200" b="0" i="0" u="none" strike="noStrike" kern="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Arial"/>
                <a:sym typeface="Arial"/>
              </a:rPr>
              <a:t>.</a:t>
            </a:r>
          </a:p>
          <a:p>
            <a:pPr marL="144000" marR="0" lvl="0" indent="-144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56C3"/>
              </a:buClr>
              <a:buSzPts val="2800"/>
              <a:buFont typeface="Arial"/>
              <a:buChar char="•"/>
            </a:pPr>
            <a:endParaRPr lang="ko-KR" altLang="en-US" sz="24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576000" indent="-228600">
              <a:lnSpc>
                <a:spcPct val="90000"/>
              </a:lnSpc>
              <a:spcBef>
                <a:spcPts val="1200"/>
              </a:spcBef>
              <a:buClr>
                <a:srgbClr val="262626"/>
              </a:buClr>
              <a:buSzPts val="2200"/>
              <a:buFont typeface="Arial"/>
              <a:buChar char="•"/>
            </a:pPr>
            <a:endParaRPr lang="ko-KR" altLang="en-US" sz="2200" b="0" i="0" u="none" strike="noStrike" cap="none" dirty="0">
              <a:solidFill>
                <a:srgbClr val="262626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  <a:sym typeface="Arial"/>
            </a:endParaRPr>
          </a:p>
        </p:txBody>
      </p:sp>
      <p:sp>
        <p:nvSpPr>
          <p:cNvPr id="6" name="Google Shape;234;p2">
            <a:extLst>
              <a:ext uri="{FF2B5EF4-FFF2-40B4-BE49-F238E27FC236}">
                <a16:creationId xmlns:a16="http://schemas.microsoft.com/office/drawing/2014/main" id="{2781E8C1-7374-0517-F7A3-2DFCD5F9B8BE}"/>
              </a:ext>
            </a:extLst>
          </p:cNvPr>
          <p:cNvSpPr/>
          <p:nvPr/>
        </p:nvSpPr>
        <p:spPr>
          <a:xfrm>
            <a:off x="415432" y="1507328"/>
            <a:ext cx="11357467" cy="4731547"/>
          </a:xfrm>
          <a:prstGeom prst="roundRect">
            <a:avLst>
              <a:gd name="adj" fmla="val 1888"/>
            </a:avLst>
          </a:prstGeom>
          <a:noFill/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211401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9"/>
          <p:cNvSpPr txBox="1">
            <a:spLocks noGrp="1"/>
          </p:cNvSpPr>
          <p:nvPr>
            <p:ph type="body" idx="1"/>
          </p:nvPr>
        </p:nvSpPr>
        <p:spPr>
          <a:xfrm>
            <a:off x="261938" y="162006"/>
            <a:ext cx="8707437" cy="514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</a:pPr>
            <a:r>
              <a:rPr lang="ko-KR" altLang="en-US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인프라 요구 사항</a:t>
            </a:r>
            <a:endParaRPr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6" name="Google Shape;234;p2">
            <a:extLst>
              <a:ext uri="{FF2B5EF4-FFF2-40B4-BE49-F238E27FC236}">
                <a16:creationId xmlns:a16="http://schemas.microsoft.com/office/drawing/2014/main" id="{6AB14746-27B2-BDEB-F58D-662E7DCCC8F2}"/>
              </a:ext>
            </a:extLst>
          </p:cNvPr>
          <p:cNvSpPr/>
          <p:nvPr/>
        </p:nvSpPr>
        <p:spPr>
          <a:xfrm>
            <a:off x="415432" y="1507328"/>
            <a:ext cx="11357467" cy="4731547"/>
          </a:xfrm>
          <a:prstGeom prst="roundRect">
            <a:avLst>
              <a:gd name="adj" fmla="val 1888"/>
            </a:avLst>
          </a:prstGeom>
          <a:noFill/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198;p2">
            <a:extLst>
              <a:ext uri="{FF2B5EF4-FFF2-40B4-BE49-F238E27FC236}">
                <a16:creationId xmlns:a16="http://schemas.microsoft.com/office/drawing/2014/main" id="{2D065C73-6B2D-D6A9-F48E-311EB0D1725C}"/>
              </a:ext>
            </a:extLst>
          </p:cNvPr>
          <p:cNvSpPr txBox="1"/>
          <p:nvPr/>
        </p:nvSpPr>
        <p:spPr>
          <a:xfrm>
            <a:off x="886906" y="2086225"/>
            <a:ext cx="10289094" cy="4028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44000" marR="0" lvl="0" indent="-144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56C3"/>
              </a:buClr>
              <a:buSzPts val="2800"/>
              <a:buFont typeface="Arial"/>
              <a:buChar char="•"/>
            </a:pPr>
            <a:r>
              <a:rPr lang="en-US" altLang="ko-KR" sz="2800" dirty="0">
                <a:solidFill>
                  <a:srgbClr val="1F56C3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sym typeface="Arial"/>
              </a:rPr>
              <a:t>AWS (Amazon Web Services)</a:t>
            </a:r>
            <a:endParaRPr lang="ko-KR" altLang="en-US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576000" marR="0" lvl="1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262626"/>
              </a:buClr>
              <a:buSzPts val="2200"/>
              <a:buFont typeface="Arial"/>
              <a:buChar char="•"/>
            </a:pPr>
            <a:r>
              <a:rPr lang="en-US" altLang="ko-KR" sz="2200" b="0" i="0" u="none" strike="noStrike" cap="none" dirty="0">
                <a:solidFill>
                  <a:srgbClr val="262626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sym typeface="Arial"/>
              </a:rPr>
              <a:t>EC2 (Elastic Compute Cloud): </a:t>
            </a:r>
            <a:r>
              <a:rPr lang="ko-KR" altLang="en-US" sz="2200" b="0" i="0" u="none" strike="noStrike" cap="none" dirty="0">
                <a:solidFill>
                  <a:srgbClr val="262626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sym typeface="Arial"/>
              </a:rPr>
              <a:t>서비스를 호스팅하고 실행하는 가상 서버</a:t>
            </a:r>
            <a:r>
              <a:rPr lang="en-US" altLang="ko-KR" sz="2200" b="0" i="0" u="none" strike="noStrike" cap="none" dirty="0">
                <a:solidFill>
                  <a:srgbClr val="262626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sym typeface="Arial"/>
              </a:rPr>
              <a:t>.</a:t>
            </a:r>
          </a:p>
          <a:p>
            <a:pPr marL="576000" marR="0" lvl="1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262626"/>
              </a:buClr>
              <a:buSzPts val="2200"/>
              <a:buFont typeface="Arial"/>
              <a:buChar char="•"/>
            </a:pPr>
            <a:r>
              <a:rPr lang="en-US" altLang="ko-KR" sz="2200" b="0" i="0" u="none" strike="noStrike" cap="none" dirty="0">
                <a:solidFill>
                  <a:srgbClr val="262626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sym typeface="Arial"/>
              </a:rPr>
              <a:t>RDS (Relational Database Service): MariaDB </a:t>
            </a:r>
            <a:r>
              <a:rPr lang="ko-KR" altLang="en-US" sz="2200" b="0" i="0" u="none" strike="noStrike" cap="none" dirty="0">
                <a:solidFill>
                  <a:srgbClr val="262626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sym typeface="Arial"/>
              </a:rPr>
              <a:t>데이터베이스를 호스팅하기 위한 완전 관리형 데이터베이스 서비스</a:t>
            </a:r>
            <a:r>
              <a:rPr lang="en-US" altLang="ko-KR" sz="2200" b="0" i="0" u="none" strike="noStrike" cap="none" dirty="0">
                <a:solidFill>
                  <a:srgbClr val="262626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sym typeface="Arial"/>
              </a:rPr>
              <a:t>.</a:t>
            </a:r>
          </a:p>
          <a:p>
            <a:pPr marL="144000" marR="0" lvl="0" indent="-1440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56C3"/>
              </a:buClr>
              <a:buSzPts val="2800"/>
              <a:buFont typeface="Arial"/>
              <a:buChar char="•"/>
              <a:tabLst/>
              <a:defRPr/>
            </a:pPr>
            <a:r>
              <a:rPr kumimoji="0" lang="ko-KR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1F56C3"/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Arial"/>
                <a:sym typeface="Arial"/>
              </a:rPr>
              <a:t>보안 및 인증</a:t>
            </a:r>
            <a:r>
              <a:rPr kumimoji="0" lang="en-US" altLang="ko-KR" sz="2800" b="0" i="0" u="none" strike="noStrike" kern="0" cap="none" spc="0" normalizeH="0" baseline="0" noProof="0" dirty="0">
                <a:ln>
                  <a:noFill/>
                </a:ln>
                <a:solidFill>
                  <a:srgbClr val="1F56C3"/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Arial"/>
                <a:sym typeface="Arial"/>
              </a:rPr>
              <a:t>:</a:t>
            </a: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KoPub돋움체 Medium" panose="02020603020101020101" pitchFamily="18" charset="-127"/>
              <a:ea typeface="KoPub돋움체 Medium" panose="02020603020101020101" pitchFamily="18" charset="-127"/>
              <a:cs typeface="Arial"/>
              <a:sym typeface="Arial"/>
            </a:endParaRPr>
          </a:p>
          <a:p>
            <a:pPr marL="576000" marR="0" lvl="1" indent="-22860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262626"/>
              </a:buClr>
              <a:buSzPts val="2200"/>
              <a:buFont typeface="Arial"/>
              <a:buChar char="•"/>
              <a:tabLst/>
              <a:defRPr/>
            </a:pPr>
            <a:r>
              <a:rPr kumimoji="0" lang="en-US" altLang="ko-KR" sz="2200" b="0" i="0" u="none" strike="noStrike" kern="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Arial"/>
                <a:sym typeface="Arial"/>
              </a:rPr>
              <a:t>HTTPS: </a:t>
            </a:r>
            <a:r>
              <a:rPr kumimoji="0" lang="ko-KR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Arial"/>
                <a:sym typeface="Arial"/>
              </a:rPr>
              <a:t>사용자 데이터의 보안을 위해 웹 서비스에 </a:t>
            </a:r>
            <a:r>
              <a:rPr kumimoji="0" lang="en-US" altLang="ko-KR" sz="2200" b="0" i="0" u="none" strike="noStrike" kern="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Arial"/>
                <a:sym typeface="Arial"/>
              </a:rPr>
              <a:t>HTTPS</a:t>
            </a:r>
            <a:r>
              <a:rPr kumimoji="0" lang="ko-KR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Arial"/>
                <a:sym typeface="Arial"/>
              </a:rPr>
              <a:t>를 적용</a:t>
            </a:r>
            <a:r>
              <a:rPr kumimoji="0" lang="en-US" altLang="ko-KR" sz="2200" b="0" i="0" u="none" strike="noStrike" kern="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Arial"/>
                <a:sym typeface="Arial"/>
              </a:rPr>
              <a:t>.</a:t>
            </a:r>
          </a:p>
          <a:p>
            <a:pPr marL="576000" marR="0" lvl="1" indent="-22860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262626"/>
              </a:buClr>
              <a:buSzPts val="2200"/>
              <a:buFont typeface="Arial"/>
              <a:buChar char="•"/>
              <a:tabLst/>
              <a:defRPr/>
            </a:pPr>
            <a:r>
              <a:rPr kumimoji="0" lang="ko-KR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Arial"/>
                <a:sym typeface="Arial"/>
              </a:rPr>
              <a:t>사용자 인증 및 권한 부여</a:t>
            </a:r>
            <a:r>
              <a:rPr kumimoji="0" lang="en-US" altLang="ko-KR" sz="2200" b="0" i="0" u="none" strike="noStrike" kern="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Arial"/>
                <a:sym typeface="Arial"/>
              </a:rPr>
              <a:t>: </a:t>
            </a:r>
            <a:r>
              <a:rPr kumimoji="0" lang="ko-KR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Arial"/>
                <a:sym typeface="Arial"/>
              </a:rPr>
              <a:t>사용자가 여행 일정을 등록하고 공유하기 위해 로그인하고 권한을 부여하는 인증 시스템 구현</a:t>
            </a:r>
            <a:r>
              <a:rPr kumimoji="0" lang="en-US" altLang="ko-KR" sz="2200" b="0" i="0" u="none" strike="noStrike" kern="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Arial"/>
                <a:sym typeface="Arial"/>
              </a:rPr>
              <a:t>.</a:t>
            </a:r>
            <a:endParaRPr lang="ko-KR" altLang="en-US" sz="24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576000" indent="-228600">
              <a:lnSpc>
                <a:spcPct val="90000"/>
              </a:lnSpc>
              <a:spcBef>
                <a:spcPts val="1200"/>
              </a:spcBef>
              <a:buClr>
                <a:srgbClr val="262626"/>
              </a:buClr>
              <a:buSzPts val="2200"/>
              <a:buFont typeface="Arial"/>
              <a:buChar char="•"/>
            </a:pPr>
            <a:endParaRPr lang="ko-KR" altLang="en-US" sz="2200" b="0" i="0" u="none" strike="noStrike" cap="none" dirty="0">
              <a:solidFill>
                <a:srgbClr val="262626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957172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7"/>
          <p:cNvSpPr txBox="1">
            <a:spLocks noGrp="1"/>
          </p:cNvSpPr>
          <p:nvPr>
            <p:ph type="body" idx="1"/>
          </p:nvPr>
        </p:nvSpPr>
        <p:spPr>
          <a:xfrm>
            <a:off x="746035" y="2273299"/>
            <a:ext cx="6696163" cy="4773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228600" indent="0" algn="l" fontAlgn="base"/>
            <a:r>
              <a:rPr lang="en-US" altLang="ko-KR" sz="3600" b="1" i="0" dirty="0">
                <a:solidFill>
                  <a:srgbClr val="DBDEE1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5. </a:t>
            </a:r>
            <a:r>
              <a:rPr lang="ko-KR" altLang="en-US" sz="3600" b="1" i="0" dirty="0">
                <a:solidFill>
                  <a:srgbClr val="DBDEE1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타임라인</a:t>
            </a:r>
            <a:endParaRPr lang="en-US" altLang="ko-KR" sz="3600" b="1" i="0" dirty="0">
              <a:solidFill>
                <a:srgbClr val="DBDEE1"/>
              </a:solidFill>
              <a:effectLst/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283" name="Google Shape;283;p7"/>
          <p:cNvSpPr txBox="1">
            <a:spLocks noGrp="1"/>
          </p:cNvSpPr>
          <p:nvPr>
            <p:ph type="body" idx="2"/>
          </p:nvPr>
        </p:nvSpPr>
        <p:spPr>
          <a:xfrm>
            <a:off x="644437" y="2861127"/>
            <a:ext cx="7937500" cy="9989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685800" lvl="1" indent="0" fontAlgn="base">
              <a:buNone/>
            </a:pPr>
            <a:r>
              <a:rPr lang="ko-KR" altLang="en-US" sz="4400" b="0" i="0">
                <a:solidFill>
                  <a:srgbClr val="DBDEE1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프로젝트 타임라인</a:t>
            </a:r>
            <a:endParaRPr lang="ko-KR" altLang="en-US" sz="4400" b="0" i="0" dirty="0">
              <a:solidFill>
                <a:srgbClr val="DBDEE1"/>
              </a:solidFill>
              <a:effectLst/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97420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6"/>
          <p:cNvSpPr txBox="1">
            <a:spLocks noGrp="1"/>
          </p:cNvSpPr>
          <p:nvPr>
            <p:ph type="body" idx="1"/>
          </p:nvPr>
        </p:nvSpPr>
        <p:spPr>
          <a:xfrm>
            <a:off x="2792357" y="675060"/>
            <a:ext cx="7937500" cy="62351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numCol="2" anchor="ctr" anchorCtr="0">
            <a:noAutofit/>
          </a:bodyPr>
          <a:lstStyle/>
          <a:p>
            <a:pPr marL="228600" indent="0" algn="l" fontAlgn="base"/>
            <a:r>
              <a:rPr lang="en-US" altLang="ko-KR" sz="3600" b="1" i="0" dirty="0">
                <a:solidFill>
                  <a:srgbClr val="DBDEE1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1. </a:t>
            </a:r>
            <a:r>
              <a:rPr lang="ko-KR" altLang="en-US" sz="3600" b="1" i="0" dirty="0">
                <a:solidFill>
                  <a:srgbClr val="DBDEE1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개요</a:t>
            </a:r>
            <a:endParaRPr lang="en-US" altLang="ko-KR" sz="3600" b="1" i="0" dirty="0">
              <a:solidFill>
                <a:srgbClr val="DBDEE1"/>
              </a:solidFill>
              <a:effectLst/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marL="685800" lvl="1" indent="0" fontAlgn="base">
              <a:buNone/>
            </a:pPr>
            <a:r>
              <a:rPr lang="ko-KR" altLang="en-US" sz="1600" b="0" i="0" dirty="0">
                <a:solidFill>
                  <a:srgbClr val="DBDEE1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프로젝트 개요</a:t>
            </a:r>
          </a:p>
          <a:p>
            <a:pPr marL="685800" lvl="1" indent="0" fontAlgn="base">
              <a:buNone/>
            </a:pPr>
            <a:r>
              <a:rPr lang="ko-KR" altLang="en-US" sz="1600" b="0" i="0" dirty="0">
                <a:solidFill>
                  <a:srgbClr val="DBDEE1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프로젝트 참여 인원</a:t>
            </a:r>
            <a:endParaRPr lang="en-US" altLang="ko-KR" sz="1600" b="0" i="0" dirty="0">
              <a:solidFill>
                <a:srgbClr val="DBDEE1"/>
              </a:solidFill>
              <a:effectLst/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marL="685800" lvl="1" indent="0" fontAlgn="base">
              <a:buNone/>
            </a:pPr>
            <a:endParaRPr lang="ko-KR" altLang="en-US" sz="1600" b="0" i="0" dirty="0">
              <a:solidFill>
                <a:srgbClr val="DBDEE1"/>
              </a:solidFill>
              <a:effectLst/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marL="228600" indent="0" algn="l" fontAlgn="base"/>
            <a:r>
              <a:rPr lang="en-US" altLang="ko-KR" sz="3600" b="1" i="0" dirty="0">
                <a:solidFill>
                  <a:srgbClr val="DBDEE1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2. </a:t>
            </a:r>
            <a:r>
              <a:rPr lang="ko-KR" altLang="en-US" sz="3600" b="1" i="0" dirty="0">
                <a:solidFill>
                  <a:srgbClr val="DBDEE1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목표</a:t>
            </a:r>
            <a:r>
              <a:rPr lang="ko-KR" altLang="en-US" sz="3600" b="0" i="0" dirty="0">
                <a:solidFill>
                  <a:srgbClr val="DBDEE1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endParaRPr lang="en-US" altLang="ko-KR" sz="3600" b="0" i="0" dirty="0">
              <a:solidFill>
                <a:srgbClr val="DBDEE1"/>
              </a:solidFill>
              <a:effectLst/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marL="685800" lvl="1" indent="0" fontAlgn="base">
              <a:buNone/>
            </a:pPr>
            <a:r>
              <a:rPr lang="ko-KR" altLang="en-US" sz="1600" b="0" i="0" dirty="0">
                <a:solidFill>
                  <a:srgbClr val="DBDEE1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프로젝트 목표</a:t>
            </a:r>
            <a:endParaRPr lang="en-US" altLang="ko-KR" sz="1600" b="0" i="0" dirty="0">
              <a:solidFill>
                <a:srgbClr val="DBDEE1"/>
              </a:solidFill>
              <a:effectLst/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marL="685800" lvl="1" indent="0" fontAlgn="base">
              <a:buNone/>
            </a:pPr>
            <a:endParaRPr lang="ko-KR" altLang="en-US" sz="1600" b="0" i="0" dirty="0">
              <a:solidFill>
                <a:srgbClr val="DBDEE1"/>
              </a:solidFill>
              <a:effectLst/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marL="228600" indent="0" algn="l" fontAlgn="base"/>
            <a:r>
              <a:rPr lang="en-US" altLang="ko-KR" sz="3600" b="1" i="0" dirty="0">
                <a:solidFill>
                  <a:srgbClr val="DBDEE1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3. </a:t>
            </a:r>
            <a:r>
              <a:rPr lang="ko-KR" altLang="en-US" sz="3600" b="1" i="0" dirty="0">
                <a:solidFill>
                  <a:srgbClr val="DBDEE1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소개</a:t>
            </a:r>
            <a:endParaRPr lang="en-US" altLang="ko-KR" sz="3600" b="1" i="0" dirty="0">
              <a:solidFill>
                <a:srgbClr val="DBDEE1"/>
              </a:solidFill>
              <a:effectLst/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marL="685800" lvl="1" indent="0" fontAlgn="base">
              <a:buNone/>
            </a:pPr>
            <a:r>
              <a:rPr lang="ko-KR" altLang="en-US" sz="1600" b="0" i="0" dirty="0">
                <a:solidFill>
                  <a:srgbClr val="DBDEE1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웹 서비스 소개</a:t>
            </a:r>
          </a:p>
          <a:p>
            <a:pPr marL="685800" lvl="1" indent="0" fontAlgn="base">
              <a:buNone/>
            </a:pPr>
            <a:r>
              <a:rPr lang="ko-KR" altLang="en-US" sz="1600" b="0" i="0" dirty="0">
                <a:solidFill>
                  <a:srgbClr val="DBDEE1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웹 서비스 설명</a:t>
            </a:r>
          </a:p>
          <a:p>
            <a:pPr marL="685800" lvl="1" indent="0" fontAlgn="base">
              <a:buNone/>
            </a:pPr>
            <a:r>
              <a:rPr lang="ko-KR" altLang="en-US" sz="1600" b="0" i="0" dirty="0">
                <a:solidFill>
                  <a:srgbClr val="DBDEE1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특징 및 기능</a:t>
            </a:r>
          </a:p>
          <a:p>
            <a:pPr marL="228600" indent="0" algn="l" fontAlgn="base"/>
            <a:endParaRPr lang="en-US" altLang="ko-KR" sz="3600" b="1" i="0" dirty="0">
              <a:solidFill>
                <a:srgbClr val="DBDEE1"/>
              </a:solidFill>
              <a:effectLst/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marL="228600" indent="0" algn="l" fontAlgn="base"/>
            <a:endParaRPr lang="en-US" altLang="ko-KR" sz="3600" b="1" dirty="0">
              <a:solidFill>
                <a:srgbClr val="DBDEE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marL="228600" indent="0" algn="l" fontAlgn="base"/>
            <a:endParaRPr lang="en-US" altLang="ko-KR" sz="3600" b="1" i="0" dirty="0">
              <a:solidFill>
                <a:srgbClr val="DBDEE1"/>
              </a:solidFill>
              <a:effectLst/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marL="228600" indent="0" algn="l" fontAlgn="base"/>
            <a:r>
              <a:rPr lang="en-US" altLang="ko-KR" sz="3600" b="1" i="0" dirty="0">
                <a:solidFill>
                  <a:srgbClr val="DBDEE1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4. </a:t>
            </a:r>
            <a:r>
              <a:rPr lang="ko-KR" altLang="en-US" sz="3600" b="1" i="0" dirty="0">
                <a:solidFill>
                  <a:srgbClr val="DBDEE1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기술 사양</a:t>
            </a:r>
            <a:endParaRPr lang="en-US" altLang="ko-KR" sz="3600" b="1" i="0" dirty="0">
              <a:solidFill>
                <a:srgbClr val="DBDEE1"/>
              </a:solidFill>
              <a:effectLst/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marL="685800" lvl="1" indent="0" fontAlgn="base">
              <a:buNone/>
            </a:pPr>
            <a:r>
              <a:rPr lang="ko-KR" altLang="en-US" sz="1600" b="0" i="0" dirty="0">
                <a:solidFill>
                  <a:srgbClr val="DBDEE1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기술 스택</a:t>
            </a:r>
          </a:p>
          <a:p>
            <a:pPr marL="685800" lvl="1" indent="0" fontAlgn="base">
              <a:buNone/>
            </a:pPr>
            <a:r>
              <a:rPr lang="ko-KR" altLang="en-US" sz="1600" b="0" i="0" dirty="0">
                <a:solidFill>
                  <a:srgbClr val="DBDEE1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인프라 요구 사항</a:t>
            </a:r>
            <a:endParaRPr lang="en-US" altLang="ko-KR" sz="1600" b="0" i="0" dirty="0">
              <a:solidFill>
                <a:srgbClr val="DBDEE1"/>
              </a:solidFill>
              <a:effectLst/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marL="685800" lvl="1" indent="0" fontAlgn="base">
              <a:buNone/>
            </a:pPr>
            <a:endParaRPr lang="ko-KR" altLang="en-US" sz="1600" b="0" i="0" dirty="0">
              <a:solidFill>
                <a:srgbClr val="DBDEE1"/>
              </a:solidFill>
              <a:effectLst/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marL="228600" indent="0" algn="l" fontAlgn="base"/>
            <a:r>
              <a:rPr lang="en-US" altLang="ko-KR" sz="3600" b="1" i="0" dirty="0">
                <a:solidFill>
                  <a:srgbClr val="DBDEE1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5. </a:t>
            </a:r>
            <a:r>
              <a:rPr lang="ko-KR" altLang="en-US" sz="3600" b="1" i="0" dirty="0">
                <a:solidFill>
                  <a:srgbClr val="DBDEE1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타임라인</a:t>
            </a:r>
            <a:endParaRPr lang="en-US" altLang="ko-KR" sz="3600" b="1" i="0" dirty="0">
              <a:solidFill>
                <a:srgbClr val="DBDEE1"/>
              </a:solidFill>
              <a:effectLst/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marL="685800" lvl="1" indent="0" fontAlgn="base">
              <a:buNone/>
            </a:pPr>
            <a:r>
              <a:rPr lang="ko-KR" altLang="en-US" sz="1600" b="0" i="0" dirty="0">
                <a:solidFill>
                  <a:srgbClr val="DBDEE1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프로젝트 타임라인</a:t>
            </a:r>
            <a:endParaRPr lang="en-US" altLang="ko-KR" sz="1600" b="0" i="0" dirty="0">
              <a:solidFill>
                <a:srgbClr val="DBDEE1"/>
              </a:solidFill>
              <a:effectLst/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marL="685800" lvl="1" indent="0" fontAlgn="base">
              <a:buNone/>
            </a:pPr>
            <a:endParaRPr lang="ko-KR" altLang="en-US" sz="1600" b="0" i="0" dirty="0">
              <a:solidFill>
                <a:srgbClr val="DBDEE1"/>
              </a:solidFill>
              <a:effectLst/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marL="228600" indent="0" algn="l" fontAlgn="base"/>
            <a:r>
              <a:rPr lang="en-US" altLang="ko-KR" sz="3600" b="1" i="0" dirty="0">
                <a:solidFill>
                  <a:srgbClr val="DBDEE1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6. </a:t>
            </a:r>
            <a:r>
              <a:rPr lang="ko-KR" altLang="en-US" sz="3600" b="1" i="0" dirty="0">
                <a:solidFill>
                  <a:srgbClr val="DBDEE1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결론</a:t>
            </a:r>
            <a:endParaRPr lang="en-US" altLang="ko-KR" sz="3600" b="1" i="0" dirty="0">
              <a:solidFill>
                <a:srgbClr val="DBDEE1"/>
              </a:solidFill>
              <a:effectLst/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marL="685800" lvl="1" indent="0" fontAlgn="base">
              <a:buNone/>
            </a:pPr>
            <a:r>
              <a:rPr lang="ko-KR" altLang="en-US" sz="1600" b="0" i="0" dirty="0">
                <a:solidFill>
                  <a:srgbClr val="DBDEE1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핵심 내용 요약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</a:pPr>
            <a:endParaRPr sz="36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9"/>
          <p:cNvSpPr txBox="1">
            <a:spLocks noGrp="1"/>
          </p:cNvSpPr>
          <p:nvPr>
            <p:ph type="body" idx="1"/>
          </p:nvPr>
        </p:nvSpPr>
        <p:spPr>
          <a:xfrm>
            <a:off x="261938" y="162006"/>
            <a:ext cx="8707437" cy="514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</a:pPr>
            <a:r>
              <a:rPr lang="ko-KR" altLang="en-US" dirty="0">
                <a:latin typeface="+mj-ea"/>
                <a:ea typeface="+mj-ea"/>
              </a:rPr>
              <a:t>프로젝트 타임라인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5" name="Google Shape;198;p2">
            <a:extLst>
              <a:ext uri="{FF2B5EF4-FFF2-40B4-BE49-F238E27FC236}">
                <a16:creationId xmlns:a16="http://schemas.microsoft.com/office/drawing/2014/main" id="{917341CB-B4C7-7208-80F4-BDB0D3B03D66}"/>
              </a:ext>
            </a:extLst>
          </p:cNvPr>
          <p:cNvSpPr txBox="1"/>
          <p:nvPr/>
        </p:nvSpPr>
        <p:spPr>
          <a:xfrm>
            <a:off x="886906" y="2086225"/>
            <a:ext cx="9360030" cy="1471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44000" marR="0" lvl="0" indent="-144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56C3"/>
              </a:buClr>
              <a:buSzPts val="2800"/>
              <a:buFont typeface="Arial"/>
              <a:buChar char="•"/>
            </a:pPr>
            <a:r>
              <a:rPr lang="en-US" sz="2000" dirty="0">
                <a:solidFill>
                  <a:srgbClr val="262626"/>
                </a:solidFill>
                <a:latin typeface="+mj-ea"/>
                <a:ea typeface="+mj-ea"/>
              </a:rPr>
              <a:t>10.27</a:t>
            </a:r>
            <a:r>
              <a:rPr lang="ko-KR" altLang="en-US" sz="2000" dirty="0">
                <a:solidFill>
                  <a:srgbClr val="262626"/>
                </a:solidFill>
                <a:latin typeface="+mj-ea"/>
                <a:ea typeface="+mj-ea"/>
              </a:rPr>
              <a:t> </a:t>
            </a:r>
            <a:r>
              <a:rPr lang="en-US" altLang="ko-KR" sz="2000" dirty="0">
                <a:solidFill>
                  <a:srgbClr val="262626"/>
                </a:solidFill>
                <a:latin typeface="+mj-ea"/>
                <a:ea typeface="+mj-ea"/>
              </a:rPr>
              <a:t>Repository </a:t>
            </a:r>
            <a:r>
              <a:rPr lang="ko-KR" altLang="en-US" sz="2000" dirty="0">
                <a:solidFill>
                  <a:srgbClr val="262626"/>
                </a:solidFill>
                <a:latin typeface="+mj-ea"/>
                <a:ea typeface="+mj-ea"/>
              </a:rPr>
              <a:t>구축 및 데이터 베이스 연결</a:t>
            </a:r>
            <a:endParaRPr lang="en-US" altLang="ko-KR" sz="2000" dirty="0">
              <a:solidFill>
                <a:srgbClr val="262626"/>
              </a:solidFill>
              <a:latin typeface="+mj-ea"/>
              <a:ea typeface="+mj-ea"/>
            </a:endParaRPr>
          </a:p>
          <a:p>
            <a:pPr marL="144000" marR="0" lvl="0" indent="-144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56C3"/>
              </a:buClr>
              <a:buSzPts val="2800"/>
              <a:buFont typeface="Arial"/>
              <a:buChar char="•"/>
            </a:pPr>
            <a:endParaRPr lang="en-US" sz="2000" b="0" i="0" u="none" strike="noStrike" cap="none" dirty="0">
              <a:solidFill>
                <a:srgbClr val="262626"/>
              </a:solidFill>
              <a:latin typeface="+mj-ea"/>
              <a:ea typeface="+mj-ea"/>
              <a:sym typeface="Arial"/>
            </a:endParaRPr>
          </a:p>
          <a:p>
            <a:pPr marL="144000" marR="0" lvl="0" indent="-144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56C3"/>
              </a:buClr>
              <a:buSzPts val="2800"/>
              <a:buFont typeface="Arial"/>
              <a:buChar char="•"/>
            </a:pPr>
            <a:r>
              <a:rPr lang="en-US" sz="2000" dirty="0">
                <a:solidFill>
                  <a:srgbClr val="262626"/>
                </a:solidFill>
                <a:latin typeface="+mj-ea"/>
                <a:ea typeface="+mj-ea"/>
              </a:rPr>
              <a:t>11.3 Service </a:t>
            </a:r>
            <a:r>
              <a:rPr lang="ko-KR" altLang="en-US" sz="2000" dirty="0">
                <a:solidFill>
                  <a:srgbClr val="262626"/>
                </a:solidFill>
                <a:latin typeface="+mj-ea"/>
                <a:ea typeface="+mj-ea"/>
              </a:rPr>
              <a:t>구축 및 아이디어 회의</a:t>
            </a:r>
            <a:endParaRPr lang="en-US" altLang="ko-KR" sz="2000" dirty="0">
              <a:solidFill>
                <a:srgbClr val="262626"/>
              </a:solidFill>
              <a:latin typeface="+mj-ea"/>
              <a:ea typeface="+mj-ea"/>
            </a:endParaRPr>
          </a:p>
          <a:p>
            <a:pPr marL="144000" marR="0" lvl="0" indent="-144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56C3"/>
              </a:buClr>
              <a:buSzPts val="2800"/>
              <a:buFont typeface="Arial"/>
              <a:buChar char="•"/>
            </a:pPr>
            <a:endParaRPr lang="en-US" sz="2000" b="0" i="0" u="none" strike="noStrike" cap="none" dirty="0">
              <a:solidFill>
                <a:srgbClr val="262626"/>
              </a:solidFill>
              <a:latin typeface="+mj-ea"/>
              <a:ea typeface="+mj-ea"/>
              <a:sym typeface="Arial"/>
            </a:endParaRPr>
          </a:p>
          <a:p>
            <a:pPr marL="144000" marR="0" lvl="0" indent="-144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56C3"/>
              </a:buClr>
              <a:buSzPts val="2800"/>
              <a:buFont typeface="Arial"/>
              <a:buChar char="•"/>
            </a:pPr>
            <a:r>
              <a:rPr lang="en-US" sz="2000" dirty="0">
                <a:solidFill>
                  <a:srgbClr val="262626"/>
                </a:solidFill>
                <a:latin typeface="+mj-ea"/>
                <a:ea typeface="+mj-ea"/>
              </a:rPr>
              <a:t>11.10 </a:t>
            </a:r>
            <a:r>
              <a:rPr lang="ko-KR" altLang="en-US" sz="2000" dirty="0">
                <a:solidFill>
                  <a:srgbClr val="262626"/>
                </a:solidFill>
                <a:latin typeface="+mj-ea"/>
                <a:ea typeface="+mj-ea"/>
              </a:rPr>
              <a:t>서버 연결 및 보안 인증 구현</a:t>
            </a:r>
            <a:endParaRPr lang="en-US" altLang="ko-KR" sz="2000" dirty="0">
              <a:solidFill>
                <a:srgbClr val="262626"/>
              </a:solidFill>
              <a:latin typeface="+mj-ea"/>
              <a:ea typeface="+mj-ea"/>
            </a:endParaRPr>
          </a:p>
          <a:p>
            <a:pPr marL="144000" marR="0" lvl="0" indent="-144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56C3"/>
              </a:buClr>
              <a:buSzPts val="2800"/>
              <a:buFont typeface="Arial"/>
              <a:buChar char="•"/>
            </a:pPr>
            <a:endParaRPr lang="en-US" sz="2000" b="0" i="0" u="none" strike="noStrike" cap="none" dirty="0">
              <a:solidFill>
                <a:srgbClr val="262626"/>
              </a:solidFill>
              <a:latin typeface="+mj-ea"/>
              <a:ea typeface="+mj-ea"/>
              <a:sym typeface="Arial"/>
            </a:endParaRPr>
          </a:p>
          <a:p>
            <a:pPr marL="144000" marR="0" lvl="0" indent="-144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56C3"/>
              </a:buClr>
              <a:buSzPts val="2800"/>
              <a:buFont typeface="Arial"/>
              <a:buChar char="•"/>
            </a:pPr>
            <a:r>
              <a:rPr lang="en-US" sz="2000" dirty="0">
                <a:solidFill>
                  <a:srgbClr val="262626"/>
                </a:solidFill>
                <a:latin typeface="+mj-ea"/>
                <a:ea typeface="+mj-ea"/>
              </a:rPr>
              <a:t>11.17 </a:t>
            </a:r>
            <a:r>
              <a:rPr lang="ko-KR" altLang="en-US" sz="2000" dirty="0">
                <a:solidFill>
                  <a:srgbClr val="262626"/>
                </a:solidFill>
                <a:latin typeface="+mj-ea"/>
                <a:ea typeface="+mj-ea"/>
              </a:rPr>
              <a:t>전반적인 프로젝트 보수</a:t>
            </a:r>
            <a:endParaRPr lang="en-US" altLang="ko-KR" sz="2000" dirty="0">
              <a:solidFill>
                <a:srgbClr val="262626"/>
              </a:solidFill>
              <a:latin typeface="+mj-ea"/>
              <a:ea typeface="+mj-ea"/>
            </a:endParaRPr>
          </a:p>
          <a:p>
            <a:pPr marL="144000" marR="0" lvl="0" indent="-144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56C3"/>
              </a:buClr>
              <a:buSzPts val="2800"/>
              <a:buFont typeface="Arial"/>
              <a:buChar char="•"/>
            </a:pPr>
            <a:endParaRPr lang="en-US" sz="2000" b="0" i="0" u="none" strike="noStrike" cap="none" dirty="0">
              <a:solidFill>
                <a:srgbClr val="262626"/>
              </a:solidFill>
              <a:latin typeface="+mj-ea"/>
              <a:ea typeface="+mj-ea"/>
              <a:sym typeface="Arial"/>
            </a:endParaRPr>
          </a:p>
          <a:p>
            <a:pPr marL="144000" marR="0" lvl="0" indent="-144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56C3"/>
              </a:buClr>
              <a:buSzPts val="2800"/>
              <a:buFont typeface="Arial"/>
              <a:buChar char="•"/>
            </a:pPr>
            <a:r>
              <a:rPr lang="en-US" sz="2000" dirty="0">
                <a:solidFill>
                  <a:srgbClr val="262626"/>
                </a:solidFill>
                <a:latin typeface="+mj-ea"/>
                <a:ea typeface="+mj-ea"/>
              </a:rPr>
              <a:t>11.24 </a:t>
            </a:r>
            <a:r>
              <a:rPr lang="ko-KR" altLang="en-US" sz="2000" dirty="0">
                <a:solidFill>
                  <a:srgbClr val="262626"/>
                </a:solidFill>
                <a:latin typeface="+mj-ea"/>
                <a:ea typeface="+mj-ea"/>
              </a:rPr>
              <a:t>전반적인 프로젝트 보수</a:t>
            </a:r>
            <a:endParaRPr sz="2000" b="0" i="0" u="none" strike="noStrike" cap="none" dirty="0">
              <a:solidFill>
                <a:srgbClr val="262626"/>
              </a:solidFill>
              <a:latin typeface="+mj-ea"/>
              <a:ea typeface="+mj-ea"/>
              <a:sym typeface="Arial"/>
            </a:endParaRPr>
          </a:p>
        </p:txBody>
      </p:sp>
      <p:sp>
        <p:nvSpPr>
          <p:cNvPr id="6" name="Google Shape;234;p2">
            <a:extLst>
              <a:ext uri="{FF2B5EF4-FFF2-40B4-BE49-F238E27FC236}">
                <a16:creationId xmlns:a16="http://schemas.microsoft.com/office/drawing/2014/main" id="{B152F078-C6E3-A7D0-E7CA-245005D03CE2}"/>
              </a:ext>
            </a:extLst>
          </p:cNvPr>
          <p:cNvSpPr/>
          <p:nvPr/>
        </p:nvSpPr>
        <p:spPr>
          <a:xfrm>
            <a:off x="415432" y="1507328"/>
            <a:ext cx="11357467" cy="4731547"/>
          </a:xfrm>
          <a:prstGeom prst="roundRect">
            <a:avLst>
              <a:gd name="adj" fmla="val 1888"/>
            </a:avLst>
          </a:prstGeom>
          <a:noFill/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735896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7"/>
          <p:cNvSpPr txBox="1">
            <a:spLocks noGrp="1"/>
          </p:cNvSpPr>
          <p:nvPr>
            <p:ph type="body" idx="1"/>
          </p:nvPr>
        </p:nvSpPr>
        <p:spPr>
          <a:xfrm>
            <a:off x="746035" y="2273299"/>
            <a:ext cx="6696163" cy="4773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228600" indent="0" algn="l" fontAlgn="base"/>
            <a:r>
              <a:rPr lang="en-US" altLang="ko-KR" sz="3600" b="1" i="0" dirty="0">
                <a:solidFill>
                  <a:srgbClr val="DBDEE1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6. </a:t>
            </a:r>
            <a:r>
              <a:rPr lang="ko-KR" altLang="en-US" sz="3600" b="1" i="0" dirty="0">
                <a:solidFill>
                  <a:srgbClr val="DBDEE1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결론</a:t>
            </a:r>
            <a:endParaRPr lang="en-US" altLang="ko-KR" sz="3600" b="1" i="0" dirty="0">
              <a:solidFill>
                <a:srgbClr val="DBDEE1"/>
              </a:solidFill>
              <a:effectLst/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283" name="Google Shape;283;p7"/>
          <p:cNvSpPr txBox="1">
            <a:spLocks noGrp="1"/>
          </p:cNvSpPr>
          <p:nvPr>
            <p:ph type="body" idx="2"/>
          </p:nvPr>
        </p:nvSpPr>
        <p:spPr>
          <a:xfrm>
            <a:off x="644437" y="2861127"/>
            <a:ext cx="7937500" cy="9989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685800" lvl="1" indent="0" fontAlgn="base">
              <a:buNone/>
            </a:pPr>
            <a:r>
              <a:rPr lang="ko-KR" altLang="en-US" sz="4400" dirty="0">
                <a:solidFill>
                  <a:srgbClr val="DBDEE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핵심 내용 요약</a:t>
            </a:r>
            <a:endParaRPr lang="ko-KR" altLang="en-US" sz="4400" b="0" i="0" dirty="0">
              <a:solidFill>
                <a:srgbClr val="DBDEE1"/>
              </a:solidFill>
              <a:effectLst/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664687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9"/>
          <p:cNvSpPr txBox="1">
            <a:spLocks noGrp="1"/>
          </p:cNvSpPr>
          <p:nvPr>
            <p:ph type="body" idx="1"/>
          </p:nvPr>
        </p:nvSpPr>
        <p:spPr>
          <a:xfrm>
            <a:off x="261938" y="162006"/>
            <a:ext cx="8707437" cy="514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</a:pPr>
            <a:r>
              <a:rPr lang="ko-KR" altLang="en-US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핵심 내용 요약</a:t>
            </a:r>
            <a:endParaRPr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5" name="Google Shape;198;p2">
            <a:extLst>
              <a:ext uri="{FF2B5EF4-FFF2-40B4-BE49-F238E27FC236}">
                <a16:creationId xmlns:a16="http://schemas.microsoft.com/office/drawing/2014/main" id="{9FCDCDF5-A855-3B18-A88B-66DEC8E9A6D8}"/>
              </a:ext>
            </a:extLst>
          </p:cNvPr>
          <p:cNvSpPr txBox="1"/>
          <p:nvPr/>
        </p:nvSpPr>
        <p:spPr>
          <a:xfrm>
            <a:off x="886905" y="2086225"/>
            <a:ext cx="9576847" cy="1471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44000" marR="0" lvl="0" indent="-144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56C3"/>
              </a:buClr>
              <a:buSzPts val="2800"/>
              <a:buFont typeface="Arial"/>
              <a:buChar char="•"/>
            </a:pPr>
            <a:r>
              <a:rPr lang="ko-KR" altLang="en-US" sz="2800" b="0" i="0" u="none" strike="noStrike" cap="none" dirty="0">
                <a:solidFill>
                  <a:srgbClr val="262626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sym typeface="Arial"/>
              </a:rPr>
              <a:t> 여행 일정 작성하고 관련 지역 정보</a:t>
            </a:r>
            <a:r>
              <a:rPr lang="en-US" altLang="ko-KR" sz="2800" b="0" i="0" u="none" strike="noStrike" cap="none" dirty="0">
                <a:solidFill>
                  <a:srgbClr val="262626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sym typeface="Arial"/>
              </a:rPr>
              <a:t>, </a:t>
            </a:r>
            <a:r>
              <a:rPr lang="ko-KR" altLang="en-US" sz="2800" b="0" i="0" u="none" strike="noStrike" cap="none" dirty="0">
                <a:solidFill>
                  <a:srgbClr val="262626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sym typeface="Arial"/>
              </a:rPr>
              <a:t>로그인 후 글 작성할 수 있는 웹 서비스 구현</a:t>
            </a:r>
            <a:endParaRPr lang="en-US" altLang="ko-KR" sz="2800" b="0" i="0" u="none" strike="noStrike" cap="none" dirty="0">
              <a:solidFill>
                <a:srgbClr val="262626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  <a:sym typeface="Arial"/>
            </a:endParaRPr>
          </a:p>
          <a:p>
            <a:pPr marL="144000" marR="0" lvl="0" indent="-144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56C3"/>
              </a:buClr>
              <a:buSzPts val="2800"/>
              <a:buFont typeface="Arial"/>
              <a:buChar char="•"/>
            </a:pPr>
            <a:endParaRPr lang="en-US" altLang="ko-KR" sz="2800" b="0" i="0" u="none" strike="noStrike" cap="none" dirty="0">
              <a:solidFill>
                <a:srgbClr val="262626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  <a:sym typeface="Arial"/>
            </a:endParaRPr>
          </a:p>
          <a:p>
            <a:pPr marL="144000" marR="0" lvl="0" indent="-144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56C3"/>
              </a:buClr>
              <a:buSzPts val="2800"/>
              <a:buFont typeface="Arial"/>
              <a:buChar char="•"/>
            </a:pPr>
            <a:endParaRPr lang="en-US" altLang="ko-KR" sz="2800" dirty="0">
              <a:solidFill>
                <a:srgbClr val="262626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144000" marR="0" lvl="0" indent="-144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56C3"/>
              </a:buClr>
              <a:buSzPts val="2800"/>
              <a:buFont typeface="Arial"/>
              <a:buChar char="•"/>
            </a:pPr>
            <a:r>
              <a:rPr lang="ko-KR" altLang="en-US" sz="2800" b="0" i="0" u="none" strike="noStrike" cap="none" dirty="0">
                <a:solidFill>
                  <a:srgbClr val="262626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sym typeface="Arial"/>
              </a:rPr>
              <a:t> 매주 금요일마다 프로젝트 세부 사항 구현 및 회의</a:t>
            </a:r>
            <a:endParaRPr lang="en-US" altLang="ko-KR" sz="2800" b="0" i="0" u="none" strike="noStrike" cap="none" dirty="0">
              <a:solidFill>
                <a:srgbClr val="262626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  <a:sym typeface="Arial"/>
            </a:endParaRPr>
          </a:p>
          <a:p>
            <a:pPr marL="144000" marR="0" lvl="0" indent="-144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56C3"/>
              </a:buClr>
              <a:buSzPts val="2800"/>
              <a:buFont typeface="Arial"/>
              <a:buChar char="•"/>
            </a:pPr>
            <a:endParaRPr lang="en-US" altLang="ko-KR" sz="2800" b="0" i="0" u="none" strike="noStrike" cap="none" dirty="0">
              <a:solidFill>
                <a:srgbClr val="262626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  <a:sym typeface="Arial"/>
            </a:endParaRPr>
          </a:p>
          <a:p>
            <a:pPr marL="144000" marR="0" lvl="0" indent="-144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56C3"/>
              </a:buClr>
              <a:buSzPts val="2800"/>
              <a:buFont typeface="Arial"/>
              <a:buChar char="•"/>
            </a:pPr>
            <a:endParaRPr lang="en-US" altLang="ko-KR" sz="2800" dirty="0">
              <a:solidFill>
                <a:srgbClr val="262626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144000" marR="0" lvl="0" indent="-144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56C3"/>
              </a:buClr>
              <a:buSzPts val="2800"/>
              <a:buFont typeface="Arial"/>
              <a:buChar char="•"/>
            </a:pPr>
            <a:r>
              <a:rPr lang="en-US" altLang="ko-KR" sz="2800" b="0" i="0" u="none" strike="noStrike" cap="none" dirty="0">
                <a:solidFill>
                  <a:srgbClr val="262626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sym typeface="Arial"/>
              </a:rPr>
              <a:t> </a:t>
            </a:r>
            <a:r>
              <a:rPr lang="ko-KR" altLang="en-US" sz="2800" b="0" i="0" u="none" strike="noStrike" cap="none" dirty="0">
                <a:solidFill>
                  <a:srgbClr val="262626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sym typeface="Arial"/>
              </a:rPr>
              <a:t>효율적인 서버 관리</a:t>
            </a:r>
            <a:r>
              <a:rPr lang="en-US" altLang="ko-KR" sz="2800" b="0" i="0" u="none" strike="noStrike" cap="none" dirty="0">
                <a:solidFill>
                  <a:srgbClr val="262626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sym typeface="Arial"/>
              </a:rPr>
              <a:t>, </a:t>
            </a:r>
            <a:r>
              <a:rPr lang="ko-KR" altLang="en-US" sz="2800" b="0" i="0" u="none" strike="noStrike" cap="none" dirty="0">
                <a:solidFill>
                  <a:srgbClr val="262626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sym typeface="Arial"/>
              </a:rPr>
              <a:t>데이터 관리를 위한 지속적인 개선</a:t>
            </a:r>
            <a:endParaRPr sz="2800" b="0" i="0" u="none" strike="noStrike" cap="none" dirty="0">
              <a:solidFill>
                <a:srgbClr val="262626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  <a:sym typeface="Arial"/>
            </a:endParaRPr>
          </a:p>
        </p:txBody>
      </p:sp>
      <p:sp>
        <p:nvSpPr>
          <p:cNvPr id="6" name="Google Shape;234;p2">
            <a:extLst>
              <a:ext uri="{FF2B5EF4-FFF2-40B4-BE49-F238E27FC236}">
                <a16:creationId xmlns:a16="http://schemas.microsoft.com/office/drawing/2014/main" id="{E8FE553B-8597-370C-079A-1D7A399E6F5C}"/>
              </a:ext>
            </a:extLst>
          </p:cNvPr>
          <p:cNvSpPr/>
          <p:nvPr/>
        </p:nvSpPr>
        <p:spPr>
          <a:xfrm>
            <a:off x="415432" y="1507328"/>
            <a:ext cx="11357467" cy="4731547"/>
          </a:xfrm>
          <a:prstGeom prst="roundRect">
            <a:avLst>
              <a:gd name="adj" fmla="val 1888"/>
            </a:avLst>
          </a:prstGeom>
          <a:noFill/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33426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7"/>
          <p:cNvSpPr txBox="1">
            <a:spLocks noGrp="1"/>
          </p:cNvSpPr>
          <p:nvPr>
            <p:ph type="body" idx="1"/>
          </p:nvPr>
        </p:nvSpPr>
        <p:spPr>
          <a:xfrm>
            <a:off x="746035" y="2273299"/>
            <a:ext cx="6696163" cy="4773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228600" indent="0" algn="l" fontAlgn="base"/>
            <a:r>
              <a:rPr lang="en-US" altLang="ko-KR" sz="3600" b="1" i="0" dirty="0">
                <a:solidFill>
                  <a:srgbClr val="DBDEE1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1. </a:t>
            </a:r>
            <a:r>
              <a:rPr lang="ko-KR" altLang="en-US" sz="3600" b="1" i="0" dirty="0">
                <a:solidFill>
                  <a:srgbClr val="DBDEE1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개요</a:t>
            </a:r>
            <a:endParaRPr lang="en-US" altLang="ko-KR" sz="3600" b="1" i="0" dirty="0">
              <a:solidFill>
                <a:srgbClr val="DBDEE1"/>
              </a:solidFill>
              <a:effectLst/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283" name="Google Shape;283;p7"/>
          <p:cNvSpPr txBox="1">
            <a:spLocks noGrp="1"/>
          </p:cNvSpPr>
          <p:nvPr>
            <p:ph type="body" idx="2"/>
          </p:nvPr>
        </p:nvSpPr>
        <p:spPr>
          <a:xfrm>
            <a:off x="644437" y="2861128"/>
            <a:ext cx="7937500" cy="184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685800" lvl="1" indent="0" fontAlgn="base">
              <a:buNone/>
            </a:pPr>
            <a:r>
              <a:rPr lang="ko-KR" altLang="en-US" sz="4400" b="0" i="0" dirty="0">
                <a:solidFill>
                  <a:srgbClr val="DBDEE1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프로젝트 개요</a:t>
            </a:r>
          </a:p>
          <a:p>
            <a:pPr marL="685800" lvl="1" indent="0" fontAlgn="base">
              <a:buNone/>
            </a:pPr>
            <a:r>
              <a:rPr lang="ko-KR" altLang="en-US" sz="4400" b="0" i="0" dirty="0">
                <a:solidFill>
                  <a:srgbClr val="DBDEE1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프로젝트 참여 인원</a:t>
            </a:r>
            <a:endParaRPr lang="en-US" altLang="ko-KR" sz="4400" b="0" i="0" dirty="0">
              <a:solidFill>
                <a:srgbClr val="DBDEE1"/>
              </a:solidFill>
              <a:effectLst/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9"/>
          <p:cNvSpPr txBox="1">
            <a:spLocks noGrp="1"/>
          </p:cNvSpPr>
          <p:nvPr>
            <p:ph type="body" idx="1"/>
          </p:nvPr>
        </p:nvSpPr>
        <p:spPr>
          <a:xfrm>
            <a:off x="261938" y="162006"/>
            <a:ext cx="8707437" cy="514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</a:pPr>
            <a:r>
              <a:rPr lang="ko-KR" altLang="en-US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프로젝트 개요</a:t>
            </a:r>
            <a:endParaRPr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2" name="Google Shape;198;p2">
            <a:extLst>
              <a:ext uri="{FF2B5EF4-FFF2-40B4-BE49-F238E27FC236}">
                <a16:creationId xmlns:a16="http://schemas.microsoft.com/office/drawing/2014/main" id="{FE60962A-1FA0-FDFE-5CFC-DF0FFE852F8A}"/>
              </a:ext>
            </a:extLst>
          </p:cNvPr>
          <p:cNvSpPr txBox="1"/>
          <p:nvPr/>
        </p:nvSpPr>
        <p:spPr>
          <a:xfrm>
            <a:off x="872767" y="2638545"/>
            <a:ext cx="10564573" cy="3504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56C3"/>
              </a:buClr>
              <a:buSzPts val="2800"/>
              <a:buFont typeface="Arial" panose="020B0604020202020204" pitchFamily="34" charset="0"/>
              <a:buChar char="•"/>
            </a:pPr>
            <a:r>
              <a:rPr lang="en-US" altLang="ko-KR" sz="2800" b="0" i="0" dirty="0">
                <a:solidFill>
                  <a:srgbClr val="374151"/>
                </a:solidFill>
                <a:effectLst/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&lt;</a:t>
            </a:r>
            <a:r>
              <a:rPr lang="ko-KR" altLang="en-US" sz="2800" b="0" i="0" dirty="0">
                <a:solidFill>
                  <a:srgbClr val="374151"/>
                </a:solidFill>
                <a:effectLst/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여행 일정 도우미</a:t>
            </a:r>
            <a:r>
              <a:rPr lang="en-US" altLang="ko-KR" sz="2800" b="0" i="0" dirty="0">
                <a:solidFill>
                  <a:srgbClr val="374151"/>
                </a:solidFill>
                <a:effectLst/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&gt;</a:t>
            </a:r>
            <a:r>
              <a:rPr lang="ko-KR" altLang="en-US" sz="2800" b="0" i="0" dirty="0">
                <a:solidFill>
                  <a:srgbClr val="374151"/>
                </a:solidFill>
                <a:effectLst/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는 여행을 계획하고 관리하는 과정을 혁신적으로 단순화하고 향상시키기 위한 혁신적인 웹 애플리케이션</a:t>
            </a:r>
            <a:endParaRPr lang="en-US" altLang="ko-KR" sz="2800" dirty="0">
              <a:solidFill>
                <a:srgbClr val="37415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R="0"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56C3"/>
              </a:buClr>
              <a:buSzPts val="2800"/>
            </a:pPr>
            <a:endParaRPr lang="en-US" altLang="ko-KR" sz="2800" b="0" i="0" dirty="0">
              <a:solidFill>
                <a:srgbClr val="374151"/>
              </a:solidFill>
              <a:effectLst/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457200" marR="0" lvl="0" indent="-4572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56C3"/>
              </a:buClr>
              <a:buSzPts val="2800"/>
              <a:buFont typeface="Arial" panose="020B0604020202020204" pitchFamily="34" charset="0"/>
              <a:buChar char="•"/>
            </a:pPr>
            <a:r>
              <a:rPr lang="ko-KR" altLang="en-US" sz="2800" b="0" i="0" dirty="0">
                <a:solidFill>
                  <a:srgbClr val="374151"/>
                </a:solidFill>
                <a:effectLst/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여행객들을 위한 완벽한 동반자로서</a:t>
            </a:r>
            <a:r>
              <a:rPr lang="en-US" altLang="ko-KR" sz="2800" b="0" i="0" dirty="0">
                <a:solidFill>
                  <a:srgbClr val="374151"/>
                </a:solidFill>
                <a:effectLst/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z="2800" b="0" i="0" dirty="0">
                <a:solidFill>
                  <a:srgbClr val="374151"/>
                </a:solidFill>
                <a:effectLst/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여행 경험을 더욱 편안하게 만들어주는 것을 목표</a:t>
            </a:r>
            <a:endParaRPr lang="en-US" altLang="ko-KR" sz="2800" b="0" i="0" dirty="0">
              <a:solidFill>
                <a:srgbClr val="374151"/>
              </a:solidFill>
              <a:effectLst/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3" name="Google Shape;234;p2">
            <a:extLst>
              <a:ext uri="{FF2B5EF4-FFF2-40B4-BE49-F238E27FC236}">
                <a16:creationId xmlns:a16="http://schemas.microsoft.com/office/drawing/2014/main" id="{43FB6640-09DD-C473-1603-7518179DFD70}"/>
              </a:ext>
            </a:extLst>
          </p:cNvPr>
          <p:cNvSpPr/>
          <p:nvPr/>
        </p:nvSpPr>
        <p:spPr>
          <a:xfrm>
            <a:off x="415432" y="1507328"/>
            <a:ext cx="11357467" cy="4731547"/>
          </a:xfrm>
          <a:prstGeom prst="roundRect">
            <a:avLst>
              <a:gd name="adj" fmla="val 1888"/>
            </a:avLst>
          </a:prstGeom>
          <a:noFill/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235;p2">
            <a:extLst>
              <a:ext uri="{FF2B5EF4-FFF2-40B4-BE49-F238E27FC236}">
                <a16:creationId xmlns:a16="http://schemas.microsoft.com/office/drawing/2014/main" id="{0B45C4B6-9E42-4CEA-722D-742EE54D5834}"/>
              </a:ext>
            </a:extLst>
          </p:cNvPr>
          <p:cNvSpPr/>
          <p:nvPr/>
        </p:nvSpPr>
        <p:spPr>
          <a:xfrm>
            <a:off x="872767" y="1323311"/>
            <a:ext cx="5947133" cy="419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 dirty="0">
                <a:solidFill>
                  <a:srgbClr val="262626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&lt;</a:t>
            </a:r>
            <a:r>
              <a:rPr lang="ko-KR" altLang="en-US" sz="2400" dirty="0">
                <a:solidFill>
                  <a:srgbClr val="262626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여행 일정 도우미</a:t>
            </a:r>
            <a:r>
              <a:rPr lang="en-US" altLang="ko-KR" sz="2400" dirty="0">
                <a:solidFill>
                  <a:srgbClr val="262626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&gt; </a:t>
            </a:r>
            <a:r>
              <a:rPr lang="en-US" altLang="ko-KR" sz="2000" dirty="0">
                <a:solidFill>
                  <a:srgbClr val="262626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:</a:t>
            </a:r>
            <a:r>
              <a:rPr lang="en-US" altLang="ko-KR" sz="2400" dirty="0">
                <a:solidFill>
                  <a:srgbClr val="262626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ko-KR" altLang="en-US" sz="2000" dirty="0">
                <a:solidFill>
                  <a:srgbClr val="262626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새로운 여행 경험의 시작</a:t>
            </a:r>
            <a:endParaRPr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9"/>
          <p:cNvSpPr txBox="1">
            <a:spLocks noGrp="1"/>
          </p:cNvSpPr>
          <p:nvPr>
            <p:ph type="body" idx="1"/>
          </p:nvPr>
        </p:nvSpPr>
        <p:spPr>
          <a:xfrm>
            <a:off x="261938" y="162006"/>
            <a:ext cx="8707437" cy="514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</a:pPr>
            <a:r>
              <a:rPr lang="ko-KR" altLang="en-US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프로젝트 참여인원</a:t>
            </a:r>
            <a:endParaRPr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5" name="Google Shape;198;p2">
            <a:extLst>
              <a:ext uri="{FF2B5EF4-FFF2-40B4-BE49-F238E27FC236}">
                <a16:creationId xmlns:a16="http://schemas.microsoft.com/office/drawing/2014/main" id="{5ED586A8-E39C-047C-7B91-B8C9727B0ADD}"/>
              </a:ext>
            </a:extLst>
          </p:cNvPr>
          <p:cNvSpPr txBox="1"/>
          <p:nvPr/>
        </p:nvSpPr>
        <p:spPr>
          <a:xfrm>
            <a:off x="1891975" y="2000309"/>
            <a:ext cx="8404380" cy="3461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56C3"/>
              </a:buClr>
              <a:buSzPts val="2800"/>
            </a:pPr>
            <a:r>
              <a:rPr lang="en-US" altLang="ko-KR" sz="4800" b="0" i="0" u="none" strike="noStrike" cap="none" dirty="0">
                <a:solidFill>
                  <a:srgbClr val="262626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sym typeface="Arial"/>
              </a:rPr>
              <a:t>6</a:t>
            </a:r>
            <a:r>
              <a:rPr lang="ko-KR" altLang="en-US" sz="4800" b="0" i="0" u="none" strike="noStrike" cap="none" dirty="0">
                <a:solidFill>
                  <a:srgbClr val="262626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sym typeface="Arial"/>
              </a:rPr>
              <a:t>조</a:t>
            </a:r>
            <a:endParaRPr lang="en-US" altLang="ko-KR" sz="4800" b="0" i="0" u="none" strike="noStrike" cap="none" dirty="0">
              <a:solidFill>
                <a:srgbClr val="262626"/>
              </a:solidFill>
              <a:latin typeface="KoPub돋움체 Bold" panose="02020603020101020101" pitchFamily="18" charset="-127"/>
              <a:ea typeface="KoPub돋움체 Bold" panose="02020603020101020101" pitchFamily="18" charset="-127"/>
              <a:sym typeface="Arial"/>
            </a:endParaRPr>
          </a:p>
          <a:p>
            <a: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56C3"/>
              </a:buClr>
              <a:buSzPts val="2800"/>
            </a:pPr>
            <a:endParaRPr lang="en-US" altLang="ko-KR" sz="4000" b="0" i="0" u="none" strike="noStrike" cap="none" dirty="0">
              <a:solidFill>
                <a:srgbClr val="262626"/>
              </a:solidFill>
              <a:latin typeface="KoPub돋움체 Bold" panose="02020603020101020101" pitchFamily="18" charset="-127"/>
              <a:ea typeface="KoPub돋움체 Bold" panose="02020603020101020101" pitchFamily="18" charset="-127"/>
              <a:sym typeface="Arial"/>
            </a:endParaRPr>
          </a:p>
          <a:p>
            <a: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56C3"/>
              </a:buClr>
              <a:buSzPts val="2800"/>
            </a:pPr>
            <a:r>
              <a:rPr lang="ko-KR" altLang="en-US" sz="4000" b="0" i="0" u="none" strike="noStrike" cap="none" dirty="0">
                <a:solidFill>
                  <a:srgbClr val="262626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sym typeface="Arial"/>
              </a:rPr>
              <a:t>이주연</a:t>
            </a:r>
            <a:r>
              <a:rPr lang="en-US" altLang="ko-KR" sz="4000" dirty="0">
                <a:solidFill>
                  <a:srgbClr val="262626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	</a:t>
            </a:r>
            <a:r>
              <a:rPr lang="ko-KR" altLang="en-US" sz="4000" b="0" i="0" u="none" strike="noStrike" cap="none" dirty="0" err="1">
                <a:solidFill>
                  <a:srgbClr val="262626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sym typeface="Arial"/>
              </a:rPr>
              <a:t>정지운</a:t>
            </a:r>
            <a:r>
              <a:rPr lang="en-US" altLang="ko-KR" sz="4000" dirty="0">
                <a:solidFill>
                  <a:srgbClr val="262626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	</a:t>
            </a:r>
            <a:r>
              <a:rPr lang="ko-KR" altLang="en-US" sz="4000" b="0" i="0" u="none" strike="noStrike" cap="none" dirty="0">
                <a:solidFill>
                  <a:srgbClr val="262626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sym typeface="Arial"/>
              </a:rPr>
              <a:t>이민형 </a:t>
            </a:r>
            <a:endParaRPr lang="en-US" altLang="ko-KR" sz="4000" b="0" i="0" u="none" strike="noStrike" cap="none" dirty="0">
              <a:solidFill>
                <a:srgbClr val="262626"/>
              </a:solidFill>
              <a:latin typeface="KoPub돋움체 Bold" panose="02020603020101020101" pitchFamily="18" charset="-127"/>
              <a:ea typeface="KoPub돋움체 Bold" panose="02020603020101020101" pitchFamily="18" charset="-127"/>
              <a:sym typeface="Arial"/>
            </a:endParaRPr>
          </a:p>
          <a:p>
            <a: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56C3"/>
              </a:buClr>
              <a:buSzPts val="2800"/>
            </a:pPr>
            <a:endParaRPr lang="en-US" altLang="ko-KR" sz="4000" dirty="0">
              <a:solidFill>
                <a:srgbClr val="262626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56C3"/>
              </a:buClr>
              <a:buSzPts val="2800"/>
            </a:pPr>
            <a:r>
              <a:rPr lang="ko-KR" altLang="en-US" sz="4000" b="0" i="0" u="none" strike="noStrike" cap="none" dirty="0">
                <a:solidFill>
                  <a:srgbClr val="262626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sym typeface="Arial"/>
              </a:rPr>
              <a:t>총</a:t>
            </a:r>
            <a:r>
              <a:rPr lang="en-US" altLang="ko-KR" sz="4000" dirty="0">
                <a:solidFill>
                  <a:srgbClr val="262626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3</a:t>
            </a:r>
            <a:r>
              <a:rPr lang="ko-KR" altLang="en-US" sz="4000" dirty="0">
                <a:solidFill>
                  <a:srgbClr val="262626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명</a:t>
            </a:r>
            <a:endParaRPr lang="en-US" altLang="ko-KR" sz="4000" b="0" i="0" u="none" strike="noStrike" cap="none" dirty="0">
              <a:solidFill>
                <a:srgbClr val="262626"/>
              </a:solidFill>
              <a:latin typeface="KoPub돋움체 Bold" panose="02020603020101020101" pitchFamily="18" charset="-127"/>
              <a:ea typeface="KoPub돋움체 Bold" panose="02020603020101020101" pitchFamily="18" charset="-127"/>
              <a:sym typeface="Arial"/>
            </a:endParaRPr>
          </a:p>
          <a:p>
            <a: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56C3"/>
              </a:buClr>
              <a:buSzPts val="2800"/>
            </a:pPr>
            <a:endParaRPr lang="en-US" sz="4000" dirty="0">
              <a:solidFill>
                <a:srgbClr val="262626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56C3"/>
              </a:buClr>
              <a:buSzPts val="2800"/>
            </a:pPr>
            <a:endParaRPr sz="4000" b="0" i="0" u="none" strike="noStrike" cap="none" dirty="0">
              <a:solidFill>
                <a:srgbClr val="262626"/>
              </a:solidFill>
              <a:latin typeface="KoPub돋움체 Bold" panose="02020603020101020101" pitchFamily="18" charset="-127"/>
              <a:ea typeface="KoPub돋움체 Bold" panose="02020603020101020101" pitchFamily="18" charset="-127"/>
              <a:sym typeface="Arial"/>
            </a:endParaRPr>
          </a:p>
        </p:txBody>
      </p:sp>
      <p:sp>
        <p:nvSpPr>
          <p:cNvPr id="6" name="Google Shape;234;p2">
            <a:extLst>
              <a:ext uri="{FF2B5EF4-FFF2-40B4-BE49-F238E27FC236}">
                <a16:creationId xmlns:a16="http://schemas.microsoft.com/office/drawing/2014/main" id="{B92D1729-5668-DD5F-982F-17BAE33B2A64}"/>
              </a:ext>
            </a:extLst>
          </p:cNvPr>
          <p:cNvSpPr/>
          <p:nvPr/>
        </p:nvSpPr>
        <p:spPr>
          <a:xfrm>
            <a:off x="415432" y="1507328"/>
            <a:ext cx="11357467" cy="4731547"/>
          </a:xfrm>
          <a:prstGeom prst="roundRect">
            <a:avLst>
              <a:gd name="adj" fmla="val 1888"/>
            </a:avLst>
          </a:prstGeom>
          <a:noFill/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19838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7"/>
          <p:cNvSpPr txBox="1">
            <a:spLocks noGrp="1"/>
          </p:cNvSpPr>
          <p:nvPr>
            <p:ph type="body" idx="1"/>
          </p:nvPr>
        </p:nvSpPr>
        <p:spPr>
          <a:xfrm>
            <a:off x="746035" y="2273299"/>
            <a:ext cx="6696163" cy="4773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228600" indent="0" algn="l" fontAlgn="base"/>
            <a:r>
              <a:rPr lang="en-US" altLang="ko-KR" sz="3600" b="1" i="0" dirty="0">
                <a:solidFill>
                  <a:srgbClr val="DBDEE1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2. </a:t>
            </a:r>
            <a:r>
              <a:rPr lang="ko-KR" altLang="en-US" sz="3600" b="1" i="0" dirty="0">
                <a:solidFill>
                  <a:srgbClr val="DBDEE1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목표</a:t>
            </a:r>
            <a:endParaRPr lang="en-US" altLang="ko-KR" sz="3600" b="1" i="0" dirty="0">
              <a:solidFill>
                <a:srgbClr val="DBDEE1"/>
              </a:solidFill>
              <a:effectLst/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283" name="Google Shape;283;p7"/>
          <p:cNvSpPr txBox="1">
            <a:spLocks noGrp="1"/>
          </p:cNvSpPr>
          <p:nvPr>
            <p:ph type="body" idx="2"/>
          </p:nvPr>
        </p:nvSpPr>
        <p:spPr>
          <a:xfrm>
            <a:off x="644437" y="2861128"/>
            <a:ext cx="7937500" cy="184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685800" lvl="1" indent="0" fontAlgn="base">
              <a:buNone/>
            </a:pPr>
            <a:r>
              <a:rPr lang="ko-KR" altLang="en-US" sz="4400" b="0" i="0" dirty="0">
                <a:solidFill>
                  <a:srgbClr val="DBDEE1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프로젝트 목표</a:t>
            </a:r>
            <a:endParaRPr lang="en-US" altLang="ko-KR" sz="4400" b="0" i="0" dirty="0">
              <a:solidFill>
                <a:srgbClr val="DBDEE1"/>
              </a:solidFill>
              <a:effectLst/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82418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9"/>
          <p:cNvSpPr txBox="1">
            <a:spLocks noGrp="1"/>
          </p:cNvSpPr>
          <p:nvPr>
            <p:ph type="body" idx="1"/>
          </p:nvPr>
        </p:nvSpPr>
        <p:spPr>
          <a:xfrm>
            <a:off x="261938" y="162006"/>
            <a:ext cx="8707437" cy="514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</a:pPr>
            <a:r>
              <a:rPr lang="ko-KR" altLang="en-US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프로젝트 목표</a:t>
            </a:r>
            <a:endParaRPr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5" name="Google Shape;198;p2">
            <a:extLst>
              <a:ext uri="{FF2B5EF4-FFF2-40B4-BE49-F238E27FC236}">
                <a16:creationId xmlns:a16="http://schemas.microsoft.com/office/drawing/2014/main" id="{81360E45-C508-3813-C497-AC2EFBB33AE6}"/>
              </a:ext>
            </a:extLst>
          </p:cNvPr>
          <p:cNvSpPr txBox="1"/>
          <p:nvPr/>
        </p:nvSpPr>
        <p:spPr>
          <a:xfrm>
            <a:off x="872767" y="1653700"/>
            <a:ext cx="7870595" cy="1471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6000" marR="0" lvl="1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262626"/>
              </a:buClr>
              <a:buSzPts val="2200"/>
              <a:buFont typeface="Arial"/>
              <a:buChar char="•"/>
            </a:pPr>
            <a:r>
              <a:rPr lang="ko-KR" altLang="en-US" sz="2800" b="0" i="0" u="none" strike="noStrike" cap="none" dirty="0">
                <a:solidFill>
                  <a:schemeClr val="accent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sym typeface="Arial"/>
              </a:rPr>
              <a:t>여행 계획을 편리하게 작성할 수 있는 서비스 제공</a:t>
            </a:r>
            <a:endParaRPr lang="en-US" altLang="ko-KR" sz="2800" b="0" i="0" u="none" strike="noStrike" cap="none" dirty="0">
              <a:solidFill>
                <a:schemeClr val="accent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  <a:sym typeface="Arial"/>
            </a:endParaRPr>
          </a:p>
          <a:p>
            <a:pPr marL="576000" marR="0" lvl="1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262626"/>
              </a:buClr>
              <a:buSzPts val="2200"/>
              <a:buFont typeface="Arial"/>
              <a:buChar char="•"/>
            </a:pPr>
            <a:endParaRPr lang="en-US" sz="2800" dirty="0">
              <a:solidFill>
                <a:schemeClr val="accent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576000" marR="0" lvl="1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262626"/>
              </a:buClr>
              <a:buSzPts val="2200"/>
              <a:buFont typeface="Arial"/>
              <a:buChar char="•"/>
            </a:pPr>
            <a:r>
              <a:rPr lang="ko-KR" altLang="en-US" sz="2800" dirty="0">
                <a:solidFill>
                  <a:srgbClr val="FF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서비스 이용자들에 대한 안정적인 회원 관리</a:t>
            </a:r>
            <a:endParaRPr lang="en-US" altLang="ko-KR" sz="2800" dirty="0">
              <a:solidFill>
                <a:srgbClr val="FF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347400" marR="0" lvl="1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262626"/>
              </a:buClr>
              <a:buSzPts val="2200"/>
            </a:pPr>
            <a:r>
              <a:rPr lang="en-US" altLang="ko-KR" sz="20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-</a:t>
            </a:r>
            <a:r>
              <a:rPr lang="ko-KR" altLang="en-US" sz="20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후에 더 많은 서비스를 구현하기 위한 초석</a:t>
            </a:r>
            <a:endParaRPr lang="en-US" altLang="ko-KR" sz="2000" dirty="0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347400" marR="0" lvl="1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262626"/>
              </a:buClr>
              <a:buSzPts val="2200"/>
            </a:pPr>
            <a:endParaRPr lang="en-US" sz="2800" b="0" i="0" u="none" strike="noStrike" cap="none" dirty="0">
              <a:solidFill>
                <a:schemeClr val="accent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  <a:sym typeface="Arial"/>
            </a:endParaRPr>
          </a:p>
          <a:p>
            <a:pPr marL="576000" marR="0" lvl="1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262626"/>
              </a:buClr>
              <a:buSzPts val="2200"/>
              <a:buFont typeface="Arial"/>
              <a:buChar char="•"/>
            </a:pPr>
            <a:r>
              <a:rPr lang="ko-KR" altLang="en-US" sz="2800" dirty="0">
                <a:solidFill>
                  <a:srgbClr val="FFC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다양한 지역들에 대한 정보 제공</a:t>
            </a:r>
            <a:endParaRPr lang="en-US" altLang="ko-KR" sz="2800" dirty="0">
              <a:solidFill>
                <a:srgbClr val="FFC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347400" marR="0" lvl="1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262626"/>
              </a:buClr>
              <a:buSzPts val="2200"/>
            </a:pPr>
            <a:r>
              <a:rPr lang="en-US" sz="2000" b="0" i="0" u="none" strike="noStrike" cap="none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sym typeface="Arial"/>
              </a:rPr>
              <a:t>- </a:t>
            </a:r>
            <a:r>
              <a:rPr lang="ko-KR" altLang="en-US" sz="2000" b="0" i="0" u="none" strike="noStrike" cap="none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sym typeface="Arial"/>
              </a:rPr>
              <a:t>실제 사실에 기반한 구체적인 정보</a:t>
            </a:r>
            <a:endParaRPr lang="en-US" sz="2000" b="0" i="0" u="none" strike="noStrike" cap="none" dirty="0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  <a:sym typeface="Arial"/>
            </a:endParaRPr>
          </a:p>
          <a:p>
            <a:pPr marL="576000" marR="0" lvl="1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262626"/>
              </a:buClr>
              <a:buSzPts val="2200"/>
              <a:buFont typeface="Arial"/>
              <a:buChar char="•"/>
            </a:pPr>
            <a:endParaRPr sz="2000" b="0" i="0" u="none" strike="noStrike" cap="none" dirty="0">
              <a:solidFill>
                <a:srgbClr val="262626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  <a:sym typeface="Arial"/>
            </a:endParaRPr>
          </a:p>
        </p:txBody>
      </p:sp>
      <p:sp>
        <p:nvSpPr>
          <p:cNvPr id="6" name="Google Shape;234;p2">
            <a:extLst>
              <a:ext uri="{FF2B5EF4-FFF2-40B4-BE49-F238E27FC236}">
                <a16:creationId xmlns:a16="http://schemas.microsoft.com/office/drawing/2014/main" id="{DB9DD6C3-94B0-281B-0937-F0B1F3CFB4C2}"/>
              </a:ext>
            </a:extLst>
          </p:cNvPr>
          <p:cNvSpPr/>
          <p:nvPr/>
        </p:nvSpPr>
        <p:spPr>
          <a:xfrm>
            <a:off x="415432" y="1507328"/>
            <a:ext cx="11357467" cy="4731547"/>
          </a:xfrm>
          <a:prstGeom prst="roundRect">
            <a:avLst>
              <a:gd name="adj" fmla="val 1888"/>
            </a:avLst>
          </a:prstGeom>
          <a:noFill/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608723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7"/>
          <p:cNvSpPr txBox="1">
            <a:spLocks noGrp="1"/>
          </p:cNvSpPr>
          <p:nvPr>
            <p:ph type="body" idx="1"/>
          </p:nvPr>
        </p:nvSpPr>
        <p:spPr>
          <a:xfrm>
            <a:off x="746035" y="2273299"/>
            <a:ext cx="6696163" cy="4773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228600" indent="0" algn="l" fontAlgn="base"/>
            <a:r>
              <a:rPr lang="en-US" altLang="ko-KR" sz="3600" b="1" i="0" dirty="0">
                <a:solidFill>
                  <a:srgbClr val="DBDEE1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3. </a:t>
            </a:r>
            <a:r>
              <a:rPr lang="ko-KR" altLang="en-US" sz="3600" b="1" i="0" dirty="0">
                <a:solidFill>
                  <a:srgbClr val="DBDEE1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소개</a:t>
            </a:r>
            <a:endParaRPr lang="en-US" altLang="ko-KR" sz="3600" b="1" i="0" dirty="0">
              <a:solidFill>
                <a:srgbClr val="DBDEE1"/>
              </a:solidFill>
              <a:effectLst/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283" name="Google Shape;283;p7"/>
          <p:cNvSpPr txBox="1">
            <a:spLocks noGrp="1"/>
          </p:cNvSpPr>
          <p:nvPr>
            <p:ph type="body" idx="2"/>
          </p:nvPr>
        </p:nvSpPr>
        <p:spPr>
          <a:xfrm>
            <a:off x="644437" y="2861127"/>
            <a:ext cx="7937500" cy="2257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685800" lvl="1" indent="0" fontAlgn="base">
              <a:buNone/>
            </a:pPr>
            <a:r>
              <a:rPr lang="ko-KR" altLang="en-US" sz="4400" b="0" i="0" dirty="0">
                <a:solidFill>
                  <a:srgbClr val="DBDEE1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웹 서비스 소개</a:t>
            </a:r>
          </a:p>
          <a:p>
            <a:pPr marL="685800" lvl="1" indent="0" fontAlgn="base">
              <a:buNone/>
            </a:pPr>
            <a:r>
              <a:rPr lang="ko-KR" altLang="en-US" sz="4400" b="0" i="0" dirty="0">
                <a:solidFill>
                  <a:srgbClr val="DBDEE1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웹 서비스 설명</a:t>
            </a:r>
          </a:p>
          <a:p>
            <a:pPr marL="685800" lvl="1" indent="0" fontAlgn="base">
              <a:buNone/>
            </a:pPr>
            <a:r>
              <a:rPr lang="ko-KR" altLang="en-US" sz="4400" b="0" i="0" dirty="0">
                <a:solidFill>
                  <a:srgbClr val="DBDEE1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특징 및 기능</a:t>
            </a:r>
          </a:p>
        </p:txBody>
      </p:sp>
    </p:spTree>
    <p:extLst>
      <p:ext uri="{BB962C8B-B14F-4D97-AF65-F5344CB8AC3E}">
        <p14:creationId xmlns:p14="http://schemas.microsoft.com/office/powerpoint/2010/main" val="18239715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9"/>
          <p:cNvSpPr txBox="1">
            <a:spLocks noGrp="1"/>
          </p:cNvSpPr>
          <p:nvPr>
            <p:ph type="body" idx="1"/>
          </p:nvPr>
        </p:nvSpPr>
        <p:spPr>
          <a:xfrm>
            <a:off x="261938" y="162006"/>
            <a:ext cx="8707437" cy="514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</a:pPr>
            <a:r>
              <a:rPr lang="ko-KR" altLang="en-US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웹 서비스 소개</a:t>
            </a:r>
            <a:endParaRPr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2" name="Google Shape;198;p2">
            <a:extLst>
              <a:ext uri="{FF2B5EF4-FFF2-40B4-BE49-F238E27FC236}">
                <a16:creationId xmlns:a16="http://schemas.microsoft.com/office/drawing/2014/main" id="{B3DA9CDE-F600-7DE6-32C2-41D2E895AA8D}"/>
              </a:ext>
            </a:extLst>
          </p:cNvPr>
          <p:cNvSpPr txBox="1"/>
          <p:nvPr/>
        </p:nvSpPr>
        <p:spPr>
          <a:xfrm>
            <a:off x="1215109" y="2012907"/>
            <a:ext cx="9745417" cy="3982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56C3"/>
              </a:buClr>
              <a:buSzPts val="2800"/>
            </a:pPr>
            <a:r>
              <a:rPr lang="ko-KR" altLang="en-US" sz="2000" b="0" i="0" dirty="0">
                <a:solidFill>
                  <a:srgbClr val="374151"/>
                </a:solidFill>
                <a:effectLst/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여행 일정 도우미는 여행을 계획하고 관리하는 과정을 혁신적으로 단순화하고 향상시키기 위한 혁신적인 웹 애플리케이션입니다</a:t>
            </a:r>
            <a:r>
              <a:rPr lang="en-US" altLang="ko-KR" sz="2000" b="0" i="0" dirty="0">
                <a:solidFill>
                  <a:srgbClr val="374151"/>
                </a:solidFill>
                <a:effectLst/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 </a:t>
            </a:r>
            <a:r>
              <a:rPr lang="ko-KR" altLang="en-US" sz="2000" b="0" i="0" dirty="0">
                <a:solidFill>
                  <a:srgbClr val="374151"/>
                </a:solidFill>
                <a:effectLst/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이 서비스는 여행객들을 위한 완벽한 동반자로서</a:t>
            </a:r>
            <a:r>
              <a:rPr lang="en-US" altLang="ko-KR" sz="2000" b="0" i="0" dirty="0">
                <a:solidFill>
                  <a:srgbClr val="374151"/>
                </a:solidFill>
                <a:effectLst/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z="2000" b="0" i="0" dirty="0">
                <a:solidFill>
                  <a:srgbClr val="374151"/>
                </a:solidFill>
                <a:effectLst/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여행 경험을 더욱 편안하게 만들어줍니다</a:t>
            </a:r>
            <a:r>
              <a:rPr lang="en-US" altLang="ko-KR" sz="2000" b="0" i="0" dirty="0">
                <a:solidFill>
                  <a:srgbClr val="374151"/>
                </a:solidFill>
                <a:effectLst/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</a:p>
          <a:p>
            <a:pPr marR="0"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56C3"/>
              </a:buClr>
              <a:buSzPts val="2800"/>
            </a:pPr>
            <a:endParaRPr lang="en-US" altLang="ko-KR" sz="2000" dirty="0">
              <a:solidFill>
                <a:srgbClr val="37415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  <a:sym typeface="Arial"/>
            </a:endParaRPr>
          </a:p>
          <a:p>
            <a:r>
              <a:rPr lang="ko-KR" altLang="en-US" sz="2000" b="0" i="0" dirty="0">
                <a:solidFill>
                  <a:srgbClr val="374151"/>
                </a:solidFill>
                <a:effectLst/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여행 일정 도우미를 시작하려면 간단히 웹 브라우저를 열고 웹 앱에 로그인하거나 계정을 생성하세요</a:t>
            </a:r>
            <a:r>
              <a:rPr lang="en-US" altLang="ko-KR" sz="2000" b="0" i="0" dirty="0">
                <a:solidFill>
                  <a:srgbClr val="374151"/>
                </a:solidFill>
                <a:effectLst/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 </a:t>
            </a:r>
            <a:r>
              <a:rPr lang="ko-KR" altLang="en-US" sz="2000" b="0" i="0" dirty="0">
                <a:solidFill>
                  <a:srgbClr val="374151"/>
                </a:solidFill>
                <a:effectLst/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여행 목적지를 입력하고 원하는 일정을 작성하세요</a:t>
            </a:r>
            <a:r>
              <a:rPr lang="en-US" altLang="ko-KR" sz="2000" b="0" i="0" dirty="0">
                <a:solidFill>
                  <a:srgbClr val="374151"/>
                </a:solidFill>
                <a:effectLst/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 </a:t>
            </a:r>
            <a:r>
              <a:rPr lang="ko-KR" altLang="en-US" sz="2000" b="0" i="0" dirty="0">
                <a:solidFill>
                  <a:srgbClr val="374151"/>
                </a:solidFill>
                <a:effectLst/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웹 앱은 여행 간의 모든 세부 사항을 관리하고 여행 계획을 간편하게 만들어줄 것입니다</a:t>
            </a:r>
            <a:r>
              <a:rPr lang="en-US" altLang="ko-KR" sz="2000" b="0" i="0" dirty="0">
                <a:solidFill>
                  <a:srgbClr val="374151"/>
                </a:solidFill>
                <a:effectLst/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</a:p>
          <a:p>
            <a:endParaRPr lang="en-US" altLang="ko-KR" sz="2000" b="0" i="0" dirty="0">
              <a:solidFill>
                <a:srgbClr val="374151"/>
              </a:solidFill>
              <a:effectLst/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r>
              <a:rPr lang="ko-KR" altLang="en-US" sz="2000" b="0" i="0" dirty="0">
                <a:solidFill>
                  <a:srgbClr val="374151"/>
                </a:solidFill>
                <a:effectLst/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여행 일정 도우미는 여행을 더욱 흥미롭고 무료로 즐길 수 있도록 도울 것입니다</a:t>
            </a:r>
            <a:r>
              <a:rPr lang="en-US" altLang="ko-KR" sz="2000" b="0" i="0" dirty="0">
                <a:solidFill>
                  <a:srgbClr val="374151"/>
                </a:solidFill>
                <a:effectLst/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 </a:t>
            </a:r>
            <a:r>
              <a:rPr lang="ko-KR" altLang="en-US" sz="2000" b="0" i="0" dirty="0">
                <a:solidFill>
                  <a:srgbClr val="374151"/>
                </a:solidFill>
                <a:effectLst/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새로운 여행 경험을 계획하고 관리하는 과정에서 단계별로 도움을 드립니다</a:t>
            </a:r>
            <a:r>
              <a:rPr lang="en-US" altLang="ko-KR" sz="2000" b="0" i="0" dirty="0">
                <a:solidFill>
                  <a:srgbClr val="374151"/>
                </a:solidFill>
                <a:effectLst/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 </a:t>
            </a:r>
            <a:r>
              <a:rPr lang="ko-KR" altLang="en-US" sz="2000" b="0" i="0" dirty="0">
                <a:solidFill>
                  <a:srgbClr val="374151"/>
                </a:solidFill>
                <a:effectLst/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미래의 모험을 위한 여행 일정 도우미를 사용해보세요</a:t>
            </a:r>
            <a:r>
              <a:rPr lang="en-US" altLang="ko-KR" sz="2000" b="0" i="0" dirty="0">
                <a:solidFill>
                  <a:srgbClr val="374151"/>
                </a:solidFill>
                <a:effectLst/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!</a:t>
            </a:r>
          </a:p>
          <a:p>
            <a:pPr marR="0"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56C3"/>
              </a:buClr>
              <a:buSzPts val="2800"/>
            </a:pPr>
            <a:r>
              <a:rPr lang="en-US" altLang="ko-KR" sz="2000" dirty="0">
                <a:solidFill>
                  <a:srgbClr val="1F56C3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sym typeface="Arial"/>
              </a:rPr>
              <a:t> </a:t>
            </a:r>
          </a:p>
        </p:txBody>
      </p:sp>
      <p:sp>
        <p:nvSpPr>
          <p:cNvPr id="3" name="Google Shape;234;p2">
            <a:extLst>
              <a:ext uri="{FF2B5EF4-FFF2-40B4-BE49-F238E27FC236}">
                <a16:creationId xmlns:a16="http://schemas.microsoft.com/office/drawing/2014/main" id="{23C9BE69-C5FA-01DD-2A5D-5E5094255E47}"/>
              </a:ext>
            </a:extLst>
          </p:cNvPr>
          <p:cNvSpPr/>
          <p:nvPr/>
        </p:nvSpPr>
        <p:spPr>
          <a:xfrm>
            <a:off x="415432" y="1507328"/>
            <a:ext cx="11357467" cy="4731547"/>
          </a:xfrm>
          <a:prstGeom prst="roundRect">
            <a:avLst>
              <a:gd name="adj" fmla="val 1888"/>
            </a:avLst>
          </a:prstGeom>
          <a:noFill/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235;p2">
            <a:extLst>
              <a:ext uri="{FF2B5EF4-FFF2-40B4-BE49-F238E27FC236}">
                <a16:creationId xmlns:a16="http://schemas.microsoft.com/office/drawing/2014/main" id="{6C01FCC9-2F9A-EF3E-E676-1811670C41F2}"/>
              </a:ext>
            </a:extLst>
          </p:cNvPr>
          <p:cNvSpPr/>
          <p:nvPr/>
        </p:nvSpPr>
        <p:spPr>
          <a:xfrm>
            <a:off x="872767" y="1323311"/>
            <a:ext cx="5947133" cy="419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 dirty="0">
                <a:solidFill>
                  <a:srgbClr val="262626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&lt;</a:t>
            </a:r>
            <a:r>
              <a:rPr lang="ko-KR" altLang="en-US" sz="2400" dirty="0">
                <a:solidFill>
                  <a:srgbClr val="262626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여행 일정 도우미</a:t>
            </a:r>
            <a:r>
              <a:rPr lang="en-US" altLang="ko-KR" sz="2400" dirty="0">
                <a:solidFill>
                  <a:srgbClr val="262626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&gt; </a:t>
            </a:r>
            <a:r>
              <a:rPr lang="en-US" altLang="ko-KR" sz="2000" dirty="0">
                <a:solidFill>
                  <a:srgbClr val="262626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:</a:t>
            </a:r>
            <a:r>
              <a:rPr lang="en-US" altLang="ko-KR" sz="2400" dirty="0">
                <a:solidFill>
                  <a:srgbClr val="262626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ko-KR" altLang="en-US" sz="2000" dirty="0">
                <a:solidFill>
                  <a:srgbClr val="262626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새로운 여행 경험의 시작</a:t>
            </a:r>
            <a:endParaRPr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317722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682</Words>
  <Application>Microsoft Office PowerPoint</Application>
  <PresentationFormat>와이드스크린</PresentationFormat>
  <Paragraphs>160</Paragraphs>
  <Slides>22</Slides>
  <Notes>22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31" baseType="lpstr">
      <vt:lpstr>Poppins Medium</vt:lpstr>
      <vt:lpstr>KoPub돋움체 Bold</vt:lpstr>
      <vt:lpstr>Malgun Gothic</vt:lpstr>
      <vt:lpstr>HY헤드라인M</vt:lpstr>
      <vt:lpstr>Bebas Neue</vt:lpstr>
      <vt:lpstr>Malgun Gothic</vt:lpstr>
      <vt:lpstr>KoPub돋움체 Medium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horang choo</dc:creator>
  <cp:lastModifiedBy>이주연</cp:lastModifiedBy>
  <cp:revision>9</cp:revision>
  <dcterms:created xsi:type="dcterms:W3CDTF">2020-12-31T07:32:44Z</dcterms:created>
  <dcterms:modified xsi:type="dcterms:W3CDTF">2023-10-16T01:59:35Z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0x010100056014CE335A2B458B7B63CAE07E1B71</vt:lpwstr>
  </property>
</Properties>
</file>