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29D0D-8E59-95F5-218E-14CCA030D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9D868E-C3FB-3C86-B5E9-98F27E21B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E0CA6-F4C2-80FD-6693-91F6BB8F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DE5D-55C3-4C41-B172-1DB18E9BCDD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A001E-B130-8A52-623B-3022B8D3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7E4D2-581D-AB21-5654-C2A793D9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2463-7952-4559-BA97-21713ABB6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5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2A134-7584-DBE3-687C-CC529C4B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76148D-B196-518A-015E-941CFB0E0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AF76A-C87C-3BB6-E01B-500E2EAE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DE5D-55C3-4C41-B172-1DB18E9BCDD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0EE6F-9248-83E4-2C7D-789B6466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3273C-4E18-1E6A-A82F-1A7AE2E6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2463-7952-4559-BA97-21713ABB6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7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AF777A-F728-B7AD-AB52-DF2F705D1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AA5BBD-9326-A00F-0618-FE4AA622E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A1AEE-0BA7-64EC-A6DB-75296B85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DE5D-55C3-4C41-B172-1DB18E9BCDD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E0447-2715-83A5-54B5-81968907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2FFE0-2C94-7063-3164-70DC7813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2463-7952-4559-BA97-21713ABB6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534B0-4F84-7B58-7BDC-09C0E301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788B5-9D7B-25F5-B112-43A6A29BE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4F83A0-695C-070C-705B-52393300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DE5D-55C3-4C41-B172-1DB18E9BCDD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28F8F-C5C3-02B6-77C7-2774716C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63BE2-4072-0A98-945D-18DED797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2463-7952-4559-BA97-21713ABB6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030B9-33FB-28AB-F6B4-29DED562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92C5D2-03C2-41F3-B6E0-E35AF19D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F5DA8-AA3F-206D-5472-CAE0C047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DE5D-55C3-4C41-B172-1DB18E9BCDD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C76C7-A491-58F8-B74F-09B3919D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5171F-478B-6838-BFA3-6C92708E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2463-7952-4559-BA97-21713ABB6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1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E62C3-8AFF-D7C0-580B-27215616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6E917-5990-91F4-F2D6-5B303329C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58AB96-A2EC-3838-C379-B0DC0EDE4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CD078-94B2-9B10-E204-383D5136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DE5D-55C3-4C41-B172-1DB18E9BCDD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E2C13-0302-F423-31F4-AEDCA132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C96BA9-05F5-03B2-50A6-2848DEC5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2463-7952-4559-BA97-21713ABB6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4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1147A-BE27-8DB6-A858-C32A0763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78259-BFA3-0B42-7F8C-2A97CB07E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DA856-4F6D-3954-6C3D-501694774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310F3-094E-912D-E05F-D63F92819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C47F23-3E7B-BCB2-01E1-ED5CF5965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ADAFD7-F766-272B-72AC-4BBA86EC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DE5D-55C3-4C41-B172-1DB18E9BCDD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6FC4E6-AFBF-5622-788C-ADC5613D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426583-3DF9-352C-578B-C6DACE3A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2463-7952-4559-BA97-21713ABB6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39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B32BB-27C0-4824-A020-A8194C06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037819-CD32-313B-857A-56F66925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DE5D-55C3-4C41-B172-1DB18E9BCDD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B7F7C3-2E57-5FA2-9F05-14F3C94B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F763E9-C5A7-D829-1F5E-25184EB9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2463-7952-4559-BA97-21713ABB6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4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51F7FF-26D1-0EDE-727A-5A708B35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DE5D-55C3-4C41-B172-1DB18E9BCDD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8FEE05-1506-EAB4-C0A5-0A11EB93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A45283-8924-A130-4DCE-E0ACA458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2463-7952-4559-BA97-21713ABB6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71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15AC0-2C44-F8BE-4C10-449CF387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70B16F-B7F9-AED3-A130-5DF7D41EE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590959-2899-F4D3-2D26-F772D27CB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04B286-40B0-8092-340A-CA814C2F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DE5D-55C3-4C41-B172-1DB18E9BCDD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C59E5D-EED0-789A-3635-8F731CF8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AE192-4CA6-B885-079C-B5746225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2463-7952-4559-BA97-21713ABB6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8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B6A60-2F9E-C6B6-F2E8-D268C9D4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CBDAE-91A4-1BC5-BEE9-C3BDE7DA7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879A0-EFB9-AD7A-3318-FFE0A7508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7DDA7-5A07-1F07-B6ED-6B81E74C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2DE5D-55C3-4C41-B172-1DB18E9BCDD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88E84-A043-A2BB-4E38-6838B6F4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7C2B33-B984-0777-A8DC-A3C32E74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2463-7952-4559-BA97-21713ABB6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95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CB83FE-D3E4-522F-893D-706D4DF0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AE6A83-5C8D-0A51-3E3E-62BE0AB76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7F9DA-728B-0A61-7502-BB92B7E87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2DE5D-55C3-4C41-B172-1DB18E9BCDD5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3EB0F-E189-1FAE-9329-C3E99D8FD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97438-1F72-9639-F384-FB2FCEA19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2463-7952-4559-BA97-21713ABB65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96B18-456C-7BCA-9800-78B613B4E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0496" y="-201884"/>
            <a:ext cx="9144000" cy="1009258"/>
          </a:xfrm>
        </p:spPr>
        <p:txBody>
          <a:bodyPr>
            <a:noAutofit/>
          </a:bodyPr>
          <a:lstStyle/>
          <a:p>
            <a:pPr algn="r"/>
            <a:r>
              <a:rPr lang="en-US" altLang="ko-KR" sz="2400" dirty="0"/>
              <a:t>YC</a:t>
            </a:r>
            <a:r>
              <a:rPr lang="ko-KR" altLang="en-US" sz="2400" dirty="0"/>
              <a:t> </a:t>
            </a:r>
            <a:r>
              <a:rPr lang="en-US" altLang="ko-KR" sz="2400" dirty="0"/>
              <a:t>Tech</a:t>
            </a:r>
            <a:r>
              <a:rPr lang="ko-KR" altLang="en-US" sz="2400" dirty="0"/>
              <a:t> </a:t>
            </a:r>
            <a:r>
              <a:rPr lang="en-US" altLang="ko-KR" sz="2400" dirty="0"/>
              <a:t>Academy</a:t>
            </a:r>
            <a:br>
              <a:rPr lang="en-US" altLang="ko-KR" sz="2400" dirty="0"/>
            </a:br>
            <a:r>
              <a:rPr lang="en-US" altLang="ko-KR" sz="2400" dirty="0"/>
              <a:t>6</a:t>
            </a:r>
            <a:r>
              <a:rPr lang="ko-KR" altLang="en-US" sz="2400" dirty="0"/>
              <a:t>조 팀프로젝트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DDFB4F-3FD0-12E9-F611-F5B261C99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868" y="348206"/>
            <a:ext cx="9144000" cy="1041063"/>
          </a:xfrm>
        </p:spPr>
        <p:txBody>
          <a:bodyPr>
            <a:normAutofit/>
          </a:bodyPr>
          <a:lstStyle/>
          <a:p>
            <a:r>
              <a:rPr lang="ko-KR" altLang="en-US" sz="2400" b="1" u="sng" dirty="0"/>
              <a:t>여행 일정 도우미</a:t>
            </a:r>
            <a:br>
              <a:rPr lang="en-US" altLang="ko-KR" sz="2400" b="1" u="sng" dirty="0"/>
            </a:br>
            <a:endParaRPr lang="ko-KR" altLang="en-US" b="1" u="sng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E1586F-931A-810A-58E4-AEED75E80479}"/>
              </a:ext>
            </a:extLst>
          </p:cNvPr>
          <p:cNvSpPr/>
          <p:nvPr/>
        </p:nvSpPr>
        <p:spPr>
          <a:xfrm>
            <a:off x="730332" y="807374"/>
            <a:ext cx="10640291" cy="5569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4309C1-8D8F-BFC1-D7AF-F396DF2ABBCF}"/>
              </a:ext>
            </a:extLst>
          </p:cNvPr>
          <p:cNvSpPr/>
          <p:nvPr/>
        </p:nvSpPr>
        <p:spPr>
          <a:xfrm>
            <a:off x="1199415" y="1074716"/>
            <a:ext cx="4619501" cy="3016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/>
              <a:t>지 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7EBDB9-757B-B47D-9179-6F7A5D8A384B}"/>
              </a:ext>
            </a:extLst>
          </p:cNvPr>
          <p:cNvSpPr/>
          <p:nvPr/>
        </p:nvSpPr>
        <p:spPr>
          <a:xfrm>
            <a:off x="6032666" y="1074716"/>
            <a:ext cx="4882738" cy="3998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검 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7384B7-8400-3D96-F174-1BAC9563902A}"/>
              </a:ext>
            </a:extLst>
          </p:cNvPr>
          <p:cNvSpPr/>
          <p:nvPr/>
        </p:nvSpPr>
        <p:spPr>
          <a:xfrm>
            <a:off x="6032666" y="1603168"/>
            <a:ext cx="4886696" cy="45482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여행 일정표</a:t>
            </a: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226EF-547A-7DFC-50E0-14E9AE8F19E5}"/>
              </a:ext>
            </a:extLst>
          </p:cNvPr>
          <p:cNvSpPr txBox="1"/>
          <p:nvPr/>
        </p:nvSpPr>
        <p:spPr>
          <a:xfrm>
            <a:off x="6032666" y="1628747"/>
            <a:ext cx="4674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2"/>
                </a:solidFill>
              </a:rPr>
              <a:t>날짜</a:t>
            </a:r>
            <a:r>
              <a:rPr lang="en-US" altLang="ko-KR" sz="1400" b="1" dirty="0">
                <a:solidFill>
                  <a:schemeClr val="accent2"/>
                </a:solidFill>
              </a:rPr>
              <a:t>/</a:t>
            </a:r>
            <a:r>
              <a:rPr lang="ko-KR" altLang="en-US" sz="1400" b="1" dirty="0">
                <a:solidFill>
                  <a:schemeClr val="accent2"/>
                </a:solidFill>
              </a:rPr>
              <a:t>여행지명</a:t>
            </a:r>
            <a:r>
              <a:rPr lang="en-US" altLang="ko-KR" sz="1400" b="1" dirty="0">
                <a:solidFill>
                  <a:schemeClr val="accent2"/>
                </a:solidFill>
              </a:rPr>
              <a:t>/</a:t>
            </a:r>
            <a:r>
              <a:rPr lang="ko-KR" altLang="en-US" sz="1400" b="1" dirty="0">
                <a:solidFill>
                  <a:schemeClr val="accent2"/>
                </a:solidFill>
              </a:rPr>
              <a:t>설명</a:t>
            </a:r>
            <a:r>
              <a:rPr lang="en-US" altLang="ko-KR" sz="1400" b="1" dirty="0">
                <a:solidFill>
                  <a:schemeClr val="accent2"/>
                </a:solidFill>
              </a:rPr>
              <a:t>/</a:t>
            </a:r>
            <a:r>
              <a:rPr lang="ko-KR" altLang="en-US" sz="1400" b="1" dirty="0">
                <a:solidFill>
                  <a:schemeClr val="accent2"/>
                </a:solidFill>
              </a:rPr>
              <a:t>상태</a:t>
            </a:r>
            <a:r>
              <a:rPr lang="en-US" altLang="ko-KR" sz="1400" b="1" dirty="0">
                <a:solidFill>
                  <a:schemeClr val="accent2"/>
                </a:solidFill>
              </a:rPr>
              <a:t>/</a:t>
            </a:r>
            <a:r>
              <a:rPr lang="ko-KR" altLang="en-US" sz="1400" b="1" dirty="0">
                <a:solidFill>
                  <a:schemeClr val="accent2"/>
                </a:solidFill>
              </a:rPr>
              <a:t>비고</a:t>
            </a:r>
            <a:r>
              <a:rPr lang="en-US" altLang="ko-KR" sz="1400" b="1" dirty="0">
                <a:solidFill>
                  <a:schemeClr val="accent2"/>
                </a:solidFill>
              </a:rPr>
              <a:t>/</a:t>
            </a:r>
            <a:r>
              <a:rPr lang="ko-KR" altLang="en-US" sz="1400" b="1" dirty="0">
                <a:solidFill>
                  <a:schemeClr val="accent2"/>
                </a:solidFill>
              </a:rPr>
              <a:t>작성자</a:t>
            </a:r>
            <a:r>
              <a:rPr lang="en-US" altLang="ko-KR" sz="1400" b="1" dirty="0">
                <a:solidFill>
                  <a:schemeClr val="accent2"/>
                </a:solidFill>
              </a:rPr>
              <a:t>/</a:t>
            </a:r>
            <a:r>
              <a:rPr lang="ko-KR" altLang="en-US" sz="1400" b="1" dirty="0">
                <a:solidFill>
                  <a:schemeClr val="accent2"/>
                </a:solidFill>
              </a:rPr>
              <a:t>작성날짜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66AD57-9DA6-B483-CB88-51E3C1CE57CE}"/>
              </a:ext>
            </a:extLst>
          </p:cNvPr>
          <p:cNvSpPr/>
          <p:nvPr/>
        </p:nvSpPr>
        <p:spPr>
          <a:xfrm>
            <a:off x="1199407" y="4191990"/>
            <a:ext cx="4619501" cy="19594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장소에 대한 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B933A-135F-4DC3-41E6-569BCBA018EF}"/>
              </a:ext>
            </a:extLst>
          </p:cNvPr>
          <p:cNvSpPr txBox="1"/>
          <p:nvPr/>
        </p:nvSpPr>
        <p:spPr>
          <a:xfrm>
            <a:off x="95003" y="118753"/>
            <a:ext cx="213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메인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581813D-4C01-D6F5-E5C3-2B2117D5D7CB}"/>
              </a:ext>
            </a:extLst>
          </p:cNvPr>
          <p:cNvSpPr/>
          <p:nvPr/>
        </p:nvSpPr>
        <p:spPr>
          <a:xfrm>
            <a:off x="9931729" y="1908882"/>
            <a:ext cx="926278" cy="4987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65396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96B18-456C-7BCA-9800-78B613B4E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0496" y="-201884"/>
            <a:ext cx="9144000" cy="1009258"/>
          </a:xfrm>
        </p:spPr>
        <p:txBody>
          <a:bodyPr>
            <a:noAutofit/>
          </a:bodyPr>
          <a:lstStyle/>
          <a:p>
            <a:pPr algn="r"/>
            <a:r>
              <a:rPr lang="en-US" altLang="ko-KR" sz="2400" dirty="0"/>
              <a:t>YC</a:t>
            </a:r>
            <a:r>
              <a:rPr lang="ko-KR" altLang="en-US" sz="2400" dirty="0"/>
              <a:t> </a:t>
            </a:r>
            <a:r>
              <a:rPr lang="en-US" altLang="ko-KR" sz="2400" dirty="0"/>
              <a:t>Tech</a:t>
            </a:r>
            <a:r>
              <a:rPr lang="ko-KR" altLang="en-US" sz="2400" dirty="0"/>
              <a:t> </a:t>
            </a:r>
            <a:r>
              <a:rPr lang="en-US" altLang="ko-KR" sz="2400" dirty="0"/>
              <a:t>Academy</a:t>
            </a:r>
            <a:br>
              <a:rPr lang="en-US" altLang="ko-KR" sz="2400" dirty="0"/>
            </a:br>
            <a:r>
              <a:rPr lang="en-US" altLang="ko-KR" sz="2400" dirty="0"/>
              <a:t>6</a:t>
            </a:r>
            <a:r>
              <a:rPr lang="ko-KR" altLang="en-US" sz="2400" dirty="0"/>
              <a:t>조 팀프로젝트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DDFB4F-3FD0-12E9-F611-F5B261C99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868" y="348206"/>
            <a:ext cx="9144000" cy="1041063"/>
          </a:xfrm>
        </p:spPr>
        <p:txBody>
          <a:bodyPr>
            <a:normAutofit/>
          </a:bodyPr>
          <a:lstStyle/>
          <a:p>
            <a:r>
              <a:rPr lang="ko-KR" altLang="en-US" sz="2400" b="1" u="sng" dirty="0"/>
              <a:t>여행 일정 도우미</a:t>
            </a:r>
            <a:br>
              <a:rPr lang="en-US" altLang="ko-KR" sz="2400" b="1" u="sng" dirty="0"/>
            </a:br>
            <a:endParaRPr lang="ko-KR" altLang="en-US" b="1" u="sng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BE1586F-931A-810A-58E4-AEED75E80479}"/>
              </a:ext>
            </a:extLst>
          </p:cNvPr>
          <p:cNvSpPr/>
          <p:nvPr/>
        </p:nvSpPr>
        <p:spPr>
          <a:xfrm>
            <a:off x="730332" y="807374"/>
            <a:ext cx="10640291" cy="5569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7384B7-8400-3D96-F174-1BAC9563902A}"/>
              </a:ext>
            </a:extLst>
          </p:cNvPr>
          <p:cNvSpPr/>
          <p:nvPr/>
        </p:nvSpPr>
        <p:spPr>
          <a:xfrm>
            <a:off x="1312223" y="1086592"/>
            <a:ext cx="9458705" cy="5064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여행 일정표</a:t>
            </a: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226EF-547A-7DFC-50E0-14E9AE8F19E5}"/>
              </a:ext>
            </a:extLst>
          </p:cNvPr>
          <p:cNvSpPr txBox="1"/>
          <p:nvPr/>
        </p:nvSpPr>
        <p:spPr>
          <a:xfrm>
            <a:off x="1421073" y="1219991"/>
            <a:ext cx="903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accent2"/>
                </a:solidFill>
              </a:rPr>
              <a:t>날짜</a:t>
            </a:r>
            <a:r>
              <a:rPr lang="en-US" altLang="ko-KR" sz="2800" b="1" dirty="0">
                <a:solidFill>
                  <a:schemeClr val="accent2"/>
                </a:solidFill>
              </a:rPr>
              <a:t>/</a:t>
            </a:r>
            <a:r>
              <a:rPr lang="ko-KR" altLang="en-US" sz="2800" b="1" dirty="0">
                <a:solidFill>
                  <a:schemeClr val="accent2"/>
                </a:solidFill>
              </a:rPr>
              <a:t>여행지명</a:t>
            </a:r>
            <a:r>
              <a:rPr lang="en-US" altLang="ko-KR" sz="2800" b="1" dirty="0">
                <a:solidFill>
                  <a:schemeClr val="accent2"/>
                </a:solidFill>
              </a:rPr>
              <a:t>/</a:t>
            </a:r>
            <a:r>
              <a:rPr lang="ko-KR" altLang="en-US" sz="2800" b="1" dirty="0">
                <a:solidFill>
                  <a:schemeClr val="accent2"/>
                </a:solidFill>
              </a:rPr>
              <a:t>설명</a:t>
            </a:r>
            <a:r>
              <a:rPr lang="en-US" altLang="ko-KR" sz="2800" b="1" dirty="0">
                <a:solidFill>
                  <a:schemeClr val="accent2"/>
                </a:solidFill>
              </a:rPr>
              <a:t>/</a:t>
            </a:r>
            <a:r>
              <a:rPr lang="ko-KR" altLang="en-US" sz="2800" b="1" dirty="0">
                <a:solidFill>
                  <a:schemeClr val="accent2"/>
                </a:solidFill>
              </a:rPr>
              <a:t>상태</a:t>
            </a:r>
            <a:r>
              <a:rPr lang="en-US" altLang="ko-KR" sz="2800" b="1" dirty="0">
                <a:solidFill>
                  <a:schemeClr val="accent2"/>
                </a:solidFill>
              </a:rPr>
              <a:t>/</a:t>
            </a:r>
            <a:r>
              <a:rPr lang="ko-KR" altLang="en-US" sz="2800" b="1" dirty="0">
                <a:solidFill>
                  <a:schemeClr val="accent2"/>
                </a:solidFill>
              </a:rPr>
              <a:t>비고</a:t>
            </a:r>
            <a:r>
              <a:rPr lang="en-US" altLang="ko-KR" sz="2800" b="1" dirty="0">
                <a:solidFill>
                  <a:schemeClr val="accent2"/>
                </a:solidFill>
              </a:rPr>
              <a:t>/</a:t>
            </a:r>
            <a:r>
              <a:rPr lang="ko-KR" altLang="en-US" sz="2800" b="1" dirty="0">
                <a:solidFill>
                  <a:schemeClr val="accent2"/>
                </a:solidFill>
              </a:rPr>
              <a:t>작성자</a:t>
            </a:r>
            <a:r>
              <a:rPr lang="en-US" altLang="ko-KR" sz="2800" b="1" dirty="0">
                <a:solidFill>
                  <a:schemeClr val="accent2"/>
                </a:solidFill>
              </a:rPr>
              <a:t>/</a:t>
            </a:r>
            <a:r>
              <a:rPr lang="ko-KR" altLang="en-US" sz="2800" b="1" dirty="0">
                <a:solidFill>
                  <a:schemeClr val="accent2"/>
                </a:solidFill>
              </a:rPr>
              <a:t>작성날짜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B7727-C94E-50A1-D238-83926AE92B78}"/>
              </a:ext>
            </a:extLst>
          </p:cNvPr>
          <p:cNvSpPr txBox="1"/>
          <p:nvPr/>
        </p:nvSpPr>
        <p:spPr>
          <a:xfrm>
            <a:off x="95003" y="118753"/>
            <a:ext cx="2214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수정화면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134BB8-8EB6-4D5E-C01E-A2E16F3854DF}"/>
              </a:ext>
            </a:extLst>
          </p:cNvPr>
          <p:cNvSpPr/>
          <p:nvPr/>
        </p:nvSpPr>
        <p:spPr>
          <a:xfrm>
            <a:off x="9468590" y="1816632"/>
            <a:ext cx="926278" cy="4987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80879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63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YC Tech Academy 6조 팀프로젝트</vt:lpstr>
      <vt:lpstr>YC Tech Academy 6조 팀프로젝트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YC Tech Academy 6조 팀프로젝트</dc:title>
  <dc:creator>이주연</dc:creator>
  <cp:lastModifiedBy>이주연</cp:lastModifiedBy>
  <cp:revision>4</cp:revision>
  <dcterms:created xsi:type="dcterms:W3CDTF">2023-09-13T09:00:16Z</dcterms:created>
  <dcterms:modified xsi:type="dcterms:W3CDTF">2023-09-13T09:48:50Z</dcterms:modified>
</cp:coreProperties>
</file>