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58" r:id="rId5"/>
    <p:sldId id="259" r:id="rId6"/>
    <p:sldId id="261" r:id="rId7"/>
    <p:sldId id="263" r:id="rId8"/>
    <p:sldId id="262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80EC1-4304-4F58-9491-5C126EAC36CE}" v="2" dt="2024-08-20T11:59:0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연 박" userId="35dba935e8d452c4" providerId="LiveId" clId="{F6280EC1-4304-4F58-9491-5C126EAC36CE}"/>
    <pc:docChg chg="custSel modSld">
      <pc:chgData name="주연 박" userId="35dba935e8d452c4" providerId="LiveId" clId="{F6280EC1-4304-4F58-9491-5C126EAC36CE}" dt="2024-08-20T12:31:26.198" v="175" actId="20577"/>
      <pc:docMkLst>
        <pc:docMk/>
      </pc:docMkLst>
      <pc:sldChg chg="modSp mod">
        <pc:chgData name="주연 박" userId="35dba935e8d452c4" providerId="LiveId" clId="{F6280EC1-4304-4F58-9491-5C126EAC36CE}" dt="2024-08-20T12:04:47.134" v="119" actId="20577"/>
        <pc:sldMkLst>
          <pc:docMk/>
          <pc:sldMk cId="1314461921" sldId="256"/>
        </pc:sldMkLst>
        <pc:spChg chg="mod">
          <ac:chgData name="주연 박" userId="35dba935e8d452c4" providerId="LiveId" clId="{F6280EC1-4304-4F58-9491-5C126EAC36CE}" dt="2024-08-20T12:03:31.609" v="95" actId="20577"/>
          <ac:spMkLst>
            <pc:docMk/>
            <pc:sldMk cId="1314461921" sldId="256"/>
            <ac:spMk id="5" creationId="{00000000-0000-0000-0000-000000000000}"/>
          </ac:spMkLst>
        </pc:spChg>
        <pc:spChg chg="mod">
          <ac:chgData name="주연 박" userId="35dba935e8d452c4" providerId="LiveId" clId="{F6280EC1-4304-4F58-9491-5C126EAC36CE}" dt="2024-08-20T12:04:47.134" v="119" actId="20577"/>
          <ac:spMkLst>
            <pc:docMk/>
            <pc:sldMk cId="1314461921" sldId="256"/>
            <ac:spMk id="7" creationId="{00000000-0000-0000-0000-000000000000}"/>
          </ac:spMkLst>
        </pc:spChg>
      </pc:sldChg>
      <pc:sldChg chg="modSp mod">
        <pc:chgData name="주연 박" userId="35dba935e8d452c4" providerId="LiveId" clId="{F6280EC1-4304-4F58-9491-5C126EAC36CE}" dt="2024-08-20T12:27:54.123" v="150" actId="20577"/>
        <pc:sldMkLst>
          <pc:docMk/>
          <pc:sldMk cId="2260317433" sldId="258"/>
        </pc:sldMkLst>
        <pc:spChg chg="mod">
          <ac:chgData name="주연 박" userId="35dba935e8d452c4" providerId="LiveId" clId="{F6280EC1-4304-4F58-9491-5C126EAC36CE}" dt="2024-08-20T12:27:54.123" v="150" actId="20577"/>
          <ac:spMkLst>
            <pc:docMk/>
            <pc:sldMk cId="2260317433" sldId="258"/>
            <ac:spMk id="6" creationId="{84B437E5-65A9-5DA0-3153-0F0E2934EEC9}"/>
          </ac:spMkLst>
        </pc:spChg>
        <pc:spChg chg="mod">
          <ac:chgData name="주연 박" userId="35dba935e8d452c4" providerId="LiveId" clId="{F6280EC1-4304-4F58-9491-5C126EAC36CE}" dt="2024-08-20T12:17:06.271" v="148" actId="1076"/>
          <ac:spMkLst>
            <pc:docMk/>
            <pc:sldMk cId="2260317433" sldId="258"/>
            <ac:spMk id="7" creationId="{CB36B6F5-9D28-2588-135D-E9723755050A}"/>
          </ac:spMkLst>
        </pc:spChg>
      </pc:sldChg>
      <pc:sldChg chg="modSp mod">
        <pc:chgData name="주연 박" userId="35dba935e8d452c4" providerId="LiveId" clId="{F6280EC1-4304-4F58-9491-5C126EAC36CE}" dt="2024-08-20T12:31:26.198" v="175" actId="20577"/>
        <pc:sldMkLst>
          <pc:docMk/>
          <pc:sldMk cId="1886822333" sldId="259"/>
        </pc:sldMkLst>
        <pc:spChg chg="mod">
          <ac:chgData name="주연 박" userId="35dba935e8d452c4" providerId="LiveId" clId="{F6280EC1-4304-4F58-9491-5C126EAC36CE}" dt="2024-08-20T12:31:26.198" v="175" actId="20577"/>
          <ac:spMkLst>
            <pc:docMk/>
            <pc:sldMk cId="1886822333" sldId="259"/>
            <ac:spMk id="6" creationId="{6B10D7DF-3227-1B20-8086-EAE5000B00E0}"/>
          </ac:spMkLst>
        </pc:spChg>
        <pc:spChg chg="mod">
          <ac:chgData name="주연 박" userId="35dba935e8d452c4" providerId="LiveId" clId="{F6280EC1-4304-4F58-9491-5C126EAC36CE}" dt="2024-08-20T11:58:21.134" v="39"/>
          <ac:spMkLst>
            <pc:docMk/>
            <pc:sldMk cId="1886822333" sldId="259"/>
            <ac:spMk id="9" creationId="{A6771E97-0376-4D97-AF7A-C0C5D39CEAD1}"/>
          </ac:spMkLst>
        </pc:spChg>
      </pc:sldChg>
      <pc:sldChg chg="modSp mod">
        <pc:chgData name="주연 박" userId="35dba935e8d452c4" providerId="LiveId" clId="{F6280EC1-4304-4F58-9491-5C126EAC36CE}" dt="2024-08-20T12:05:10.511" v="131" actId="20577"/>
        <pc:sldMkLst>
          <pc:docMk/>
          <pc:sldMk cId="719173044" sldId="261"/>
        </pc:sldMkLst>
        <pc:spChg chg="mod">
          <ac:chgData name="주연 박" userId="35dba935e8d452c4" providerId="LiveId" clId="{F6280EC1-4304-4F58-9491-5C126EAC36CE}" dt="2024-08-20T12:05:10.511" v="131" actId="20577"/>
          <ac:spMkLst>
            <pc:docMk/>
            <pc:sldMk cId="719173044" sldId="261"/>
            <ac:spMk id="4" creationId="{C39DA3BD-DE99-9ED9-DBB7-18CAB1889814}"/>
          </ac:spMkLst>
        </pc:spChg>
        <pc:spChg chg="mod">
          <ac:chgData name="주연 박" userId="35dba935e8d452c4" providerId="LiveId" clId="{F6280EC1-4304-4F58-9491-5C126EAC36CE}" dt="2024-08-20T11:59:02.945" v="64"/>
          <ac:spMkLst>
            <pc:docMk/>
            <pc:sldMk cId="719173044" sldId="261"/>
            <ac:spMk id="7" creationId="{4A03B44A-241D-0466-C52B-6712FCA9DB8E}"/>
          </ac:spMkLst>
        </pc:spChg>
      </pc:sldChg>
      <pc:sldChg chg="modSp mod">
        <pc:chgData name="주연 박" userId="35dba935e8d452c4" providerId="LiveId" clId="{F6280EC1-4304-4F58-9491-5C126EAC36CE}" dt="2024-08-20T11:59:09.876" v="75"/>
        <pc:sldMkLst>
          <pc:docMk/>
          <pc:sldMk cId="3840163920" sldId="262"/>
        </pc:sldMkLst>
        <pc:spChg chg="mod">
          <ac:chgData name="주연 박" userId="35dba935e8d452c4" providerId="LiveId" clId="{F6280EC1-4304-4F58-9491-5C126EAC36CE}" dt="2024-08-20T11:59:09.876" v="75"/>
          <ac:spMkLst>
            <pc:docMk/>
            <pc:sldMk cId="3840163920" sldId="262"/>
            <ac:spMk id="4" creationId="{A2F0E9FD-D0BB-5E76-F0C8-EA3A2B4883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2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로그아웃</a:t>
            </a:r>
            <a:endParaRPr lang="en-US" altLang="ko-KR" dirty="0"/>
          </a:p>
          <a:p>
            <a:r>
              <a:rPr lang="en-US" altLang="ko-KR" dirty="0"/>
              <a:t>PW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83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E87808-2AC1-7817-C50B-54351BC7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37"/>
            <a:ext cx="5746946" cy="5746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CB2F8-DCE1-3ED7-6EAA-809D5B2D7592}"/>
              </a:ext>
            </a:extLst>
          </p:cNvPr>
          <p:cNvSpPr txBox="1"/>
          <p:nvPr/>
        </p:nvSpPr>
        <p:spPr>
          <a:xfrm>
            <a:off x="830601" y="476659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 로그인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1AD91-07F0-8E0A-6A4D-C5B8A2C5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14" y="1622837"/>
            <a:ext cx="5827498" cy="3454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42A1D-9E45-0FFC-362C-D6B764AE5129}"/>
              </a:ext>
            </a:extLst>
          </p:cNvPr>
          <p:cNvSpPr txBox="1"/>
          <p:nvPr/>
        </p:nvSpPr>
        <p:spPr>
          <a:xfrm>
            <a:off x="6228179" y="60507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 회원가입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49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198CAE-5399-B1CB-B4B6-C57929EB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7" y="1573838"/>
            <a:ext cx="5243638" cy="4085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29BAA-7CD7-E5C8-6D14-CEDF6E8D5B6B}"/>
              </a:ext>
            </a:extLst>
          </p:cNvPr>
          <p:cNvSpPr txBox="1"/>
          <p:nvPr/>
        </p:nvSpPr>
        <p:spPr>
          <a:xfrm>
            <a:off x="878706" y="61068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 회원가입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2CDA8-D8CF-6256-F330-58359B25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9BEC5-AF63-CF61-2109-36ADD5D8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5" y="274881"/>
            <a:ext cx="11625545" cy="6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990832"/>
            <a:ext cx="5306165" cy="54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14" y="209724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UI(</a:t>
            </a:r>
            <a:r>
              <a:rPr lang="ko-KR" altLang="en-US" dirty="0"/>
              <a:t>여기어때</a:t>
            </a:r>
            <a:r>
              <a:rPr lang="en-US" altLang="ko-KR" dirty="0"/>
              <a:t>) – o</a:t>
            </a:r>
          </a:p>
          <a:p>
            <a:r>
              <a:rPr lang="en-US" altLang="ko-KR" dirty="0" err="1"/>
              <a:t>login.jsp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12" y="1257569"/>
            <a:ext cx="4982270" cy="4896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1648" y="394390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이메일로 시작하기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 – o</a:t>
            </a:r>
          </a:p>
          <a:p>
            <a:r>
              <a:rPr lang="en-US" altLang="ko-KR" dirty="0" err="1"/>
              <a:t>guestLogin.jsp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F9C53E-ED8F-F203-FF4C-3DA46540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" y="889830"/>
            <a:ext cx="5362819" cy="5742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437E5-65A9-5DA0-3153-0F0E2934EEC9}"/>
              </a:ext>
            </a:extLst>
          </p:cNvPr>
          <p:cNvSpPr txBox="1"/>
          <p:nvPr/>
        </p:nvSpPr>
        <p:spPr>
          <a:xfrm>
            <a:off x="678119" y="520498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 – o </a:t>
            </a:r>
            <a:r>
              <a:rPr lang="ko-KR" altLang="en-US" dirty="0" err="1"/>
              <a:t>아작스</a:t>
            </a:r>
            <a:endParaRPr lang="en-US" altLang="ko-KR" dirty="0"/>
          </a:p>
          <a:p>
            <a:r>
              <a:rPr lang="en-US" altLang="ko-KR" dirty="0" err="1"/>
              <a:t>agree.jsp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6B6F5-9D28-2588-135D-E9723755050A}"/>
              </a:ext>
            </a:extLst>
          </p:cNvPr>
          <p:cNvSpPr txBox="1"/>
          <p:nvPr/>
        </p:nvSpPr>
        <p:spPr>
          <a:xfrm>
            <a:off x="6515025" y="179514"/>
            <a:ext cx="452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</a:t>
            </a:r>
            <a:r>
              <a:rPr lang="en-US" altLang="ko-KR" dirty="0"/>
              <a:t>(</a:t>
            </a:r>
            <a:r>
              <a:rPr lang="ko-KR" altLang="en-US" dirty="0"/>
              <a:t>휴대폰</a:t>
            </a:r>
            <a:r>
              <a:rPr lang="en-US" altLang="ko-KR" dirty="0"/>
              <a:t>VS</a:t>
            </a:r>
            <a:r>
              <a:rPr lang="ko-KR" altLang="en-US" dirty="0"/>
              <a:t>메일</a:t>
            </a:r>
            <a:r>
              <a:rPr lang="en-US" altLang="ko-KR" dirty="0"/>
              <a:t>)(</a:t>
            </a:r>
            <a:r>
              <a:rPr lang="ko-KR" altLang="en-US" dirty="0"/>
              <a:t>여기어때</a:t>
            </a:r>
            <a:r>
              <a:rPr lang="en-US" altLang="ko-KR" dirty="0"/>
              <a:t>) – </a:t>
            </a:r>
            <a:r>
              <a:rPr lang="ko-KR" altLang="en-US" dirty="0" err="1"/>
              <a:t>아작스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653437-45B4-F67C-D43A-CA0F883B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4" y="670290"/>
            <a:ext cx="5250259" cy="2712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C7F12F-9776-BA4B-28CA-9D3B62432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84" y="3298572"/>
            <a:ext cx="4726448" cy="32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CB354-3D6B-6C92-4AE9-01522497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4" y="871056"/>
            <a:ext cx="3832302" cy="5986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0D7DF-3227-1B20-8086-EAE5000B00E0}"/>
              </a:ext>
            </a:extLst>
          </p:cNvPr>
          <p:cNvSpPr txBox="1"/>
          <p:nvPr/>
        </p:nvSpPr>
        <p:spPr>
          <a:xfrm>
            <a:off x="664417" y="458033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-</a:t>
            </a:r>
            <a:r>
              <a:rPr lang="ko-KR" altLang="en-US" dirty="0" err="1"/>
              <a:t>소셜로그인</a:t>
            </a:r>
            <a:r>
              <a:rPr lang="en-US" altLang="ko-KR" dirty="0"/>
              <a:t>X(</a:t>
            </a:r>
            <a:r>
              <a:rPr lang="ko-KR" altLang="en-US" dirty="0"/>
              <a:t>여기어때</a:t>
            </a:r>
            <a:r>
              <a:rPr lang="en-US" altLang="ko-KR" dirty="0"/>
              <a:t>) – </a:t>
            </a:r>
            <a:r>
              <a:rPr lang="ko-KR" altLang="en-US" dirty="0" err="1"/>
              <a:t>아작스</a:t>
            </a:r>
            <a:r>
              <a:rPr lang="ko-KR" altLang="en-US" dirty="0"/>
              <a:t> </a:t>
            </a:r>
            <a:r>
              <a:rPr lang="en-US" altLang="ko-KR" dirty="0"/>
              <a:t>o </a:t>
            </a:r>
            <a:r>
              <a:rPr lang="en-US" altLang="ko-KR" dirty="0" err="1"/>
              <a:t>guestSignUp.jsp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2F57F8-22D9-FFCA-C216-1D3DDBEF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14" y="1467805"/>
            <a:ext cx="4880694" cy="4762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71E97-0376-4D97-AF7A-C0C5D39CEAD1}"/>
              </a:ext>
            </a:extLst>
          </p:cNvPr>
          <p:cNvSpPr txBox="1"/>
          <p:nvPr/>
        </p:nvSpPr>
        <p:spPr>
          <a:xfrm>
            <a:off x="6392974" y="628060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-</a:t>
            </a:r>
            <a:r>
              <a:rPr lang="ko-KR" altLang="en-US" dirty="0" err="1"/>
              <a:t>소셜로그인</a:t>
            </a:r>
            <a:r>
              <a:rPr lang="en-US" altLang="ko-KR" dirty="0"/>
              <a:t>o(</a:t>
            </a:r>
            <a:r>
              <a:rPr lang="ko-KR" altLang="en-US" dirty="0"/>
              <a:t>여기어때</a:t>
            </a:r>
            <a:r>
              <a:rPr lang="en-US" altLang="ko-KR" dirty="0"/>
              <a:t>) - </a:t>
            </a:r>
            <a:r>
              <a:rPr lang="ko-KR" altLang="en-US" dirty="0" err="1"/>
              <a:t>아작스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8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79A91-9AD9-456C-49FC-239C82F7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7" y="1188094"/>
            <a:ext cx="5298042" cy="41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DA3BD-DE99-9ED9-DBB7-18CAB1889814}"/>
              </a:ext>
            </a:extLst>
          </p:cNvPr>
          <p:cNvSpPr txBox="1"/>
          <p:nvPr/>
        </p:nvSpPr>
        <p:spPr>
          <a:xfrm>
            <a:off x="605860" y="499274"/>
            <a:ext cx="427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재설정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 – o</a:t>
            </a:r>
          </a:p>
          <a:p>
            <a:r>
              <a:rPr lang="en-US" altLang="ko-KR" dirty="0" err="1"/>
              <a:t>findPw.jsp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F79B0-6240-E91A-392B-547801A6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05" y="1250096"/>
            <a:ext cx="5575459" cy="3995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3B44A-241D-0466-C52B-6712FCA9DB8E}"/>
              </a:ext>
            </a:extLst>
          </p:cNvPr>
          <p:cNvSpPr txBox="1"/>
          <p:nvPr/>
        </p:nvSpPr>
        <p:spPr>
          <a:xfrm>
            <a:off x="6827495" y="683940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인증수단 선택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 - </a:t>
            </a:r>
            <a:r>
              <a:rPr lang="ko-KR" altLang="en-US" dirty="0" err="1"/>
              <a:t>아작스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7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BE2BFC-B6A4-8A74-63D2-FE48CF8F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99" y="1862459"/>
            <a:ext cx="8162493" cy="397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207F0-C918-7286-D9CD-B4B7F092A161}"/>
              </a:ext>
            </a:extLst>
          </p:cNvPr>
          <p:cNvSpPr txBox="1"/>
          <p:nvPr/>
        </p:nvSpPr>
        <p:spPr>
          <a:xfrm>
            <a:off x="1077433" y="97004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메일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37E7E6-8763-809D-8ADE-5846F661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4" y="1279040"/>
            <a:ext cx="5854393" cy="513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0E9FD-D0BB-5E76-F0C8-EA3A2B4883F4}"/>
              </a:ext>
            </a:extLst>
          </p:cNvPr>
          <p:cNvSpPr txBox="1"/>
          <p:nvPr/>
        </p:nvSpPr>
        <p:spPr>
          <a:xfrm>
            <a:off x="1077433" y="97004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새비밀번호설정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 - </a:t>
            </a:r>
            <a:r>
              <a:rPr lang="ko-KR" altLang="en-US" dirty="0" err="1"/>
              <a:t>아작스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16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6EF60-E575-8663-5312-85E0CE74F59B}"/>
              </a:ext>
            </a:extLst>
          </p:cNvPr>
          <p:cNvSpPr txBox="1"/>
          <p:nvPr/>
        </p:nvSpPr>
        <p:spPr>
          <a:xfrm>
            <a:off x="1183671" y="1250989"/>
            <a:ext cx="642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호스트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D5498-67AB-BB35-6092-AF08DDC9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2" y="213173"/>
            <a:ext cx="11746955" cy="7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114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Students</dc:creator>
  <cp:lastModifiedBy>주연 박</cp:lastModifiedBy>
  <cp:revision>5</cp:revision>
  <dcterms:created xsi:type="dcterms:W3CDTF">2024-08-20T08:10:49Z</dcterms:created>
  <dcterms:modified xsi:type="dcterms:W3CDTF">2024-08-20T12:31:38Z</dcterms:modified>
</cp:coreProperties>
</file>