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60" r:id="rId5"/>
    <p:sldId id="261" r:id="rId6"/>
    <p:sldId id="263" r:id="rId7"/>
    <p:sldId id="266" r:id="rId8"/>
    <p:sldId id="267" r:id="rId9"/>
    <p:sldId id="268" r:id="rId10"/>
    <p:sldId id="269" r:id="rId11"/>
    <p:sldId id="265" r:id="rId1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36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DED66-938C-43BB-81C2-5FF8DCA4123F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5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0425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3C530-7B08-4C8F-BB24-292DC6B9C4C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458314" y="7780125"/>
            <a:ext cx="1361311" cy="21429"/>
            <a:chOff x="14458314" y="7780125"/>
            <a:chExt cx="1361311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4458314" y="7780125"/>
              <a:ext cx="1361311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04609" y="4991667"/>
            <a:ext cx="702291" cy="35714"/>
            <a:chOff x="6104609" y="4991667"/>
            <a:chExt cx="702291" cy="3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6104609" y="4991667"/>
              <a:ext cx="702291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76151" y="3992898"/>
            <a:ext cx="702291" cy="107143"/>
            <a:chOff x="1176151" y="3992898"/>
            <a:chExt cx="702291" cy="1071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176151" y="3992898"/>
              <a:ext cx="702291" cy="107143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2362200" y="27813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메일링</a:t>
            </a:r>
            <a:r>
              <a:rPr lang="ko-KR" altLang="en-US" dirty="0" smtClean="0"/>
              <a:t> 서비스 라이브러리</a:t>
            </a:r>
            <a:endParaRPr lang="en-US" altLang="ko-KR" dirty="0" smtClean="0"/>
          </a:p>
          <a:p>
            <a:r>
              <a:rPr lang="en-US" altLang="ko-KR" dirty="0" smtClean="0"/>
              <a:t>Common Mail, Java mail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8"/>
          <p:cNvGrpSpPr/>
          <p:nvPr/>
        </p:nvGrpSpPr>
        <p:grpSpPr>
          <a:xfrm>
            <a:off x="0" y="1671429"/>
            <a:ext cx="18314862" cy="14286"/>
            <a:chOff x="0" y="1671429"/>
            <a:chExt cx="18314862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71429"/>
              <a:ext cx="18314862" cy="14286"/>
            </a:xfrm>
            <a:prstGeom prst="rect">
              <a:avLst/>
            </a:prstGeom>
          </p:spPr>
        </p:pic>
      </p:grpSp>
      <p:grpSp>
        <p:nvGrpSpPr>
          <p:cNvPr id="3" name="그룹 1009"/>
          <p:cNvGrpSpPr/>
          <p:nvPr/>
        </p:nvGrpSpPr>
        <p:grpSpPr>
          <a:xfrm>
            <a:off x="0" y="8711073"/>
            <a:ext cx="18314862" cy="14286"/>
            <a:chOff x="0" y="8711073"/>
            <a:chExt cx="18314862" cy="1428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711073"/>
              <a:ext cx="18314862" cy="14286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3124200" y="7239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Common Mail – HTML</a:t>
            </a:r>
            <a:r>
              <a:rPr lang="ko-KR" altLang="en-US" dirty="0" smtClean="0"/>
              <a:t>메일</a:t>
            </a:r>
            <a:endParaRPr lang="ko-KR" altLang="en-US" dirty="0"/>
          </a:p>
        </p:txBody>
      </p:sp>
      <p:pic>
        <p:nvPicPr>
          <p:cNvPr id="7" name="Object 2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5671437" y="5208482"/>
            <a:ext cx="6971987" cy="21429"/>
          </a:xfrm>
          <a:prstGeom prst="rect">
            <a:avLst/>
          </a:prstGeom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2781300"/>
            <a:ext cx="450532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914400" y="2247900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SMTP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972800" y="2171700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메일 발송 설정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8"/>
          <p:cNvGrpSpPr/>
          <p:nvPr/>
        </p:nvGrpSpPr>
        <p:grpSpPr>
          <a:xfrm>
            <a:off x="0" y="1671429"/>
            <a:ext cx="18314862" cy="14286"/>
            <a:chOff x="0" y="1671429"/>
            <a:chExt cx="18314862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71429"/>
              <a:ext cx="18314862" cy="14286"/>
            </a:xfrm>
            <a:prstGeom prst="rect">
              <a:avLst/>
            </a:prstGeom>
          </p:spPr>
        </p:pic>
      </p:grpSp>
      <p:grpSp>
        <p:nvGrpSpPr>
          <p:cNvPr id="3" name="그룹 1009"/>
          <p:cNvGrpSpPr/>
          <p:nvPr/>
        </p:nvGrpSpPr>
        <p:grpSpPr>
          <a:xfrm>
            <a:off x="0" y="8711073"/>
            <a:ext cx="18314862" cy="14286"/>
            <a:chOff x="0" y="8711073"/>
            <a:chExt cx="18314862" cy="1428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711073"/>
              <a:ext cx="18314862" cy="14286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3124200" y="7239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Common Mail – </a:t>
            </a:r>
            <a:r>
              <a:rPr lang="ko-KR" altLang="en-US" dirty="0" smtClean="0"/>
              <a:t>파일 첨부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85108" y="5965181"/>
            <a:ext cx="4822784" cy="21429"/>
            <a:chOff x="9785108" y="5965181"/>
            <a:chExt cx="4822784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9785108" y="5965181"/>
              <a:ext cx="4822784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75548" y="5984205"/>
            <a:ext cx="4822784" cy="21429"/>
            <a:chOff x="3675548" y="5984205"/>
            <a:chExt cx="4822784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3675548" y="5984205"/>
              <a:ext cx="4822784" cy="2142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90861" y="1612261"/>
            <a:ext cx="9117243" cy="14116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8"/>
          <p:cNvGrpSpPr/>
          <p:nvPr/>
        </p:nvGrpSpPr>
        <p:grpSpPr>
          <a:xfrm>
            <a:off x="0" y="1671429"/>
            <a:ext cx="18314862" cy="14286"/>
            <a:chOff x="0" y="1671429"/>
            <a:chExt cx="18314862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71429"/>
              <a:ext cx="18314862" cy="14286"/>
            </a:xfrm>
            <a:prstGeom prst="rect">
              <a:avLst/>
            </a:prstGeom>
          </p:spPr>
        </p:pic>
      </p:grpSp>
      <p:grpSp>
        <p:nvGrpSpPr>
          <p:cNvPr id="3" name="그룹 1009"/>
          <p:cNvGrpSpPr/>
          <p:nvPr/>
        </p:nvGrpSpPr>
        <p:grpSpPr>
          <a:xfrm>
            <a:off x="0" y="8711073"/>
            <a:ext cx="18314862" cy="14286"/>
            <a:chOff x="0" y="8711073"/>
            <a:chExt cx="18314862" cy="1428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711073"/>
              <a:ext cx="18314862" cy="14286"/>
            </a:xfrm>
            <a:prstGeom prst="rect">
              <a:avLst/>
            </a:prstGeom>
          </p:spPr>
        </p:pic>
      </p:grpSp>
      <p:grpSp>
        <p:nvGrpSpPr>
          <p:cNvPr id="4" name="그룹 1010"/>
          <p:cNvGrpSpPr/>
          <p:nvPr/>
        </p:nvGrpSpPr>
        <p:grpSpPr>
          <a:xfrm>
            <a:off x="5671437" y="5208482"/>
            <a:ext cx="6971987" cy="21429"/>
            <a:chOff x="5671437" y="5208482"/>
            <a:chExt cx="6971987" cy="2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671437" y="5208482"/>
              <a:ext cx="6971987" cy="21429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6934200" y="8763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메일링</a:t>
            </a:r>
            <a:r>
              <a:rPr lang="ko-KR" altLang="en-US" dirty="0" smtClean="0"/>
              <a:t> 서비스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210800" y="22479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Common mail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0" y="20955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Java mail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0" y="1671429"/>
            <a:ext cx="18314862" cy="14286"/>
            <a:chOff x="0" y="1671429"/>
            <a:chExt cx="18314862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71429"/>
              <a:ext cx="18314862" cy="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0" y="8711073"/>
            <a:ext cx="18314862" cy="14286"/>
            <a:chOff x="0" y="8711073"/>
            <a:chExt cx="18314862" cy="1428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711073"/>
              <a:ext cx="18314862" cy="142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671437" y="5208482"/>
            <a:ext cx="6971987" cy="21429"/>
            <a:chOff x="5671437" y="5208482"/>
            <a:chExt cx="6971987" cy="2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671437" y="5208482"/>
              <a:ext cx="6971987" cy="21429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6934200" y="8763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Common </a:t>
            </a:r>
            <a:r>
              <a:rPr lang="en-US" altLang="ko-KR" dirty="0" smtClean="0"/>
              <a:t>Mail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515600" y="2247900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2. </a:t>
            </a:r>
            <a:r>
              <a:rPr lang="ko-KR" altLang="en-US" dirty="0" smtClean="0"/>
              <a:t>라이브러리 다운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https</a:t>
            </a:r>
            <a:r>
              <a:rPr lang="en-US" altLang="ko-KR" dirty="0" smtClean="0"/>
              <a:t>://</a:t>
            </a:r>
            <a:r>
              <a:rPr lang="en-US" altLang="ko-KR" dirty="0" smtClean="0"/>
              <a:t>commons.apache.org/proper/commons-email/download_email.cgi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58400" y="3543300"/>
            <a:ext cx="8001000" cy="1624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506200" y="5981700"/>
            <a:ext cx="22764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TextBox 44"/>
          <p:cNvSpPr txBox="1"/>
          <p:nvPr/>
        </p:nvSpPr>
        <p:spPr>
          <a:xfrm>
            <a:off x="990600" y="19431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Smtp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3400" y="2400300"/>
            <a:ext cx="6553200" cy="322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1000" y="5676900"/>
            <a:ext cx="7269163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8"/>
          <p:cNvGrpSpPr/>
          <p:nvPr/>
        </p:nvGrpSpPr>
        <p:grpSpPr>
          <a:xfrm>
            <a:off x="0" y="1671429"/>
            <a:ext cx="18314862" cy="14286"/>
            <a:chOff x="0" y="1671429"/>
            <a:chExt cx="18314862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71429"/>
              <a:ext cx="18314862" cy="14286"/>
            </a:xfrm>
            <a:prstGeom prst="rect">
              <a:avLst/>
            </a:prstGeom>
          </p:spPr>
        </p:pic>
      </p:grpSp>
      <p:grpSp>
        <p:nvGrpSpPr>
          <p:cNvPr id="3" name="그룹 1009"/>
          <p:cNvGrpSpPr/>
          <p:nvPr/>
        </p:nvGrpSpPr>
        <p:grpSpPr>
          <a:xfrm>
            <a:off x="0" y="8711073"/>
            <a:ext cx="18314862" cy="14286"/>
            <a:chOff x="0" y="8711073"/>
            <a:chExt cx="18314862" cy="1428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711073"/>
              <a:ext cx="18314862" cy="14286"/>
            </a:xfrm>
            <a:prstGeom prst="rect">
              <a:avLst/>
            </a:prstGeom>
          </p:spPr>
        </p:pic>
      </p:grpSp>
      <p:grpSp>
        <p:nvGrpSpPr>
          <p:cNvPr id="4" name="그룹 1010"/>
          <p:cNvGrpSpPr/>
          <p:nvPr/>
        </p:nvGrpSpPr>
        <p:grpSpPr>
          <a:xfrm>
            <a:off x="5671437" y="5208482"/>
            <a:ext cx="6971987" cy="21429"/>
            <a:chOff x="5671437" y="5208482"/>
            <a:chExt cx="6971987" cy="2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671437" y="5208482"/>
              <a:ext cx="6971987" cy="21429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3124200" y="7239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Common </a:t>
            </a:r>
            <a:r>
              <a:rPr lang="en-US" altLang="ko-KR" dirty="0" smtClean="0"/>
              <a:t>Mail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4800" y="20955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라이브러리 추가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2476500"/>
            <a:ext cx="6583363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5219700"/>
            <a:ext cx="6008861" cy="351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5000" y="5448300"/>
            <a:ext cx="28956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8"/>
          <p:cNvGrpSpPr/>
          <p:nvPr/>
        </p:nvGrpSpPr>
        <p:grpSpPr>
          <a:xfrm>
            <a:off x="0" y="1671429"/>
            <a:ext cx="18314862" cy="14286"/>
            <a:chOff x="0" y="1671429"/>
            <a:chExt cx="18314862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71429"/>
              <a:ext cx="18314862" cy="14286"/>
            </a:xfrm>
            <a:prstGeom prst="rect">
              <a:avLst/>
            </a:prstGeom>
          </p:spPr>
        </p:pic>
      </p:grpSp>
      <p:grpSp>
        <p:nvGrpSpPr>
          <p:cNvPr id="3" name="그룹 1009"/>
          <p:cNvGrpSpPr/>
          <p:nvPr/>
        </p:nvGrpSpPr>
        <p:grpSpPr>
          <a:xfrm>
            <a:off x="0" y="8711073"/>
            <a:ext cx="18314862" cy="14286"/>
            <a:chOff x="0" y="8711073"/>
            <a:chExt cx="18314862" cy="1428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711073"/>
              <a:ext cx="18314862" cy="14286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3124200" y="7239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Common Mail – </a:t>
            </a:r>
            <a:r>
              <a:rPr lang="ko-KR" altLang="en-US" dirty="0" smtClean="0"/>
              <a:t>텍스트 메일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66800" y="22479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발신자 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  설정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162300"/>
            <a:ext cx="39909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13030200" y="25527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Email </a:t>
            </a:r>
            <a:r>
              <a:rPr lang="ko-KR" altLang="en-US" dirty="0" smtClean="0"/>
              <a:t>객체 생성</a:t>
            </a:r>
            <a:endParaRPr lang="ko-KR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01600" y="3086100"/>
            <a:ext cx="46291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Object 2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5671437" y="5208482"/>
            <a:ext cx="6971987" cy="214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8"/>
          <p:cNvGrpSpPr/>
          <p:nvPr/>
        </p:nvGrpSpPr>
        <p:grpSpPr>
          <a:xfrm>
            <a:off x="0" y="1671429"/>
            <a:ext cx="18314862" cy="14286"/>
            <a:chOff x="0" y="1671429"/>
            <a:chExt cx="18314862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71429"/>
              <a:ext cx="18314862" cy="14286"/>
            </a:xfrm>
            <a:prstGeom prst="rect">
              <a:avLst/>
            </a:prstGeom>
          </p:spPr>
        </p:pic>
      </p:grpSp>
      <p:grpSp>
        <p:nvGrpSpPr>
          <p:cNvPr id="3" name="그룹 1009"/>
          <p:cNvGrpSpPr/>
          <p:nvPr/>
        </p:nvGrpSpPr>
        <p:grpSpPr>
          <a:xfrm>
            <a:off x="0" y="8711073"/>
            <a:ext cx="18314862" cy="14286"/>
            <a:chOff x="0" y="8711073"/>
            <a:chExt cx="18314862" cy="1428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711073"/>
              <a:ext cx="18314862" cy="14286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3124200" y="7239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Common Mail – </a:t>
            </a:r>
            <a:r>
              <a:rPr lang="ko-KR" altLang="en-US" dirty="0" smtClean="0"/>
              <a:t>텍스트 메일</a:t>
            </a:r>
            <a:endParaRPr lang="ko-KR" altLang="en-US" dirty="0"/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781300"/>
            <a:ext cx="450532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914400" y="2247900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SMTP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972800" y="2171700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메일 발송 설정</a:t>
            </a:r>
            <a:endParaRPr lang="ko-KR" altLang="en-US" dirty="0"/>
          </a:p>
        </p:txBody>
      </p:sp>
      <p:pic>
        <p:nvPicPr>
          <p:cNvPr id="15" name="Object 2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5671437" y="5208482"/>
            <a:ext cx="6971987" cy="21429"/>
          </a:xfrm>
          <a:prstGeom prst="rect">
            <a:avLst/>
          </a:prstGeom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96400" y="3086100"/>
            <a:ext cx="7916863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8"/>
          <p:cNvGrpSpPr/>
          <p:nvPr/>
        </p:nvGrpSpPr>
        <p:grpSpPr>
          <a:xfrm>
            <a:off x="0" y="1671429"/>
            <a:ext cx="18314862" cy="14286"/>
            <a:chOff x="0" y="1671429"/>
            <a:chExt cx="18314862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71429"/>
              <a:ext cx="18314862" cy="14286"/>
            </a:xfrm>
            <a:prstGeom prst="rect">
              <a:avLst/>
            </a:prstGeom>
          </p:spPr>
        </p:pic>
      </p:grpSp>
      <p:grpSp>
        <p:nvGrpSpPr>
          <p:cNvPr id="3" name="그룹 1009"/>
          <p:cNvGrpSpPr/>
          <p:nvPr/>
        </p:nvGrpSpPr>
        <p:grpSpPr>
          <a:xfrm>
            <a:off x="0" y="8711073"/>
            <a:ext cx="18314862" cy="14286"/>
            <a:chOff x="0" y="8711073"/>
            <a:chExt cx="18314862" cy="1428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711073"/>
              <a:ext cx="18314862" cy="14286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3124200" y="7239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Common Mail – </a:t>
            </a:r>
            <a:r>
              <a:rPr lang="ko-KR" altLang="en-US" dirty="0" smtClean="0"/>
              <a:t>텍스트 메일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14400" y="224790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pic>
        <p:nvPicPr>
          <p:cNvPr id="15" name="Object 2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5671437" y="5208482"/>
            <a:ext cx="6971987" cy="21429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3467100"/>
            <a:ext cx="28765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10591800" y="217170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6.  </a:t>
            </a:r>
            <a:r>
              <a:rPr lang="ko-KR" altLang="en-US" dirty="0" smtClean="0"/>
              <a:t>메일 확</a:t>
            </a:r>
            <a:r>
              <a:rPr lang="ko-KR" altLang="en-US" dirty="0" smtClean="0"/>
              <a:t>인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0" y="3009900"/>
            <a:ext cx="7507287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8"/>
          <p:cNvGrpSpPr/>
          <p:nvPr/>
        </p:nvGrpSpPr>
        <p:grpSpPr>
          <a:xfrm>
            <a:off x="0" y="1671429"/>
            <a:ext cx="18314862" cy="14286"/>
            <a:chOff x="0" y="1671429"/>
            <a:chExt cx="18314862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71429"/>
              <a:ext cx="18314862" cy="14286"/>
            </a:xfrm>
            <a:prstGeom prst="rect">
              <a:avLst/>
            </a:prstGeom>
          </p:spPr>
        </p:pic>
      </p:grpSp>
      <p:grpSp>
        <p:nvGrpSpPr>
          <p:cNvPr id="3" name="그룹 1009"/>
          <p:cNvGrpSpPr/>
          <p:nvPr/>
        </p:nvGrpSpPr>
        <p:grpSpPr>
          <a:xfrm>
            <a:off x="0" y="8711073"/>
            <a:ext cx="18314862" cy="14286"/>
            <a:chOff x="0" y="8711073"/>
            <a:chExt cx="18314862" cy="1428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711073"/>
              <a:ext cx="18314862" cy="14286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3124200" y="7239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Common Mail – HTML</a:t>
            </a:r>
            <a:r>
              <a:rPr lang="ko-KR" altLang="en-US" dirty="0" smtClean="0"/>
              <a:t>메일</a:t>
            </a:r>
            <a:endParaRPr lang="ko-KR" altLang="en-US" dirty="0"/>
          </a:p>
        </p:txBody>
      </p:sp>
      <p:pic>
        <p:nvPicPr>
          <p:cNvPr id="7" name="Object 2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5671437" y="5208482"/>
            <a:ext cx="6971987" cy="214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6800" y="22479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발신자 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  설정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3162300"/>
            <a:ext cx="39909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829800" y="3390900"/>
            <a:ext cx="40481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0134600" y="26289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HtmlEmail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생성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112</Words>
  <Application>Microsoft Office PowerPoint</Application>
  <PresentationFormat>사용자 지정</PresentationFormat>
  <Paragraphs>27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officegen</dc:creator>
  <cp:lastModifiedBy>PC-06</cp:lastModifiedBy>
  <cp:revision>21</cp:revision>
  <dcterms:created xsi:type="dcterms:W3CDTF">2023-07-12T13:50:31Z</dcterms:created>
  <dcterms:modified xsi:type="dcterms:W3CDTF">2023-07-12T08:11:33Z</dcterms:modified>
</cp:coreProperties>
</file>