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55159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355159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551592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55159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55159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355159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355159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355159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82268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82268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82268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82268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ubuntu.com/" TargetMode="External"/><Relationship Id="rId4" Type="http://schemas.openxmlformats.org/officeDocument/2006/relationships/hyperlink" Target="https://www.python.org/" TargetMode="External"/><Relationship Id="rId10" Type="http://schemas.openxmlformats.org/officeDocument/2006/relationships/image" Target="../media/image1.jpg"/><Relationship Id="rId9" Type="http://schemas.openxmlformats.org/officeDocument/2006/relationships/image" Target="../media/image7.png"/><Relationship Id="rId5" Type="http://schemas.openxmlformats.org/officeDocument/2006/relationships/hyperlink" Target="http://www.crummy.com/software/BeautifulSoup/" TargetMode="External"/><Relationship Id="rId6" Type="http://schemas.openxmlformats.org/officeDocument/2006/relationships/hyperlink" Target="http://scrapy.org/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rummy.com/software/BeautifulSoup/bs4/doc/" TargetMode="External"/><Relationship Id="rId4" Type="http://schemas.openxmlformats.org/officeDocument/2006/relationships/hyperlink" Target="http://doc.scrapy.org/en/0.24/intro/tutoria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OneQ Web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 2. 웹 크롤러 - OneQ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차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Ubuntu에서 python을 이용한 웹 크롤링 환경 구축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홈페이지 구조 확인하기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BeautifulSoup &amp; Scrapy 소개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간단한 웹 크롤링 소스코드 리뷰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CronTab을 이용한 스케줄링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개발환경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ko"/>
              <a:t>운영체제 : </a:t>
            </a:r>
            <a:r>
              <a:rPr lang="ko" u="sng">
                <a:solidFill>
                  <a:schemeClr val="hlink"/>
                </a:solidFill>
                <a:hlinkClick r:id="rId3"/>
              </a:rPr>
              <a:t>Ubuntu 14.04 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언어 : </a:t>
            </a:r>
            <a:r>
              <a:rPr lang="ko" u="sng">
                <a:solidFill>
                  <a:schemeClr val="hlink"/>
                </a:solidFill>
                <a:hlinkClick r:id="rId4"/>
              </a:rPr>
              <a:t>Python</a:t>
            </a:r>
            <a:r>
              <a:rPr lang="ko"/>
              <a:t> 2.7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 라이브러리 : </a:t>
            </a:r>
            <a:r>
              <a:rPr lang="ko" u="sng">
                <a:solidFill>
                  <a:schemeClr val="hlink"/>
                </a:solidFill>
                <a:hlinkClick r:id="rId5"/>
              </a:rPr>
              <a:t>BeautifulSoup</a:t>
            </a:r>
            <a:r>
              <a:rPr lang="ko"/>
              <a:t>, </a:t>
            </a:r>
            <a:r>
              <a:rPr lang="ko" u="sng">
                <a:solidFill>
                  <a:schemeClr val="hlink"/>
                </a:solidFill>
                <a:hlinkClick r:id="rId6"/>
              </a:rPr>
              <a:t>Scrapy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기타 : virtualenv, virtualenvwrapper</a:t>
            </a:r>
            <a:endParaRPr/>
          </a:p>
        </p:txBody>
      </p:sp>
      <p:pic>
        <p:nvPicPr>
          <p:cNvPr descr="python.jpg"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8625" y="445025"/>
            <a:ext cx="1867350" cy="145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ubuntu_st_no®-black_orange-hex.png"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9476" y="414325"/>
            <a:ext cx="2393151" cy="169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apy-big-logo.png"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34325" y="2871900"/>
            <a:ext cx="1199200" cy="152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.1.jpg" id="76" name="Google Shape;7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35463" y="2648402"/>
            <a:ext cx="1199200" cy="142944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023188" y="4098675"/>
            <a:ext cx="1483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Beautiful Soup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 구조 확인하기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크롬 &amp; 파이어폭스에서 마우스 우클릭, Inspect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0" y="1558375"/>
            <a:ext cx="3913072" cy="339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700" y="1558376"/>
            <a:ext cx="4062599" cy="348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Beautiful Soup VS Scrapy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Beautiful Soup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html문서에서 원하는 정보를 손쉽게 가져올 수 있는 방법을 제공.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자동으로 인코딩을 유니코드로 변환해서 UTF-8로 출력.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lxml, html5lib 파서를 이용함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http://www.crummy.com/software/BeautifulSoup/bs4/doc/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Scrapy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web scraper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다양한 selector지원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파이프 라인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이메일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http://doc.scrapy.org/en/0.24/intro/tutorial.html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Crontab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리눅스의 기본 서비스로 정해진 시간에 정해진 스크립트를 시작할 수 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/etc/crontab 편집을 통해 사용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설정 가능 항목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분(0-59)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시간(0-23)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일(1-31)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월(1-12)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요일(0-6)(0=일요일)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명령어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실행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$ grep CRON /var/log/syslog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825" y="2348129"/>
            <a:ext cx="6110949" cy="8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-1015308_640.jpg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25" y="445300"/>
            <a:ext cx="4252899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