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e4e2c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e4e2c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82268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82268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55159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55159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551592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55159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355159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355159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55159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55159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e4e2c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e4e2c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d0cbd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d0cbd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e4e2c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e4e2c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e4e2c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e4e2c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ediatoday.co.kr/news/articleView.html?idxno=36469" TargetMode="External"/><Relationship Id="rId4" Type="http://schemas.openxmlformats.org/officeDocument/2006/relationships/hyperlink" Target="http://lawnews.tistory.com/24" TargetMode="External"/><Relationship Id="rId5" Type="http://schemas.openxmlformats.org/officeDocument/2006/relationships/hyperlink" Target="http://blog.novatatis.com/161" TargetMode="External"/><Relationship Id="rId6" Type="http://schemas.openxmlformats.org/officeDocument/2006/relationships/hyperlink" Target="http://m.ddaily.co.kr/m/m_article.html?no=1308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.wikipedia.org/wiki/%EB%A1%9C%EB%B4%87_%EB%B0%B0%EC%A0%9C_%ED%91%9C%EC%A4%80" TargetMode="External"/><Relationship Id="rId4" Type="http://schemas.openxmlformats.org/officeDocument/2006/relationships/hyperlink" Target="http://www.ppomppu.co.kr/robots.txt" TargetMode="External"/><Relationship Id="rId5" Type="http://schemas.openxmlformats.org/officeDocument/2006/relationships/hyperlink" Target="http://www.clien.net/robots.txt" TargetMode="External"/><Relationship Id="rId6" Type="http://schemas.openxmlformats.org/officeDocument/2006/relationships/hyperlink" Target="http://www.slrclub.com/robots.tx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OneQ Web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Ep 3. Scrapy 웹 크롤링   - OneQ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웹사이트 크롤링 실전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clien.net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bobaedream.co.kr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860175" y="2221200"/>
            <a:ext cx="125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-1015308_640.jpg"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25" y="445300"/>
            <a:ext cx="4252899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차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크롤링 이슈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웹 데이터 저작권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사이트의 크롤링 정책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scrapy 구조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scrapy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spiders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웹사이트 크롤링 실전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clien.net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bobaedream.co.kr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저작권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저작권법 허용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단순 링크 - 사이트 대표 주소를 링크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직접 링크 - 특정 게시물을 링크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저작권법 위반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프레임 링크 - 저작물의 일부를 홈페이지에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임베드 링크 - 저작물 전체를 홈페이지에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출 처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u="sng">
                <a:solidFill>
                  <a:schemeClr val="accent5"/>
                </a:solidFill>
                <a:hlinkClick r:id="rId3"/>
              </a:rPr>
              <a:t>http://www.mediatoday.co.kr/news/articleView.html?idxno=36469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u="sng">
                <a:solidFill>
                  <a:schemeClr val="accent5"/>
                </a:solidFill>
                <a:hlinkClick r:id="rId4"/>
              </a:rPr>
              <a:t>http://lawnews.tistory.com/24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엔하 위키 vs 리그베다 위키 저작권 문제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정리 :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http://blog.novatatis.com/161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결과 : 무단 미러링 부당경쟁행위는 인정, 저작권법 위반은 불인정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u="sng">
                <a:solidFill>
                  <a:schemeClr val="hlink"/>
                </a:solidFill>
                <a:hlinkClick r:id="rId6"/>
              </a:rPr>
              <a:t>http://m.ddaily.co.kr/m/m_article.html?no=130822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로봇 배제 표준(robots.txt)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웹사이트에 로봇이 접근하는 것을 방지하기 위한 규약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예제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모두 허용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User-agent: *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Allow: /</a:t>
            </a:r>
            <a:endParaRPr sz="1000"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모두 차단</a:t>
            </a:r>
            <a:br>
              <a:rPr lang="ko" sz="1000"/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User-agent: *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Disallow: /</a:t>
            </a:r>
            <a:endParaRPr sz="1000"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다양한 조합</a:t>
            </a:r>
            <a:br>
              <a:rPr lang="ko" sz="1000"/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User-agent: googlebot        # googlebot 로봇만 적용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Disallow: /private/          # 이 디렉토리를 접근 차단한다.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User-agent: googlebot-news   # googlebot-news 로봇만 적용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Disallow: /                  # 모든 디렉토리를 접근 차단한다.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User-agent: *                # 모든 로봇 적용</a:t>
            </a:r>
            <a:b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ko" sz="1000"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Disallow: /something/        # 이 디렉토리를 접근 차단한다.</a:t>
            </a:r>
            <a:endParaRPr sz="1000"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출처 :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위키/로봇 배제 표준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실제 사이트의 robots.txt : </a:t>
            </a:r>
            <a:r>
              <a:rPr lang="ko" u="sng">
                <a:solidFill>
                  <a:schemeClr val="hlink"/>
                </a:solidFill>
                <a:hlinkClick r:id="rId4"/>
              </a:rPr>
              <a:t>뽐뿌</a:t>
            </a:r>
            <a:r>
              <a:rPr lang="ko"/>
              <a:t>, </a:t>
            </a:r>
            <a:r>
              <a:rPr lang="ko" u="sng">
                <a:solidFill>
                  <a:schemeClr val="hlink"/>
                </a:solidFill>
                <a:hlinkClick r:id="rId5"/>
              </a:rPr>
              <a:t>클리앙</a:t>
            </a:r>
            <a:r>
              <a:rPr lang="ko"/>
              <a:t>, </a:t>
            </a:r>
            <a:r>
              <a:rPr lang="ko" u="sng">
                <a:solidFill>
                  <a:schemeClr val="hlink"/>
                </a:solidFill>
                <a:hlinkClick r:id="rId6"/>
              </a:rPr>
              <a:t>SLR클럽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Scrapy 구조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scrapy startproject oneq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scrpy의 동작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items 정의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스타트 url 지정(start_requests, start_urls), callback 함수 지정(parse())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callback함수 정의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selector(xpath, css)를 이용하여 데이터를 선택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Pipeline을 이용하여 데이터를 </a:t>
            </a:r>
            <a:r>
              <a:rPr lang="ko"/>
              <a:t>필터링 하거나</a:t>
            </a:r>
            <a:r>
              <a:rPr lang="ko" sz="1400"/>
              <a:t> 데이터베이스에 저장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00" y="704400"/>
            <a:ext cx="2459925" cy="16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Spiders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크롤러의 이름 지정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name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스타트 url 지정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start_urls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시작 주소를 리스트 형태로 추가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start_requests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콜백함수를 지정 할 수 있음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사이트에 로그인을 할 때 사용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파서 정의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def parse(self, response): 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6860175" y="2221200"/>
            <a:ext cx="125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Selector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문서에 특정 노드를 선택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css vs xpath selector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860175" y="2221200"/>
            <a:ext cx="125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0" y="2050850"/>
            <a:ext cx="4579975" cy="20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925" y="4158013"/>
            <a:ext cx="29146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325" y="202575"/>
            <a:ext cx="4134625" cy="46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Pipeline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데이터를 클롤링 한 이후에 특정 행동을 수행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데이터의 유효성 검사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중복 체크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데이터베이스에 아이템 저장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필터링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settings.py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파이프 클래스 및 순서를 지정</a:t>
            </a:r>
            <a:endParaRPr/>
          </a:p>
          <a:p>
            <a:pPr indent="10160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</a:rPr>
              <a:t>ITEM_PIPELINES = {</a:t>
            </a:r>
            <a:endParaRPr sz="1200">
              <a:highlight>
                <a:srgbClr val="FFFFFF"/>
              </a:highlight>
            </a:endParaRPr>
          </a:p>
          <a:p>
            <a:pPr indent="1016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</a:rPr>
              <a:t>   </a:t>
            </a:r>
            <a:r>
              <a:rPr b="1" lang="ko" sz="1200">
                <a:solidFill>
                  <a:srgbClr val="008000"/>
                </a:solidFill>
                <a:highlight>
                  <a:srgbClr val="FFFFFF"/>
                </a:highlight>
              </a:rPr>
              <a:t>'oneq.pipelines.CommunityPipeline'</a:t>
            </a:r>
            <a:r>
              <a:rPr lang="ko" sz="1200">
                <a:highlight>
                  <a:srgbClr val="FFFFFF"/>
                </a:highlight>
              </a:rPr>
              <a:t>: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</a:rPr>
              <a:t>300</a:t>
            </a:r>
            <a:r>
              <a:rPr lang="ko" sz="1200">
                <a:highlight>
                  <a:srgbClr val="FFFFFF"/>
                </a:highlight>
              </a:rPr>
              <a:t>,</a:t>
            </a:r>
            <a:endParaRPr sz="1200">
              <a:highlight>
                <a:srgbClr val="FFFFFF"/>
              </a:highlight>
            </a:endParaRPr>
          </a:p>
          <a:p>
            <a:pPr indent="1016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</a:rPr>
              <a:t>}</a:t>
            </a:r>
            <a:endParaRPr sz="1200">
              <a:highlight>
                <a:srgbClr val="FFFFFF"/>
              </a:highlight>
            </a:endParaRPr>
          </a:p>
          <a:p>
            <a:pPr indent="1016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860175" y="2221200"/>
            <a:ext cx="125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Logging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Settings.py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LOG_FILE = ‘logfile.log’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LOG_LEVEL = logging.DEBUG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Log Level</a:t>
            </a:r>
            <a:endParaRPr/>
          </a:p>
          <a:p>
            <a:pPr indent="-317500" lvl="1" marL="9144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900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logging.CRITICAL</a:t>
            </a:r>
            <a:r>
              <a:rPr lang="ko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for critical errors (highest severity)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900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logging.ERROR</a:t>
            </a:r>
            <a:r>
              <a:rPr lang="ko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for regular errors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900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logging.WARNING</a:t>
            </a:r>
            <a:r>
              <a:rPr lang="ko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for warning messages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900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logging.INFO</a:t>
            </a:r>
            <a:r>
              <a:rPr lang="ko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for informational messages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900">
                <a:solidFill>
                  <a:srgbClr val="E74C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logging.DEBUG</a:t>
            </a:r>
            <a:r>
              <a:rPr lang="ko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- for debugging messages (lowest severity)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860175" y="2221200"/>
            <a:ext cx="125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