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58" r:id="rId4"/>
    <p:sldId id="259" r:id="rId5"/>
    <p:sldId id="260" r:id="rId6"/>
    <p:sldId id="263" r:id="rId7"/>
    <p:sldId id="552" r:id="rId8"/>
    <p:sldId id="553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EEEF9-F4FF-4131-8D75-32FC9AA08399}" v="6" dt="2022-12-04T22:08:12.586"/>
    <p1510:client id="{CDAF7001-B72B-49A2-B441-3C1FC8896CF3}" v="242" dt="2022-12-05T01:46:49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백성빈" userId="7c11fe11-8b7d-46f5-9a54-f9a6ee3160dd" providerId="ADAL" clId="{CDAF7001-B72B-49A2-B441-3C1FC8896CF3}"/>
    <pc:docChg chg="undo custSel addSld delSld modSld sldOrd">
      <pc:chgData name="백성빈" userId="7c11fe11-8b7d-46f5-9a54-f9a6ee3160dd" providerId="ADAL" clId="{CDAF7001-B72B-49A2-B441-3C1FC8896CF3}" dt="2022-12-05T02:30:04.784" v="3441" actId="47"/>
      <pc:docMkLst>
        <pc:docMk/>
      </pc:docMkLst>
      <pc:sldChg chg="add del">
        <pc:chgData name="백성빈" userId="7c11fe11-8b7d-46f5-9a54-f9a6ee3160dd" providerId="ADAL" clId="{CDAF7001-B72B-49A2-B441-3C1FC8896CF3}" dt="2022-12-04T06:34:32.527" v="183" actId="2696"/>
        <pc:sldMkLst>
          <pc:docMk/>
          <pc:sldMk cId="4186895229" sldId="256"/>
        </pc:sldMkLst>
      </pc:sldChg>
      <pc:sldChg chg="modSp add mod ord">
        <pc:chgData name="백성빈" userId="7c11fe11-8b7d-46f5-9a54-f9a6ee3160dd" providerId="ADAL" clId="{CDAF7001-B72B-49A2-B441-3C1FC8896CF3}" dt="2022-12-04T08:10:57.433" v="2494" actId="20577"/>
        <pc:sldMkLst>
          <pc:docMk/>
          <pc:sldMk cId="0" sldId="257"/>
        </pc:sldMkLst>
        <pc:spChg chg="mod">
          <ac:chgData name="백성빈" userId="7c11fe11-8b7d-46f5-9a54-f9a6ee3160dd" providerId="ADAL" clId="{CDAF7001-B72B-49A2-B441-3C1FC8896CF3}" dt="2022-12-04T06:27:20.295" v="2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백성빈" userId="7c11fe11-8b7d-46f5-9a54-f9a6ee3160dd" providerId="ADAL" clId="{CDAF7001-B72B-49A2-B441-3C1FC8896CF3}" dt="2022-12-04T08:10:57.433" v="2494" actId="20577"/>
          <ac:spMkLst>
            <pc:docMk/>
            <pc:sldMk cId="0" sldId="257"/>
            <ac:spMk id="85" creationId="{00000000-0000-0000-0000-000000000000}"/>
          </ac:spMkLst>
        </pc:spChg>
      </pc:sldChg>
      <pc:sldChg chg="addSp delSp modSp add">
        <pc:chgData name="백성빈" userId="7c11fe11-8b7d-46f5-9a54-f9a6ee3160dd" providerId="ADAL" clId="{CDAF7001-B72B-49A2-B441-3C1FC8896CF3}" dt="2022-12-04T07:04:12.774" v="375" actId="1076"/>
        <pc:sldMkLst>
          <pc:docMk/>
          <pc:sldMk cId="2641354992" sldId="258"/>
        </pc:sldMkLst>
        <pc:spChg chg="mod">
          <ac:chgData name="백성빈" userId="7c11fe11-8b7d-46f5-9a54-f9a6ee3160dd" providerId="ADAL" clId="{CDAF7001-B72B-49A2-B441-3C1FC8896CF3}" dt="2022-12-04T06:27:27.349" v="23" actId="20577"/>
          <ac:spMkLst>
            <pc:docMk/>
            <pc:sldMk cId="2641354992" sldId="258"/>
            <ac:spMk id="2" creationId="{FA5A34E1-7195-41AD-8FFE-EE3FDBF4AC20}"/>
          </ac:spMkLst>
        </pc:spChg>
        <pc:spChg chg="mod">
          <ac:chgData name="백성빈" userId="7c11fe11-8b7d-46f5-9a54-f9a6ee3160dd" providerId="ADAL" clId="{CDAF7001-B72B-49A2-B441-3C1FC8896CF3}" dt="2022-12-04T06:27:53.480" v="159" actId="1076"/>
          <ac:spMkLst>
            <pc:docMk/>
            <pc:sldMk cId="2641354992" sldId="258"/>
            <ac:spMk id="3" creationId="{E038CB68-50C6-4ABE-A8B1-5E2CB435170D}"/>
          </ac:spMkLst>
        </pc:spChg>
        <pc:picChg chg="add mod">
          <ac:chgData name="백성빈" userId="7c11fe11-8b7d-46f5-9a54-f9a6ee3160dd" providerId="ADAL" clId="{CDAF7001-B72B-49A2-B441-3C1FC8896CF3}" dt="2022-12-04T07:04:12.774" v="375" actId="1076"/>
          <ac:picMkLst>
            <pc:docMk/>
            <pc:sldMk cId="2641354992" sldId="258"/>
            <ac:picMk id="4" creationId="{64183A14-A9A0-2BF5-E992-8100767DEA1C}"/>
          </ac:picMkLst>
        </pc:picChg>
        <pc:picChg chg="add del mod">
          <ac:chgData name="백성빈" userId="7c11fe11-8b7d-46f5-9a54-f9a6ee3160dd" providerId="ADAL" clId="{CDAF7001-B72B-49A2-B441-3C1FC8896CF3}" dt="2022-12-04T06:27:54.470" v="160"/>
          <ac:picMkLst>
            <pc:docMk/>
            <pc:sldMk cId="2641354992" sldId="258"/>
            <ac:picMk id="1026" creationId="{23364E01-A233-4B17-9037-FFF9579E10C9}"/>
          </ac:picMkLst>
        </pc:picChg>
        <pc:picChg chg="add mod">
          <ac:chgData name="백성빈" userId="7c11fe11-8b7d-46f5-9a54-f9a6ee3160dd" providerId="ADAL" clId="{CDAF7001-B72B-49A2-B441-3C1FC8896CF3}" dt="2022-12-04T07:03:58.671" v="368" actId="1076"/>
          <ac:picMkLst>
            <pc:docMk/>
            <pc:sldMk cId="2641354992" sldId="258"/>
            <ac:picMk id="1026" creationId="{557BCC42-D469-CF43-6347-C7FF9782A3F3}"/>
          </ac:picMkLst>
        </pc:picChg>
        <pc:picChg chg="add mod">
          <ac:chgData name="백성빈" userId="7c11fe11-8b7d-46f5-9a54-f9a6ee3160dd" providerId="ADAL" clId="{CDAF7001-B72B-49A2-B441-3C1FC8896CF3}" dt="2022-12-04T07:04:01.686" v="369" actId="1076"/>
          <ac:picMkLst>
            <pc:docMk/>
            <pc:sldMk cId="2641354992" sldId="258"/>
            <ac:picMk id="1028" creationId="{02A62A7D-C68A-4A64-AB13-F510C2FBA9CA}"/>
          </ac:picMkLst>
        </pc:picChg>
      </pc:sldChg>
      <pc:sldChg chg="addSp delSp modSp add mod setBg">
        <pc:chgData name="백성빈" userId="7c11fe11-8b7d-46f5-9a54-f9a6ee3160dd" providerId="ADAL" clId="{CDAF7001-B72B-49A2-B441-3C1FC8896CF3}" dt="2022-12-04T06:58:04.856" v="358" actId="20577"/>
        <pc:sldMkLst>
          <pc:docMk/>
          <pc:sldMk cId="2060851351" sldId="259"/>
        </pc:sldMkLst>
        <pc:spChg chg="mod">
          <ac:chgData name="백성빈" userId="7c11fe11-8b7d-46f5-9a54-f9a6ee3160dd" providerId="ADAL" clId="{CDAF7001-B72B-49A2-B441-3C1FC8896CF3}" dt="2022-12-04T06:57:28.145" v="211" actId="26606"/>
          <ac:spMkLst>
            <pc:docMk/>
            <pc:sldMk cId="2060851351" sldId="259"/>
            <ac:spMk id="2" creationId="{FA5A34E1-7195-41AD-8FFE-EE3FDBF4AC20}"/>
          </ac:spMkLst>
        </pc:spChg>
        <pc:spChg chg="add del mod">
          <ac:chgData name="백성빈" userId="7c11fe11-8b7d-46f5-9a54-f9a6ee3160dd" providerId="ADAL" clId="{CDAF7001-B72B-49A2-B441-3C1FC8896CF3}" dt="2022-12-04T06:58:04.856" v="358" actId="20577"/>
          <ac:spMkLst>
            <pc:docMk/>
            <pc:sldMk cId="2060851351" sldId="259"/>
            <ac:spMk id="3" creationId="{E038CB68-50C6-4ABE-A8B1-5E2CB435170D}"/>
          </ac:spMkLst>
        </pc:spChg>
        <pc:spChg chg="add del mod">
          <ac:chgData name="백성빈" userId="7c11fe11-8b7d-46f5-9a54-f9a6ee3160dd" providerId="ADAL" clId="{CDAF7001-B72B-49A2-B441-3C1FC8896CF3}" dt="2022-12-04T06:36:55.374" v="194"/>
          <ac:spMkLst>
            <pc:docMk/>
            <pc:sldMk cId="2060851351" sldId="259"/>
            <ac:spMk id="7" creationId="{3695E6E6-F4BC-4399-B4F9-DF8B922A58BE}"/>
          </ac:spMkLst>
        </pc:spChg>
        <pc:spChg chg="add del mod">
          <ac:chgData name="백성빈" userId="7c11fe11-8b7d-46f5-9a54-f9a6ee3160dd" providerId="ADAL" clId="{CDAF7001-B72B-49A2-B441-3C1FC8896CF3}" dt="2022-12-04T06:36:51.564" v="190"/>
          <ac:spMkLst>
            <pc:docMk/>
            <pc:sldMk cId="2060851351" sldId="259"/>
            <ac:spMk id="8" creationId="{59D8594D-6F81-403B-9515-8AB678A0EC47}"/>
          </ac:spMkLst>
        </pc:spChg>
        <pc:spChg chg="add del mod">
          <ac:chgData name="백성빈" userId="7c11fe11-8b7d-46f5-9a54-f9a6ee3160dd" providerId="ADAL" clId="{CDAF7001-B72B-49A2-B441-3C1FC8896CF3}" dt="2022-12-04T06:57:23.928" v="210" actId="478"/>
          <ac:spMkLst>
            <pc:docMk/>
            <pc:sldMk cId="2060851351" sldId="259"/>
            <ac:spMk id="9" creationId="{9B3DE4DA-3E6F-42E2-9DC0-A8668D5D2CC8}"/>
          </ac:spMkLst>
        </pc:spChg>
        <pc:spChg chg="add">
          <ac:chgData name="백성빈" userId="7c11fe11-8b7d-46f5-9a54-f9a6ee3160dd" providerId="ADAL" clId="{CDAF7001-B72B-49A2-B441-3C1FC8896CF3}" dt="2022-12-04T06:57:28.145" v="211" actId="26606"/>
          <ac:spMkLst>
            <pc:docMk/>
            <pc:sldMk cId="2060851351" sldId="259"/>
            <ac:spMk id="18" creationId="{5AAE9118-0436-4488-AC4A-C14DF6A7B6B1}"/>
          </ac:spMkLst>
        </pc:spChg>
        <pc:spChg chg="add">
          <ac:chgData name="백성빈" userId="7c11fe11-8b7d-46f5-9a54-f9a6ee3160dd" providerId="ADAL" clId="{CDAF7001-B72B-49A2-B441-3C1FC8896CF3}" dt="2022-12-04T06:57:28.145" v="211" actId="26606"/>
          <ac:spMkLst>
            <pc:docMk/>
            <pc:sldMk cId="2060851351" sldId="259"/>
            <ac:spMk id="20" creationId="{1B10F861-B8F1-49C7-BD58-EAB20CEE7F93}"/>
          </ac:spMkLst>
        </pc:spChg>
        <pc:spChg chg="add">
          <ac:chgData name="백성빈" userId="7c11fe11-8b7d-46f5-9a54-f9a6ee3160dd" providerId="ADAL" clId="{CDAF7001-B72B-49A2-B441-3C1FC8896CF3}" dt="2022-12-04T06:57:28.145" v="211" actId="26606"/>
          <ac:spMkLst>
            <pc:docMk/>
            <pc:sldMk cId="2060851351" sldId="259"/>
            <ac:spMk id="22" creationId="{61F6E425-22AB-4DA2-8FAC-58ADB58EF6C3}"/>
          </ac:spMkLst>
        </pc:spChg>
        <pc:picChg chg="add del mod">
          <ac:chgData name="백성빈" userId="7c11fe11-8b7d-46f5-9a54-f9a6ee3160dd" providerId="ADAL" clId="{CDAF7001-B72B-49A2-B441-3C1FC8896CF3}" dt="2022-12-04T06:36:52.300" v="191"/>
          <ac:picMkLst>
            <pc:docMk/>
            <pc:sldMk cId="2060851351" sldId="259"/>
            <ac:picMk id="5" creationId="{BBB6C6F5-8F92-4270-814D-4D8C72199989}"/>
          </ac:picMkLst>
        </pc:picChg>
        <pc:picChg chg="add mod modCrop">
          <ac:chgData name="백성빈" userId="7c11fe11-8b7d-46f5-9a54-f9a6ee3160dd" providerId="ADAL" clId="{CDAF7001-B72B-49A2-B441-3C1FC8896CF3}" dt="2022-12-04T06:57:33.952" v="212" actId="27614"/>
          <ac:picMkLst>
            <pc:docMk/>
            <pc:sldMk cId="2060851351" sldId="259"/>
            <ac:picMk id="6" creationId="{E47C353B-A579-4B49-BE3B-DB5310FA1C81}"/>
          </ac:picMkLst>
        </pc:picChg>
        <pc:picChg chg="add del">
          <ac:chgData name="백성빈" userId="7c11fe11-8b7d-46f5-9a54-f9a6ee3160dd" providerId="ADAL" clId="{CDAF7001-B72B-49A2-B441-3C1FC8896CF3}" dt="2022-12-04T06:36:53.261" v="193"/>
          <ac:picMkLst>
            <pc:docMk/>
            <pc:sldMk cId="2060851351" sldId="259"/>
            <ac:picMk id="10" creationId="{5A5C2ACB-DB30-4BA7-AA18-F0F10B7A92BB}"/>
          </ac:picMkLst>
        </pc:picChg>
        <pc:picChg chg="add del">
          <ac:chgData name="백성빈" userId="7c11fe11-8b7d-46f5-9a54-f9a6ee3160dd" providerId="ADAL" clId="{CDAF7001-B72B-49A2-B441-3C1FC8896CF3}" dt="2022-12-04T06:36:57.744" v="196"/>
          <ac:picMkLst>
            <pc:docMk/>
            <pc:sldMk cId="2060851351" sldId="259"/>
            <ac:picMk id="12" creationId="{481CDFE5-752D-4122-B29B-34395189896F}"/>
          </ac:picMkLst>
        </pc:picChg>
        <pc:picChg chg="add mod modCrop">
          <ac:chgData name="백성빈" userId="7c11fe11-8b7d-46f5-9a54-f9a6ee3160dd" providerId="ADAL" clId="{CDAF7001-B72B-49A2-B441-3C1FC8896CF3}" dt="2022-12-04T06:57:34.029" v="214" actId="27614"/>
          <ac:picMkLst>
            <pc:docMk/>
            <pc:sldMk cId="2060851351" sldId="259"/>
            <ac:picMk id="13" creationId="{E83D46F5-EC0B-4DBC-9CBA-EFC0C7801955}"/>
          </ac:picMkLst>
        </pc:picChg>
        <pc:picChg chg="del">
          <ac:chgData name="백성빈" userId="7c11fe11-8b7d-46f5-9a54-f9a6ee3160dd" providerId="ADAL" clId="{CDAF7001-B72B-49A2-B441-3C1FC8896CF3}" dt="2022-12-04T06:34:20.362" v="181" actId="478"/>
          <ac:picMkLst>
            <pc:docMk/>
            <pc:sldMk cId="2060851351" sldId="259"/>
            <ac:picMk id="1028" creationId="{02A62A7D-C68A-4A64-AB13-F510C2FBA9CA}"/>
          </ac:picMkLst>
        </pc:picChg>
      </pc:sldChg>
      <pc:sldChg chg="add del">
        <pc:chgData name="백성빈" userId="7c11fe11-8b7d-46f5-9a54-f9a6ee3160dd" providerId="ADAL" clId="{CDAF7001-B72B-49A2-B441-3C1FC8896CF3}" dt="2022-12-04T06:34:08.246" v="165"/>
        <pc:sldMkLst>
          <pc:docMk/>
          <pc:sldMk cId="553726104" sldId="260"/>
        </pc:sldMkLst>
      </pc:sldChg>
      <pc:sldChg chg="addSp delSp modSp new mod modClrScheme chgLayout">
        <pc:chgData name="백성빈" userId="7c11fe11-8b7d-46f5-9a54-f9a6ee3160dd" providerId="ADAL" clId="{CDAF7001-B72B-49A2-B441-3C1FC8896CF3}" dt="2022-12-04T07:48:18.596" v="1688" actId="20577"/>
        <pc:sldMkLst>
          <pc:docMk/>
          <pc:sldMk cId="1971010208" sldId="260"/>
        </pc:sldMkLst>
        <pc:spChg chg="del mod ord">
          <ac:chgData name="백성빈" userId="7c11fe11-8b7d-46f5-9a54-f9a6ee3160dd" providerId="ADAL" clId="{CDAF7001-B72B-49A2-B441-3C1FC8896CF3}" dt="2022-12-04T07:04:28.571" v="377" actId="700"/>
          <ac:spMkLst>
            <pc:docMk/>
            <pc:sldMk cId="1971010208" sldId="260"/>
            <ac:spMk id="2" creationId="{E7935670-DA82-B6DE-857F-27F2170A5EC4}"/>
          </ac:spMkLst>
        </pc:spChg>
        <pc:spChg chg="del mod ord">
          <ac:chgData name="백성빈" userId="7c11fe11-8b7d-46f5-9a54-f9a6ee3160dd" providerId="ADAL" clId="{CDAF7001-B72B-49A2-B441-3C1FC8896CF3}" dt="2022-12-04T07:04:28.571" v="377" actId="700"/>
          <ac:spMkLst>
            <pc:docMk/>
            <pc:sldMk cId="1971010208" sldId="260"/>
            <ac:spMk id="3" creationId="{F18A802C-173A-598B-E0FF-5E58ED315301}"/>
          </ac:spMkLst>
        </pc:spChg>
        <pc:spChg chg="del">
          <ac:chgData name="백성빈" userId="7c11fe11-8b7d-46f5-9a54-f9a6ee3160dd" providerId="ADAL" clId="{CDAF7001-B72B-49A2-B441-3C1FC8896CF3}" dt="2022-12-04T07:04:28.571" v="377" actId="700"/>
          <ac:spMkLst>
            <pc:docMk/>
            <pc:sldMk cId="1971010208" sldId="260"/>
            <ac:spMk id="4" creationId="{895372C9-78BE-187C-1EA0-7D803E7BBE37}"/>
          </ac:spMkLst>
        </pc:spChg>
        <pc:spChg chg="add mod ord">
          <ac:chgData name="백성빈" userId="7c11fe11-8b7d-46f5-9a54-f9a6ee3160dd" providerId="ADAL" clId="{CDAF7001-B72B-49A2-B441-3C1FC8896CF3}" dt="2022-12-04T07:39:20.048" v="1455" actId="20577"/>
          <ac:spMkLst>
            <pc:docMk/>
            <pc:sldMk cId="1971010208" sldId="260"/>
            <ac:spMk id="5" creationId="{3FDF3F51-B395-FD4A-6651-E8FFB5802CA3}"/>
          </ac:spMkLst>
        </pc:spChg>
        <pc:spChg chg="add mod ord">
          <ac:chgData name="백성빈" userId="7c11fe11-8b7d-46f5-9a54-f9a6ee3160dd" providerId="ADAL" clId="{CDAF7001-B72B-49A2-B441-3C1FC8896CF3}" dt="2022-12-04T07:48:18.596" v="1688" actId="20577"/>
          <ac:spMkLst>
            <pc:docMk/>
            <pc:sldMk cId="1971010208" sldId="260"/>
            <ac:spMk id="6" creationId="{3EEF369D-FC8A-A13B-B1F5-4CDD383AB60B}"/>
          </ac:spMkLst>
        </pc:spChg>
      </pc:sldChg>
      <pc:sldChg chg="modSp new mod">
        <pc:chgData name="백성빈" userId="7c11fe11-8b7d-46f5-9a54-f9a6ee3160dd" providerId="ADAL" clId="{CDAF7001-B72B-49A2-B441-3C1FC8896CF3}" dt="2022-12-04T07:54:54.512" v="2167"/>
        <pc:sldMkLst>
          <pc:docMk/>
          <pc:sldMk cId="1728653402" sldId="261"/>
        </pc:sldMkLst>
        <pc:spChg chg="mod">
          <ac:chgData name="백성빈" userId="7c11fe11-8b7d-46f5-9a54-f9a6ee3160dd" providerId="ADAL" clId="{CDAF7001-B72B-49A2-B441-3C1FC8896CF3}" dt="2022-12-04T07:25:15.030" v="1060" actId="20577"/>
          <ac:spMkLst>
            <pc:docMk/>
            <pc:sldMk cId="1728653402" sldId="261"/>
            <ac:spMk id="2" creationId="{5461C183-0B18-85EB-DA83-A6C3B6957F17}"/>
          </ac:spMkLst>
        </pc:spChg>
        <pc:spChg chg="mod">
          <ac:chgData name="백성빈" userId="7c11fe11-8b7d-46f5-9a54-f9a6ee3160dd" providerId="ADAL" clId="{CDAF7001-B72B-49A2-B441-3C1FC8896CF3}" dt="2022-12-04T07:54:54.512" v="2167"/>
          <ac:spMkLst>
            <pc:docMk/>
            <pc:sldMk cId="1728653402" sldId="261"/>
            <ac:spMk id="3" creationId="{E129FE66-3E8A-2866-88F1-163EEA129D93}"/>
          </ac:spMkLst>
        </pc:spChg>
      </pc:sldChg>
      <pc:sldChg chg="modSp new mod">
        <pc:chgData name="백성빈" userId="7c11fe11-8b7d-46f5-9a54-f9a6ee3160dd" providerId="ADAL" clId="{CDAF7001-B72B-49A2-B441-3C1FC8896CF3}" dt="2022-12-04T08:09:32.620" v="2170" actId="20577"/>
        <pc:sldMkLst>
          <pc:docMk/>
          <pc:sldMk cId="1339644094" sldId="262"/>
        </pc:sldMkLst>
        <pc:spChg chg="mod">
          <ac:chgData name="백성빈" userId="7c11fe11-8b7d-46f5-9a54-f9a6ee3160dd" providerId="ADAL" clId="{CDAF7001-B72B-49A2-B441-3C1FC8896CF3}" dt="2022-12-04T07:37:26.207" v="1427" actId="20577"/>
          <ac:spMkLst>
            <pc:docMk/>
            <pc:sldMk cId="1339644094" sldId="262"/>
            <ac:spMk id="2" creationId="{5150C0A6-F052-FE57-33DF-3B3B3B2ED660}"/>
          </ac:spMkLst>
        </pc:spChg>
        <pc:spChg chg="mod">
          <ac:chgData name="백성빈" userId="7c11fe11-8b7d-46f5-9a54-f9a6ee3160dd" providerId="ADAL" clId="{CDAF7001-B72B-49A2-B441-3C1FC8896CF3}" dt="2022-12-04T08:09:32.620" v="2170" actId="20577"/>
          <ac:spMkLst>
            <pc:docMk/>
            <pc:sldMk cId="1339644094" sldId="262"/>
            <ac:spMk id="3" creationId="{F3236D4B-0AE9-B557-16F5-4C1AFAACD13C}"/>
          </ac:spMkLst>
        </pc:spChg>
      </pc:sldChg>
      <pc:sldChg chg="addSp delSp modSp new mod modClrScheme chgLayout">
        <pc:chgData name="백성빈" userId="7c11fe11-8b7d-46f5-9a54-f9a6ee3160dd" providerId="ADAL" clId="{CDAF7001-B72B-49A2-B441-3C1FC8896CF3}" dt="2022-12-04T08:38:16.446" v="2738" actId="20577"/>
        <pc:sldMkLst>
          <pc:docMk/>
          <pc:sldMk cId="3049568594" sldId="263"/>
        </pc:sldMkLst>
        <pc:spChg chg="del mod ord">
          <ac:chgData name="백성빈" userId="7c11fe11-8b7d-46f5-9a54-f9a6ee3160dd" providerId="ADAL" clId="{CDAF7001-B72B-49A2-B441-3C1FC8896CF3}" dt="2022-12-04T08:10:21.879" v="2254" actId="700"/>
          <ac:spMkLst>
            <pc:docMk/>
            <pc:sldMk cId="3049568594" sldId="263"/>
            <ac:spMk id="2" creationId="{826D4D01-A589-FD1D-AC45-26A939190CEA}"/>
          </ac:spMkLst>
        </pc:spChg>
        <pc:spChg chg="del">
          <ac:chgData name="백성빈" userId="7c11fe11-8b7d-46f5-9a54-f9a6ee3160dd" providerId="ADAL" clId="{CDAF7001-B72B-49A2-B441-3C1FC8896CF3}" dt="2022-12-04T08:09:55.007" v="2172"/>
          <ac:spMkLst>
            <pc:docMk/>
            <pc:sldMk cId="3049568594" sldId="263"/>
            <ac:spMk id="3" creationId="{1AB393E9-C6BC-B6DF-83C3-71560CE0A163}"/>
          </ac:spMkLst>
        </pc:spChg>
        <pc:spChg chg="add del mod">
          <ac:chgData name="백성빈" userId="7c11fe11-8b7d-46f5-9a54-f9a6ee3160dd" providerId="ADAL" clId="{CDAF7001-B72B-49A2-B441-3C1FC8896CF3}" dt="2022-12-04T08:10:50.198" v="2460"/>
          <ac:spMkLst>
            <pc:docMk/>
            <pc:sldMk cId="3049568594" sldId="263"/>
            <ac:spMk id="6" creationId="{62C4AA8A-5DB9-871D-FBA2-90C56E33E9DD}"/>
          </ac:spMkLst>
        </pc:spChg>
        <pc:spChg chg="add mod ord">
          <ac:chgData name="백성빈" userId="7c11fe11-8b7d-46f5-9a54-f9a6ee3160dd" providerId="ADAL" clId="{CDAF7001-B72B-49A2-B441-3C1FC8896CF3}" dt="2022-12-04T08:11:03.353" v="2495"/>
          <ac:spMkLst>
            <pc:docMk/>
            <pc:sldMk cId="3049568594" sldId="263"/>
            <ac:spMk id="7" creationId="{DB7A00AB-1630-8062-3F09-3BB5018505C7}"/>
          </ac:spMkLst>
        </pc:spChg>
        <pc:spChg chg="add mod ord">
          <ac:chgData name="백성빈" userId="7c11fe11-8b7d-46f5-9a54-f9a6ee3160dd" providerId="ADAL" clId="{CDAF7001-B72B-49A2-B441-3C1FC8896CF3}" dt="2022-12-04T08:38:16.446" v="2738" actId="20577"/>
          <ac:spMkLst>
            <pc:docMk/>
            <pc:sldMk cId="3049568594" sldId="263"/>
            <ac:spMk id="8" creationId="{7255A2C1-2A21-17EF-E20B-B96168FEB5C7}"/>
          </ac:spMkLst>
        </pc:spChg>
        <pc:picChg chg="add mod ord">
          <ac:chgData name="백성빈" userId="7c11fe11-8b7d-46f5-9a54-f9a6ee3160dd" providerId="ADAL" clId="{CDAF7001-B72B-49A2-B441-3C1FC8896CF3}" dt="2022-12-04T08:10:21.879" v="2254" actId="700"/>
          <ac:picMkLst>
            <pc:docMk/>
            <pc:sldMk cId="3049568594" sldId="263"/>
            <ac:picMk id="5" creationId="{05E4AC18-6754-B8EE-D17D-084441F99241}"/>
          </ac:picMkLst>
        </pc:picChg>
      </pc:sldChg>
      <pc:sldChg chg="addSp delSp modSp new del mod modClrScheme chgLayout">
        <pc:chgData name="백성빈" userId="7c11fe11-8b7d-46f5-9a54-f9a6ee3160dd" providerId="ADAL" clId="{CDAF7001-B72B-49A2-B441-3C1FC8896CF3}" dt="2022-12-04T08:38:24.207" v="2739" actId="47"/>
        <pc:sldMkLst>
          <pc:docMk/>
          <pc:sldMk cId="4246513249" sldId="264"/>
        </pc:sldMkLst>
        <pc:spChg chg="mod ord">
          <ac:chgData name="백성빈" userId="7c11fe11-8b7d-46f5-9a54-f9a6ee3160dd" providerId="ADAL" clId="{CDAF7001-B72B-49A2-B441-3C1FC8896CF3}" dt="2022-12-04T08:27:23.545" v="2719" actId="700"/>
          <ac:spMkLst>
            <pc:docMk/>
            <pc:sldMk cId="4246513249" sldId="264"/>
            <ac:spMk id="2" creationId="{C1149E5D-EDD2-96BC-650A-75722AE1F292}"/>
          </ac:spMkLst>
        </pc:spChg>
        <pc:spChg chg="del mod ord">
          <ac:chgData name="백성빈" userId="7c11fe11-8b7d-46f5-9a54-f9a6ee3160dd" providerId="ADAL" clId="{CDAF7001-B72B-49A2-B441-3C1FC8896CF3}" dt="2022-12-04T08:27:23.545" v="2719" actId="700"/>
          <ac:spMkLst>
            <pc:docMk/>
            <pc:sldMk cId="4246513249" sldId="264"/>
            <ac:spMk id="3" creationId="{7F7F0448-97A1-7D69-5EA9-FA20AF642380}"/>
          </ac:spMkLst>
        </pc:spChg>
        <pc:spChg chg="del">
          <ac:chgData name="백성빈" userId="7c11fe11-8b7d-46f5-9a54-f9a6ee3160dd" providerId="ADAL" clId="{CDAF7001-B72B-49A2-B441-3C1FC8896CF3}" dt="2022-12-04T08:27:23.545" v="2719" actId="700"/>
          <ac:spMkLst>
            <pc:docMk/>
            <pc:sldMk cId="4246513249" sldId="264"/>
            <ac:spMk id="4" creationId="{BEF608D3-6E9D-223C-A191-248FAEB52B5D}"/>
          </ac:spMkLst>
        </pc:spChg>
        <pc:spChg chg="add del mod ord">
          <ac:chgData name="백성빈" userId="7c11fe11-8b7d-46f5-9a54-f9a6ee3160dd" providerId="ADAL" clId="{CDAF7001-B72B-49A2-B441-3C1FC8896CF3}" dt="2022-12-04T08:28:25.892" v="2720" actId="22"/>
          <ac:spMkLst>
            <pc:docMk/>
            <pc:sldMk cId="4246513249" sldId="264"/>
            <ac:spMk id="5" creationId="{A8B8FF73-5916-5A11-16A9-38D54440310C}"/>
          </ac:spMkLst>
        </pc:spChg>
        <pc:picChg chg="add mod ord">
          <ac:chgData name="백성빈" userId="7c11fe11-8b7d-46f5-9a54-f9a6ee3160dd" providerId="ADAL" clId="{CDAF7001-B72B-49A2-B441-3C1FC8896CF3}" dt="2022-12-04T08:28:25.892" v="2720" actId="22"/>
          <ac:picMkLst>
            <pc:docMk/>
            <pc:sldMk cId="4246513249" sldId="264"/>
            <ac:picMk id="7" creationId="{FE546334-084F-C4ED-5630-C2ED20C5169E}"/>
          </ac:picMkLst>
        </pc:picChg>
      </pc:sldChg>
      <pc:sldChg chg="addSp delSp modSp add mod chgLayout">
        <pc:chgData name="백성빈" userId="7c11fe11-8b7d-46f5-9a54-f9a6ee3160dd" providerId="ADAL" clId="{CDAF7001-B72B-49A2-B441-3C1FC8896CF3}" dt="2022-12-04T10:25:06.505" v="3035" actId="14100"/>
        <pc:sldMkLst>
          <pc:docMk/>
          <pc:sldMk cId="3483241437" sldId="552"/>
        </pc:sldMkLst>
        <pc:spChg chg="mod ord">
          <ac:chgData name="백성빈" userId="7c11fe11-8b7d-46f5-9a54-f9a6ee3160dd" providerId="ADAL" clId="{CDAF7001-B72B-49A2-B441-3C1FC8896CF3}" dt="2022-12-04T10:22:20.511" v="2741" actId="700"/>
          <ac:spMkLst>
            <pc:docMk/>
            <pc:sldMk cId="3483241437" sldId="552"/>
            <ac:spMk id="2" creationId="{882CE03F-D7CB-4708-9740-5290D59B2DEF}"/>
          </ac:spMkLst>
        </pc:spChg>
        <pc:spChg chg="mod ord">
          <ac:chgData name="백성빈" userId="7c11fe11-8b7d-46f5-9a54-f9a6ee3160dd" providerId="ADAL" clId="{CDAF7001-B72B-49A2-B441-3C1FC8896CF3}" dt="2022-12-04T10:22:20.511" v="2741" actId="700"/>
          <ac:spMkLst>
            <pc:docMk/>
            <pc:sldMk cId="3483241437" sldId="552"/>
            <ac:spMk id="4" creationId="{77648E17-8204-4C39-8EB5-3C1B550F9E87}"/>
          </ac:spMkLst>
        </pc:spChg>
        <pc:spChg chg="mod ord">
          <ac:chgData name="백성빈" userId="7c11fe11-8b7d-46f5-9a54-f9a6ee3160dd" providerId="ADAL" clId="{CDAF7001-B72B-49A2-B441-3C1FC8896CF3}" dt="2022-12-04T10:22:20.511" v="2741" actId="700"/>
          <ac:spMkLst>
            <pc:docMk/>
            <pc:sldMk cId="3483241437" sldId="552"/>
            <ac:spMk id="5" creationId="{E53AA9B2-9116-43EB-AE7F-FC8C4F82A756}"/>
          </ac:spMkLst>
        </pc:spChg>
        <pc:spChg chg="add mod ord">
          <ac:chgData name="백성빈" userId="7c11fe11-8b7d-46f5-9a54-f9a6ee3160dd" providerId="ADAL" clId="{CDAF7001-B72B-49A2-B441-3C1FC8896CF3}" dt="2022-12-04T10:25:06.505" v="3035" actId="14100"/>
          <ac:spMkLst>
            <pc:docMk/>
            <pc:sldMk cId="3483241437" sldId="552"/>
            <ac:spMk id="6" creationId="{82365640-DE38-7A3E-7B55-091F22090EA7}"/>
          </ac:spMkLst>
        </pc:spChg>
        <pc:spChg chg="mod">
          <ac:chgData name="백성빈" userId="7c11fe11-8b7d-46f5-9a54-f9a6ee3160dd" providerId="ADAL" clId="{CDAF7001-B72B-49A2-B441-3C1FC8896CF3}" dt="2022-12-04T10:23:21.449" v="2801" actId="207"/>
          <ac:spMkLst>
            <pc:docMk/>
            <pc:sldMk cId="3483241437" sldId="552"/>
            <ac:spMk id="7" creationId="{9B06E531-2D54-4415-B07E-73C5091F924D}"/>
          </ac:spMkLst>
        </pc:spChg>
        <pc:spChg chg="del mod">
          <ac:chgData name="백성빈" userId="7c11fe11-8b7d-46f5-9a54-f9a6ee3160dd" providerId="ADAL" clId="{CDAF7001-B72B-49A2-B441-3C1FC8896CF3}" dt="2022-12-04T10:22:59.432" v="2751" actId="478"/>
          <ac:spMkLst>
            <pc:docMk/>
            <pc:sldMk cId="3483241437" sldId="552"/>
            <ac:spMk id="8" creationId="{51D7E277-AFB2-45B1-9F7F-8DDF5D78AAD0}"/>
          </ac:spMkLst>
        </pc:spChg>
        <pc:spChg chg="del mod">
          <ac:chgData name="백성빈" userId="7c11fe11-8b7d-46f5-9a54-f9a6ee3160dd" providerId="ADAL" clId="{CDAF7001-B72B-49A2-B441-3C1FC8896CF3}" dt="2022-12-04T10:22:52.874" v="2744" actId="478"/>
          <ac:spMkLst>
            <pc:docMk/>
            <pc:sldMk cId="3483241437" sldId="552"/>
            <ac:spMk id="10" creationId="{0E30D024-E67B-4775-9559-F1C20D26152C}"/>
          </ac:spMkLst>
        </pc:spChg>
        <pc:spChg chg="mod">
          <ac:chgData name="백성빈" userId="7c11fe11-8b7d-46f5-9a54-f9a6ee3160dd" providerId="ADAL" clId="{CDAF7001-B72B-49A2-B441-3C1FC8896CF3}" dt="2022-12-04T10:23:09.961" v="2799" actId="20577"/>
          <ac:spMkLst>
            <pc:docMk/>
            <pc:sldMk cId="3483241437" sldId="552"/>
            <ac:spMk id="51" creationId="{8B86EBBB-F695-4631-A973-9349512C4452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57" creationId="{773FABF0-EE19-497A-9184-11E7696F7F49}"/>
          </ac:spMkLst>
        </pc:spChg>
        <pc:spChg chg="mod">
          <ac:chgData name="백성빈" userId="7c11fe11-8b7d-46f5-9a54-f9a6ee3160dd" providerId="ADAL" clId="{CDAF7001-B72B-49A2-B441-3C1FC8896CF3}" dt="2022-12-04T10:23:33.911" v="2803" actId="6549"/>
          <ac:spMkLst>
            <pc:docMk/>
            <pc:sldMk cId="3483241437" sldId="552"/>
            <ac:spMk id="65" creationId="{D986C25B-B4F6-494E-8332-7385DD291874}"/>
          </ac:spMkLst>
        </pc:spChg>
        <pc:spChg chg="mod">
          <ac:chgData name="백성빈" userId="7c11fe11-8b7d-46f5-9a54-f9a6ee3160dd" providerId="ADAL" clId="{CDAF7001-B72B-49A2-B441-3C1FC8896CF3}" dt="2022-12-04T10:23:36.136" v="2804" actId="6549"/>
          <ac:spMkLst>
            <pc:docMk/>
            <pc:sldMk cId="3483241437" sldId="552"/>
            <ac:spMk id="75" creationId="{D198B26E-1D51-455C-83D6-68720493536C}"/>
          </ac:spMkLst>
        </pc:spChg>
        <pc:spChg chg="mod">
          <ac:chgData name="백성빈" userId="7c11fe11-8b7d-46f5-9a54-f9a6ee3160dd" providerId="ADAL" clId="{CDAF7001-B72B-49A2-B441-3C1FC8896CF3}" dt="2022-12-04T10:23:37.843" v="2805" actId="6549"/>
          <ac:spMkLst>
            <pc:docMk/>
            <pc:sldMk cId="3483241437" sldId="552"/>
            <ac:spMk id="80" creationId="{E91F069D-5E5A-4D3C-8BE3-3DD037804095}"/>
          </ac:spMkLst>
        </pc:spChg>
        <pc:spChg chg="mod">
          <ac:chgData name="백성빈" userId="7c11fe11-8b7d-46f5-9a54-f9a6ee3160dd" providerId="ADAL" clId="{CDAF7001-B72B-49A2-B441-3C1FC8896CF3}" dt="2022-12-04T10:23:43.369" v="2808" actId="6549"/>
          <ac:spMkLst>
            <pc:docMk/>
            <pc:sldMk cId="3483241437" sldId="552"/>
            <ac:spMk id="81" creationId="{3D48DBB3-A384-4940-B96A-412FE851FDF0}"/>
          </ac:spMkLst>
        </pc:spChg>
        <pc:spChg chg="mod">
          <ac:chgData name="백성빈" userId="7c11fe11-8b7d-46f5-9a54-f9a6ee3160dd" providerId="ADAL" clId="{CDAF7001-B72B-49A2-B441-3C1FC8896CF3}" dt="2022-12-04T10:23:41.451" v="2807" actId="6549"/>
          <ac:spMkLst>
            <pc:docMk/>
            <pc:sldMk cId="3483241437" sldId="552"/>
            <ac:spMk id="82" creationId="{08AC22AA-2D03-4F3F-A6D2-3E8E2D12549A}"/>
          </ac:spMkLst>
        </pc:spChg>
        <pc:spChg chg="mod">
          <ac:chgData name="백성빈" userId="7c11fe11-8b7d-46f5-9a54-f9a6ee3160dd" providerId="ADAL" clId="{CDAF7001-B72B-49A2-B441-3C1FC8896CF3}" dt="2022-12-04T10:23:21.449" v="2801" actId="207"/>
          <ac:spMkLst>
            <pc:docMk/>
            <pc:sldMk cId="3483241437" sldId="552"/>
            <ac:spMk id="83" creationId="{C83B27DA-B47D-4EF3-96A8-1FC9D59AD19C}"/>
          </ac:spMkLst>
        </pc:spChg>
        <pc:spChg chg="mod">
          <ac:chgData name="백성빈" userId="7c11fe11-8b7d-46f5-9a54-f9a6ee3160dd" providerId="ADAL" clId="{CDAF7001-B72B-49A2-B441-3C1FC8896CF3}" dt="2022-12-04T10:23:40.297" v="2806" actId="6549"/>
          <ac:spMkLst>
            <pc:docMk/>
            <pc:sldMk cId="3483241437" sldId="552"/>
            <ac:spMk id="84" creationId="{EEBFBFBE-86C4-4A91-B049-D8E08C381618}"/>
          </ac:spMkLst>
        </pc:spChg>
        <pc:spChg chg="mod">
          <ac:chgData name="백성빈" userId="7c11fe11-8b7d-46f5-9a54-f9a6ee3160dd" providerId="ADAL" clId="{CDAF7001-B72B-49A2-B441-3C1FC8896CF3}" dt="2022-12-04T10:23:21.449" v="2801" actId="207"/>
          <ac:spMkLst>
            <pc:docMk/>
            <pc:sldMk cId="3483241437" sldId="552"/>
            <ac:spMk id="89" creationId="{BD3BF96B-D48C-46EC-B87B-93F314AC6ABB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90" creationId="{B785A875-E0EC-40EC-BA35-6E869E8C62AF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91" creationId="{A534AB03-709C-48E3-9CA0-24E7CA350BA5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99" creationId="{1CD64588-8189-4AEA-990C-43B5E3905A6E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00" creationId="{8E02A741-65B8-4920-ACEA-5BA8BFBF5B28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01" creationId="{1BA5F883-4339-49A5-9E7C-E29858A327B1}"/>
          </ac:spMkLst>
        </pc:spChg>
        <pc:spChg chg="mod ord">
          <ac:chgData name="백성빈" userId="7c11fe11-8b7d-46f5-9a54-f9a6ee3160dd" providerId="ADAL" clId="{CDAF7001-B72B-49A2-B441-3C1FC8896CF3}" dt="2022-12-04T10:22:20.511" v="2741" actId="700"/>
          <ac:spMkLst>
            <pc:docMk/>
            <pc:sldMk cId="3483241437" sldId="552"/>
            <ac:spMk id="119" creationId="{E79E8343-8EA0-4D60-A0BF-20B357789944}"/>
          </ac:spMkLst>
        </pc:spChg>
        <pc:spChg chg="del mod">
          <ac:chgData name="백성빈" userId="7c11fe11-8b7d-46f5-9a54-f9a6ee3160dd" providerId="ADAL" clId="{CDAF7001-B72B-49A2-B441-3C1FC8896CF3}" dt="2022-12-04T10:22:52.874" v="2744" actId="478"/>
          <ac:spMkLst>
            <pc:docMk/>
            <pc:sldMk cId="3483241437" sldId="552"/>
            <ac:spMk id="130" creationId="{AE198CB8-B9F2-402D-933F-16F7F84A9BA0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45" creationId="{8EAD095E-B631-4176-85E7-541C2ADB92B4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49" creationId="{0349AB9B-0107-4164-817F-95AD42C2EFFF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50" creationId="{E358C86C-7808-431B-9ACC-686997BC6C55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51" creationId="{769EE62D-8069-4354-8D40-5BDEE2CA408A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52" creationId="{6CF94FDF-2D5F-4898-AE71-32E0537A1115}"/>
          </ac:spMkLst>
        </pc:spChg>
        <pc:spChg chg="mod">
          <ac:chgData name="백성빈" userId="7c11fe11-8b7d-46f5-9a54-f9a6ee3160dd" providerId="ADAL" clId="{CDAF7001-B72B-49A2-B441-3C1FC8896CF3}" dt="2022-12-04T10:23:21.449" v="2801" actId="207"/>
          <ac:spMkLst>
            <pc:docMk/>
            <pc:sldMk cId="3483241437" sldId="552"/>
            <ac:spMk id="153" creationId="{01D84951-78DA-417E-A19C-1EEE4E2E207B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57" creationId="{68643A85-D28E-4668-8B52-927E0CD1B551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58" creationId="{905B7AA9-DE2A-48F8-B597-EAE4760EC980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59" creationId="{8EB6A80E-4EA7-42B9-A444-A0FE6C51228B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64" creationId="{27B808C2-3C98-46C5-B25E-293B904CABFA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65" creationId="{2A8B1692-195D-4F38-9257-4496D63A9DF1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66" creationId="{32ADC996-7888-4626-A180-691A49167101}"/>
          </ac:spMkLst>
        </pc:spChg>
        <pc:spChg chg="mod">
          <ac:chgData name="백성빈" userId="7c11fe11-8b7d-46f5-9a54-f9a6ee3160dd" providerId="ADAL" clId="{CDAF7001-B72B-49A2-B441-3C1FC8896CF3}" dt="2022-12-04T10:23:28.411" v="2802" actId="207"/>
          <ac:spMkLst>
            <pc:docMk/>
            <pc:sldMk cId="3483241437" sldId="552"/>
            <ac:spMk id="168" creationId="{5ABA238B-413E-4BC7-B5D8-B7F511D26B5A}"/>
          </ac:spMkLst>
        </pc:spChg>
        <pc:spChg chg="mod">
          <ac:chgData name="백성빈" userId="7c11fe11-8b7d-46f5-9a54-f9a6ee3160dd" providerId="ADAL" clId="{CDAF7001-B72B-49A2-B441-3C1FC8896CF3}" dt="2022-12-04T10:22:27.147" v="2742" actId="1076"/>
          <ac:spMkLst>
            <pc:docMk/>
            <pc:sldMk cId="3483241437" sldId="552"/>
            <ac:spMk id="178" creationId="{EE91478B-31FF-4DC3-A447-6A54A44280B8}"/>
          </ac:spMkLst>
        </pc:spChg>
        <pc:spChg chg="mod">
          <ac:chgData name="백성빈" userId="7c11fe11-8b7d-46f5-9a54-f9a6ee3160dd" providerId="ADAL" clId="{CDAF7001-B72B-49A2-B441-3C1FC8896CF3}" dt="2022-12-04T10:24:19.713" v="2815" actId="6549"/>
          <ac:spMkLst>
            <pc:docMk/>
            <pc:sldMk cId="3483241437" sldId="552"/>
            <ac:spMk id="185" creationId="{76670E3D-B2BF-4BAC-8A17-DA5FA771C544}"/>
          </ac:spMkLst>
        </pc:spChg>
        <pc:spChg chg="mod">
          <ac:chgData name="백성빈" userId="7c11fe11-8b7d-46f5-9a54-f9a6ee3160dd" providerId="ADAL" clId="{CDAF7001-B72B-49A2-B441-3C1FC8896CF3}" dt="2022-12-04T10:24:21.224" v="2816" actId="6549"/>
          <ac:spMkLst>
            <pc:docMk/>
            <pc:sldMk cId="3483241437" sldId="552"/>
            <ac:spMk id="186" creationId="{1A253BCD-C006-48F9-9FB7-A8C924A9060A}"/>
          </ac:spMkLst>
        </pc:spChg>
        <pc:spChg chg="mod">
          <ac:chgData name="백성빈" userId="7c11fe11-8b7d-46f5-9a54-f9a6ee3160dd" providerId="ADAL" clId="{CDAF7001-B72B-49A2-B441-3C1FC8896CF3}" dt="2022-12-04T10:23:52.711" v="2810" actId="207"/>
          <ac:spMkLst>
            <pc:docMk/>
            <pc:sldMk cId="3483241437" sldId="552"/>
            <ac:spMk id="187" creationId="{D732C4DB-CE58-4C3F-9580-A69C04D81AF7}"/>
          </ac:spMkLst>
        </pc:spChg>
        <pc:spChg chg="mod">
          <ac:chgData name="백성빈" userId="7c11fe11-8b7d-46f5-9a54-f9a6ee3160dd" providerId="ADAL" clId="{CDAF7001-B72B-49A2-B441-3C1FC8896CF3}" dt="2022-12-04T10:24:22.177" v="2817" actId="6549"/>
          <ac:spMkLst>
            <pc:docMk/>
            <pc:sldMk cId="3483241437" sldId="552"/>
            <ac:spMk id="188" creationId="{69B8B1FE-BDE8-4E86-BFC5-744E44069BBE}"/>
          </ac:spMkLst>
        </pc:spChg>
        <pc:spChg chg="mod">
          <ac:chgData name="백성빈" userId="7c11fe11-8b7d-46f5-9a54-f9a6ee3160dd" providerId="ADAL" clId="{CDAF7001-B72B-49A2-B441-3C1FC8896CF3}" dt="2022-12-04T10:24:22.793" v="2818" actId="6549"/>
          <ac:spMkLst>
            <pc:docMk/>
            <pc:sldMk cId="3483241437" sldId="552"/>
            <ac:spMk id="189" creationId="{497F778D-BDB0-4C2C-8F84-9DB39C188B70}"/>
          </ac:spMkLst>
        </pc:spChg>
        <pc:spChg chg="mod">
          <ac:chgData name="백성빈" userId="7c11fe11-8b7d-46f5-9a54-f9a6ee3160dd" providerId="ADAL" clId="{CDAF7001-B72B-49A2-B441-3C1FC8896CF3}" dt="2022-12-04T10:24:23.337" v="2819" actId="6549"/>
          <ac:spMkLst>
            <pc:docMk/>
            <pc:sldMk cId="3483241437" sldId="552"/>
            <ac:spMk id="190" creationId="{FD36B431-5BF6-4F8E-AEA2-23B7AC2E1613}"/>
          </ac:spMkLst>
        </pc:spChg>
        <pc:spChg chg="mod">
          <ac:chgData name="백성빈" userId="7c11fe11-8b7d-46f5-9a54-f9a6ee3160dd" providerId="ADAL" clId="{CDAF7001-B72B-49A2-B441-3C1FC8896CF3}" dt="2022-12-04T10:23:52.711" v="2810" actId="207"/>
          <ac:spMkLst>
            <pc:docMk/>
            <pc:sldMk cId="3483241437" sldId="552"/>
            <ac:spMk id="191" creationId="{0522145B-DA33-49A6-873D-18BC24974887}"/>
          </ac:spMkLst>
        </pc:spChg>
        <pc:spChg chg="mod">
          <ac:chgData name="백성빈" userId="7c11fe11-8b7d-46f5-9a54-f9a6ee3160dd" providerId="ADAL" clId="{CDAF7001-B72B-49A2-B441-3C1FC8896CF3}" dt="2022-12-04T10:24:24.114" v="2820" actId="6549"/>
          <ac:spMkLst>
            <pc:docMk/>
            <pc:sldMk cId="3483241437" sldId="552"/>
            <ac:spMk id="192" creationId="{43D9EDAF-982D-4347-92CA-322A553A0440}"/>
          </ac:spMkLst>
        </pc:spChg>
        <pc:spChg chg="mod">
          <ac:chgData name="백성빈" userId="7c11fe11-8b7d-46f5-9a54-f9a6ee3160dd" providerId="ADAL" clId="{CDAF7001-B72B-49A2-B441-3C1FC8896CF3}" dt="2022-12-04T10:23:52.711" v="2810" actId="207"/>
          <ac:spMkLst>
            <pc:docMk/>
            <pc:sldMk cId="3483241437" sldId="552"/>
            <ac:spMk id="193" creationId="{616DF3CC-A779-47E9-816E-B4FB3703F9CF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197" creationId="{E003138E-0B34-4CEB-8F5C-62DEAFD6A57D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198" creationId="{71D613FC-16C8-45D7-AEEB-166FC13A5A8D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199" creationId="{F7F58201-BBB1-4387-AD7A-0A388B49E644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09" creationId="{C443DCC7-0425-4FD9-8D61-98EF6AAF104B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10" creationId="{FB93D44C-8876-4915-AE8C-21DB852CB371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11" creationId="{6F4AADEB-1865-460F-8A83-A5026142A8CF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12" creationId="{05E774CC-CA8F-4BDB-9A5F-38425751324D}"/>
          </ac:spMkLst>
        </pc:spChg>
        <pc:spChg chg="mod">
          <ac:chgData name="백성빈" userId="7c11fe11-8b7d-46f5-9a54-f9a6ee3160dd" providerId="ADAL" clId="{CDAF7001-B72B-49A2-B441-3C1FC8896CF3}" dt="2022-12-04T10:23:52.711" v="2810" actId="207"/>
          <ac:spMkLst>
            <pc:docMk/>
            <pc:sldMk cId="3483241437" sldId="552"/>
            <ac:spMk id="213" creationId="{66A819C0-A57F-4902-892A-245972DF0A6C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28" creationId="{4A3BF4CA-6D9D-4F7D-ABAB-5D6A87FA71B3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30" creationId="{4DAE98DC-7459-44F2-93A5-596B8437B870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31" creationId="{D1DC557D-6DE5-4017-B58F-38D5DFC99650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32" creationId="{8454F2AC-D822-402B-B465-0426DB6DEE72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34" creationId="{08F11335-B442-4707-814A-370611293134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35" creationId="{3F06F188-3607-44B9-BBDE-4495A0BE243A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36" creationId="{6AC4BD2D-A8C7-4DC4-8DB9-66DB35A86B48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38" creationId="{5A93685E-39C8-4F66-9868-14FB8D8562A3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39" creationId="{639C3AB4-4F82-45B1-98A4-F610FB8BBEAD}"/>
          </ac:spMkLst>
        </pc:spChg>
        <pc:spChg chg="mod">
          <ac:chgData name="백성빈" userId="7c11fe11-8b7d-46f5-9a54-f9a6ee3160dd" providerId="ADAL" clId="{CDAF7001-B72B-49A2-B441-3C1FC8896CF3}" dt="2022-12-04T10:24:17.347" v="2814"/>
          <ac:spMkLst>
            <pc:docMk/>
            <pc:sldMk cId="3483241437" sldId="552"/>
            <ac:spMk id="240" creationId="{12D31CA2-92B4-46DB-9D40-71947CE69A7E}"/>
          </ac:spMkLst>
        </pc:spChg>
        <pc:spChg chg="del mod">
          <ac:chgData name="백성빈" userId="7c11fe11-8b7d-46f5-9a54-f9a6ee3160dd" providerId="ADAL" clId="{CDAF7001-B72B-49A2-B441-3C1FC8896CF3}" dt="2022-12-04T10:22:52.874" v="2744" actId="478"/>
          <ac:spMkLst>
            <pc:docMk/>
            <pc:sldMk cId="3483241437" sldId="552"/>
            <ac:spMk id="276" creationId="{B7E694BD-79C5-4B69-8087-843B1951463C}"/>
          </ac:spMkLst>
        </pc:spChg>
        <pc:spChg chg="del mod">
          <ac:chgData name="백성빈" userId="7c11fe11-8b7d-46f5-9a54-f9a6ee3160dd" providerId="ADAL" clId="{CDAF7001-B72B-49A2-B441-3C1FC8896CF3}" dt="2022-12-04T10:22:52.874" v="2744" actId="478"/>
          <ac:spMkLst>
            <pc:docMk/>
            <pc:sldMk cId="3483241437" sldId="552"/>
            <ac:spMk id="277" creationId="{C3BEA51C-506C-4621-88E1-45FF7F42FCB2}"/>
          </ac:spMkLst>
        </pc:spChg>
        <pc:spChg chg="del mod">
          <ac:chgData name="백성빈" userId="7c11fe11-8b7d-46f5-9a54-f9a6ee3160dd" providerId="ADAL" clId="{CDAF7001-B72B-49A2-B441-3C1FC8896CF3}" dt="2022-12-04T10:22:52.874" v="2744" actId="478"/>
          <ac:spMkLst>
            <pc:docMk/>
            <pc:sldMk cId="3483241437" sldId="552"/>
            <ac:spMk id="278" creationId="{65C4542C-20E3-4432-97BF-148941D00E0E}"/>
          </ac:spMkLst>
        </pc:spChg>
        <pc:spChg chg="del mod">
          <ac:chgData name="백성빈" userId="7c11fe11-8b7d-46f5-9a54-f9a6ee3160dd" providerId="ADAL" clId="{CDAF7001-B72B-49A2-B441-3C1FC8896CF3}" dt="2022-12-04T10:22:52.874" v="2744" actId="478"/>
          <ac:spMkLst>
            <pc:docMk/>
            <pc:sldMk cId="3483241437" sldId="552"/>
            <ac:spMk id="280" creationId="{2935A779-1A49-4AD5-87B1-C0FD4D665FED}"/>
          </ac:spMkLst>
        </pc:spChg>
        <pc:spChg chg="del mod">
          <ac:chgData name="백성빈" userId="7c11fe11-8b7d-46f5-9a54-f9a6ee3160dd" providerId="ADAL" clId="{CDAF7001-B72B-49A2-B441-3C1FC8896CF3}" dt="2022-12-04T10:22:52.874" v="2744" actId="478"/>
          <ac:spMkLst>
            <pc:docMk/>
            <pc:sldMk cId="3483241437" sldId="552"/>
            <ac:spMk id="281" creationId="{1155EA37-0F34-4BEC-BBB6-6E2C1F661BF0}"/>
          </ac:spMkLst>
        </pc:spChg>
        <pc:spChg chg="del mod">
          <ac:chgData name="백성빈" userId="7c11fe11-8b7d-46f5-9a54-f9a6ee3160dd" providerId="ADAL" clId="{CDAF7001-B72B-49A2-B441-3C1FC8896CF3}" dt="2022-12-04T10:22:50.183" v="2743" actId="478"/>
          <ac:spMkLst>
            <pc:docMk/>
            <pc:sldMk cId="3483241437" sldId="552"/>
            <ac:spMk id="292" creationId="{901B67D4-F22B-46A8-AFA7-AA0CAD74636F}"/>
          </ac:spMkLst>
        </pc:spChg>
        <pc:spChg chg="mod">
          <ac:chgData name="백성빈" userId="7c11fe11-8b7d-46f5-9a54-f9a6ee3160dd" providerId="ADAL" clId="{CDAF7001-B72B-49A2-B441-3C1FC8896CF3}" dt="2022-12-04T10:22:27.147" v="2742" actId="1076"/>
          <ac:spMkLst>
            <pc:docMk/>
            <pc:sldMk cId="3483241437" sldId="552"/>
            <ac:spMk id="323" creationId="{6283CC48-E6F5-43B7-8174-70FFC007C43C}"/>
          </ac:spMkLst>
        </pc:sp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3" creationId="{CFBFAA21-E662-4634-99B4-0C6F61C984BA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3" creationId="{34C17E87-3B71-4E7F-B717-A0A50C9BE600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22" creationId="{4C2CC96F-0DFA-460C-A111-3582B76D694C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23" creationId="{3744501A-6116-41DE-B4C0-8A990E7A3FC0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24" creationId="{843F41B3-F2DE-4CF4-9E4A-2B628C029550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25" creationId="{329703EA-225F-4E56-9E77-B6324237121C}"/>
          </ac:cxnSpMkLst>
        </pc:cxnChg>
        <pc:cxnChg chg="del mod">
          <ac:chgData name="백성빈" userId="7c11fe11-8b7d-46f5-9a54-f9a6ee3160dd" providerId="ADAL" clId="{CDAF7001-B72B-49A2-B441-3C1FC8896CF3}" dt="2022-12-04T10:22:57.328" v="2750" actId="478"/>
          <ac:cxnSpMkLst>
            <pc:docMk/>
            <pc:sldMk cId="3483241437" sldId="552"/>
            <ac:cxnSpMk id="127" creationId="{60508E78-4B01-4DEF-8C79-8556064C5D86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28" creationId="{86C11031-1E80-4F31-9EA6-05AC51855E5A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31" creationId="{B4B234FC-A65F-476B-B5D5-744DB561E457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34" creationId="{F7372064-6359-4101-BC46-808A59D6A46A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47" creationId="{7D158EF1-B2FE-43D5-8405-08285451B88C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48" creationId="{414DC611-ACC6-47D9-906F-D39DCA6A35A5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54" creationId="{8DAD520B-CD74-47E7-9B9C-BA6705520ED6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55" creationId="{9ED63544-29D1-4E99-BFC4-8DCB2E6BFD0C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67" creationId="{E28C8F62-539D-4FB5-8DB0-C7352F54A573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69" creationId="{5110863B-8483-4E18-A737-8B5028E81C3D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70" creationId="{D34C5898-0F79-4BBD-B299-BE3F73562FF0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71" creationId="{671DE463-42D6-4C11-A12C-4DAA4A22E786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79" creationId="{9E8FCEE5-5949-4F21-8882-ADFDBAEE5223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80" creationId="{DB76C6FD-9FB4-4378-AEA7-811AF598BF03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81" creationId="{D9D193F8-F7A1-426F-B11F-329AC0BCC080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82" creationId="{9F86434C-815C-4A11-9E0E-5024959A6A87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83" creationId="{74B6D8F4-10D6-4AD6-9144-723C31380B4B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84" creationId="{0A63118C-06C4-4137-8B63-A5BC94692E91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194" creationId="{D768D282-8915-44DE-989C-6F489EF240B1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41" creationId="{6C9DA9C7-167D-436B-8041-DFCC29842C89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42" creationId="{597440DB-ECC8-44E6-A902-D3E79DA4CBDF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44" creationId="{E0F7B4CA-950A-4A23-A24A-06D004EE3AE6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45" creationId="{56EDFB05-B940-45AB-93AB-5C21D0957463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48" creationId="{9DF922F0-F85A-456D-A772-7A7A38F71883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51" creationId="{4B90EEEE-4F83-4C9C-8C23-EDC66553817C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55" creationId="{02A82373-2A07-45EF-B035-010FEF1AC8D1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61" creationId="{F4DAC116-A5E5-4182-A8E7-AE4B9444E86A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62" creationId="{5892ADF8-3E27-4ECE-9962-19E665C9C77F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63" creationId="{9E2E1C9F-59CC-49BA-94D9-598B1225F262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64" creationId="{68A8C4E0-07B8-47D1-B7B0-375C2CB48489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65" creationId="{BBC89751-A017-47C0-8463-BA552C725AFF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66" creationId="{5D81D766-BFB6-459A-92B8-8FD66F364468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67" creationId="{D5AD31FA-B1F9-46DA-9DAD-9CD51F8F7639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68" creationId="{2ECE530A-1C62-40F5-B61B-41E371D50EA7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69" creationId="{094F3F8E-DD43-49C6-B0F3-B30C8D571202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70" creationId="{7D06DCA9-32BE-4A9C-9EB2-222A467CE701}"/>
          </ac:cxnSpMkLst>
        </pc:cxnChg>
        <pc:cxnChg chg="mod">
          <ac:chgData name="백성빈" userId="7c11fe11-8b7d-46f5-9a54-f9a6ee3160dd" providerId="ADAL" clId="{CDAF7001-B72B-49A2-B441-3C1FC8896CF3}" dt="2022-12-04T10:22:27.147" v="2742" actId="1076"/>
          <ac:cxnSpMkLst>
            <pc:docMk/>
            <pc:sldMk cId="3483241437" sldId="552"/>
            <ac:cxnSpMk id="273" creationId="{57FC7825-02F6-41FA-9068-F2A1132C6C11}"/>
          </ac:cxnSpMkLst>
        </pc:cxnChg>
        <pc:cxnChg chg="del mod">
          <ac:chgData name="백성빈" userId="7c11fe11-8b7d-46f5-9a54-f9a6ee3160dd" providerId="ADAL" clId="{CDAF7001-B72B-49A2-B441-3C1FC8896CF3}" dt="2022-12-04T10:22:54.353" v="2746" actId="478"/>
          <ac:cxnSpMkLst>
            <pc:docMk/>
            <pc:sldMk cId="3483241437" sldId="552"/>
            <ac:cxnSpMk id="283" creationId="{AC922924-E6A8-4D4D-B2D8-D60A92B11A8B}"/>
          </ac:cxnSpMkLst>
        </pc:cxnChg>
        <pc:cxnChg chg="del mod">
          <ac:chgData name="백성빈" userId="7c11fe11-8b7d-46f5-9a54-f9a6ee3160dd" providerId="ADAL" clId="{CDAF7001-B72B-49A2-B441-3C1FC8896CF3}" dt="2022-12-04T10:22:53.806" v="2745" actId="478"/>
          <ac:cxnSpMkLst>
            <pc:docMk/>
            <pc:sldMk cId="3483241437" sldId="552"/>
            <ac:cxnSpMk id="284" creationId="{B2BD694A-1174-4183-A085-FB74CE1F9F0E}"/>
          </ac:cxnSpMkLst>
        </pc:cxnChg>
        <pc:cxnChg chg="del mod">
          <ac:chgData name="백성빈" userId="7c11fe11-8b7d-46f5-9a54-f9a6ee3160dd" providerId="ADAL" clId="{CDAF7001-B72B-49A2-B441-3C1FC8896CF3}" dt="2022-12-04T10:22:55.117" v="2747" actId="478"/>
          <ac:cxnSpMkLst>
            <pc:docMk/>
            <pc:sldMk cId="3483241437" sldId="552"/>
            <ac:cxnSpMk id="287" creationId="{00BA26B4-A576-42D7-A207-EFDB7D38AFF6}"/>
          </ac:cxnSpMkLst>
        </pc:cxnChg>
        <pc:cxnChg chg="del mod">
          <ac:chgData name="백성빈" userId="7c11fe11-8b7d-46f5-9a54-f9a6ee3160dd" providerId="ADAL" clId="{CDAF7001-B72B-49A2-B441-3C1FC8896CF3}" dt="2022-12-04T10:22:56.181" v="2749" actId="478"/>
          <ac:cxnSpMkLst>
            <pc:docMk/>
            <pc:sldMk cId="3483241437" sldId="552"/>
            <ac:cxnSpMk id="289" creationId="{7522D8FF-223F-4B94-855A-66D3836495D4}"/>
          </ac:cxnSpMkLst>
        </pc:cxnChg>
        <pc:cxnChg chg="del mod">
          <ac:chgData name="백성빈" userId="7c11fe11-8b7d-46f5-9a54-f9a6ee3160dd" providerId="ADAL" clId="{CDAF7001-B72B-49A2-B441-3C1FC8896CF3}" dt="2022-12-04T10:22:55.685" v="2748" actId="478"/>
          <ac:cxnSpMkLst>
            <pc:docMk/>
            <pc:sldMk cId="3483241437" sldId="552"/>
            <ac:cxnSpMk id="290" creationId="{AB4A4078-46FA-4D5A-9B92-3E1009325CCB}"/>
          </ac:cxnSpMkLst>
        </pc:cxnChg>
        <pc:cxnChg chg="del mod">
          <ac:chgData name="백성빈" userId="7c11fe11-8b7d-46f5-9a54-f9a6ee3160dd" providerId="ADAL" clId="{CDAF7001-B72B-49A2-B441-3C1FC8896CF3}" dt="2022-12-04T10:23:00.287" v="2752" actId="478"/>
          <ac:cxnSpMkLst>
            <pc:docMk/>
            <pc:sldMk cId="3483241437" sldId="552"/>
            <ac:cxnSpMk id="293" creationId="{481A8704-1792-4CB5-BBAB-9A37ECEB9A9A}"/>
          </ac:cxnSpMkLst>
        </pc:cxnChg>
      </pc:sldChg>
      <pc:sldChg chg="add del">
        <pc:chgData name="백성빈" userId="7c11fe11-8b7d-46f5-9a54-f9a6ee3160dd" providerId="ADAL" clId="{CDAF7001-B72B-49A2-B441-3C1FC8896CF3}" dt="2022-12-04T10:24:04.682" v="2812"/>
        <pc:sldMkLst>
          <pc:docMk/>
          <pc:sldMk cId="3673908346" sldId="553"/>
        </pc:sldMkLst>
      </pc:sldChg>
      <pc:sldChg chg="addSp delSp modSp add del mod modClrScheme chgLayout">
        <pc:chgData name="백성빈" userId="7c11fe11-8b7d-46f5-9a54-f9a6ee3160dd" providerId="ADAL" clId="{CDAF7001-B72B-49A2-B441-3C1FC8896CF3}" dt="2022-12-05T02:30:04.784" v="3441" actId="47"/>
        <pc:sldMkLst>
          <pc:docMk/>
          <pc:sldMk cId="2743650237" sldId="554"/>
        </pc:sldMkLst>
        <pc:spChg chg="mod ord">
          <ac:chgData name="백성빈" userId="7c11fe11-8b7d-46f5-9a54-f9a6ee3160dd" providerId="ADAL" clId="{CDAF7001-B72B-49A2-B441-3C1FC8896CF3}" dt="2022-12-05T01:12:22.699" v="3061" actId="700"/>
          <ac:spMkLst>
            <pc:docMk/>
            <pc:sldMk cId="2743650237" sldId="554"/>
            <ac:spMk id="2" creationId="{5150C0A6-F052-FE57-33DF-3B3B3B2ED660}"/>
          </ac:spMkLst>
        </pc:spChg>
        <pc:spChg chg="del mod ord">
          <ac:chgData name="백성빈" userId="7c11fe11-8b7d-46f5-9a54-f9a6ee3160dd" providerId="ADAL" clId="{CDAF7001-B72B-49A2-B441-3C1FC8896CF3}" dt="2022-12-05T01:12:22.699" v="3061" actId="700"/>
          <ac:spMkLst>
            <pc:docMk/>
            <pc:sldMk cId="2743650237" sldId="554"/>
            <ac:spMk id="3" creationId="{F3236D4B-0AE9-B557-16F5-4C1AFAACD13C}"/>
          </ac:spMkLst>
        </pc:spChg>
        <pc:spChg chg="add mod ord">
          <ac:chgData name="백성빈" userId="7c11fe11-8b7d-46f5-9a54-f9a6ee3160dd" providerId="ADAL" clId="{CDAF7001-B72B-49A2-B441-3C1FC8896CF3}" dt="2022-12-05T01:46:52.822" v="3439" actId="313"/>
          <ac:spMkLst>
            <pc:docMk/>
            <pc:sldMk cId="2743650237" sldId="554"/>
            <ac:spMk id="4" creationId="{412E0CE0-62A9-3D7E-C5BA-94683FD5D25A}"/>
          </ac:spMkLst>
        </pc:spChg>
        <pc:spChg chg="add del mod ord">
          <ac:chgData name="백성빈" userId="7c11fe11-8b7d-46f5-9a54-f9a6ee3160dd" providerId="ADAL" clId="{CDAF7001-B72B-49A2-B441-3C1FC8896CF3}" dt="2022-12-05T01:12:23.471" v="3062" actId="22"/>
          <ac:spMkLst>
            <pc:docMk/>
            <pc:sldMk cId="2743650237" sldId="554"/>
            <ac:spMk id="5" creationId="{B0D94D97-B4A9-788E-03B5-3F0C02CDC24C}"/>
          </ac:spMkLst>
        </pc:spChg>
        <pc:picChg chg="add mod ord">
          <ac:chgData name="백성빈" userId="7c11fe11-8b7d-46f5-9a54-f9a6ee3160dd" providerId="ADAL" clId="{CDAF7001-B72B-49A2-B441-3C1FC8896CF3}" dt="2022-12-05T01:12:23.471" v="3062" actId="22"/>
          <ac:picMkLst>
            <pc:docMk/>
            <pc:sldMk cId="2743650237" sldId="554"/>
            <ac:picMk id="7" creationId="{6F6B7AB2-FD3B-4FFE-178D-12EDBEA174E5}"/>
          </ac:picMkLst>
        </pc:picChg>
      </pc:sldChg>
    </pc:docChg>
  </pc:docChgLst>
  <pc:docChgLst>
    <pc:chgData name="백성빈" userId="7c11fe11-8b7d-46f5-9a54-f9a6ee3160dd" providerId="ADAL" clId="{82D09312-45E1-4848-B1D7-DA06E8F8D848}"/>
    <pc:docChg chg="delSld modSld">
      <pc:chgData name="백성빈" userId="7c11fe11-8b7d-46f5-9a54-f9a6ee3160dd" providerId="ADAL" clId="{82D09312-45E1-4848-B1D7-DA06E8F8D848}" dt="2022-12-05T02:40:29.391" v="16" actId="20577"/>
      <pc:docMkLst>
        <pc:docMk/>
      </pc:docMkLst>
      <pc:sldChg chg="modSp mod">
        <pc:chgData name="백성빈" userId="7c11fe11-8b7d-46f5-9a54-f9a6ee3160dd" providerId="ADAL" clId="{82D09312-45E1-4848-B1D7-DA06E8F8D848}" dt="2022-12-05T02:40:29.391" v="16" actId="20577"/>
        <pc:sldMkLst>
          <pc:docMk/>
          <pc:sldMk cId="1339644094" sldId="262"/>
        </pc:sldMkLst>
        <pc:spChg chg="mod">
          <ac:chgData name="백성빈" userId="7c11fe11-8b7d-46f5-9a54-f9a6ee3160dd" providerId="ADAL" clId="{82D09312-45E1-4848-B1D7-DA06E8F8D848}" dt="2022-12-05T02:40:29.391" v="16" actId="20577"/>
          <ac:spMkLst>
            <pc:docMk/>
            <pc:sldMk cId="1339644094" sldId="262"/>
            <ac:spMk id="3" creationId="{F3236D4B-0AE9-B557-16F5-4C1AFAACD13C}"/>
          </ac:spMkLst>
        </pc:spChg>
      </pc:sldChg>
      <pc:sldChg chg="del">
        <pc:chgData name="백성빈" userId="7c11fe11-8b7d-46f5-9a54-f9a6ee3160dd" providerId="ADAL" clId="{82D09312-45E1-4848-B1D7-DA06E8F8D848}" dt="2022-12-05T02:39:57.699" v="0" actId="47"/>
        <pc:sldMkLst>
          <pc:docMk/>
          <pc:sldMk cId="2743650237" sldId="554"/>
        </pc:sldMkLst>
      </pc:sldChg>
    </pc:docChg>
  </pc:docChgLst>
  <pc:docChgLst>
    <pc:chgData name="백성빈" userId="7c11fe11-8b7d-46f5-9a54-f9a6ee3160dd" providerId="ADAL" clId="{7EAEEEF9-F4FF-4131-8D75-32FC9AA08399}"/>
    <pc:docChg chg="addSld modSld">
      <pc:chgData name="백성빈" userId="7c11fe11-8b7d-46f5-9a54-f9a6ee3160dd" providerId="ADAL" clId="{7EAEEEF9-F4FF-4131-8D75-32FC9AA08399}" dt="2022-12-04T22:08:12.587" v="120" actId="20577"/>
      <pc:docMkLst>
        <pc:docMk/>
      </pc:docMkLst>
      <pc:sldChg chg="modSp mod">
        <pc:chgData name="백성빈" userId="7c11fe11-8b7d-46f5-9a54-f9a6ee3160dd" providerId="ADAL" clId="{7EAEEEF9-F4FF-4131-8D75-32FC9AA08399}" dt="2022-12-04T22:04:09.513" v="1"/>
        <pc:sldMkLst>
          <pc:docMk/>
          <pc:sldMk cId="3483241437" sldId="552"/>
        </pc:sldMkLst>
        <pc:spChg chg="mod">
          <ac:chgData name="백성빈" userId="7c11fe11-8b7d-46f5-9a54-f9a6ee3160dd" providerId="ADAL" clId="{7EAEEEF9-F4FF-4131-8D75-32FC9AA08399}" dt="2022-12-04T22:04:09.513" v="1"/>
          <ac:spMkLst>
            <pc:docMk/>
            <pc:sldMk cId="3483241437" sldId="552"/>
            <ac:spMk id="119" creationId="{E79E8343-8EA0-4D60-A0BF-20B357789944}"/>
          </ac:spMkLst>
        </pc:spChg>
      </pc:sldChg>
      <pc:sldChg chg="modSp new mod">
        <pc:chgData name="백성빈" userId="7c11fe11-8b7d-46f5-9a54-f9a6ee3160dd" providerId="ADAL" clId="{7EAEEEF9-F4FF-4131-8D75-32FC9AA08399}" dt="2022-12-04T22:08:12.587" v="120" actId="20577"/>
        <pc:sldMkLst>
          <pc:docMk/>
          <pc:sldMk cId="2773274166" sldId="553"/>
        </pc:sldMkLst>
        <pc:spChg chg="mod">
          <ac:chgData name="백성빈" userId="7c11fe11-8b7d-46f5-9a54-f9a6ee3160dd" providerId="ADAL" clId="{7EAEEEF9-F4FF-4131-8D75-32FC9AA08399}" dt="2022-12-04T22:07:52.472" v="26" actId="20577"/>
          <ac:spMkLst>
            <pc:docMk/>
            <pc:sldMk cId="2773274166" sldId="553"/>
            <ac:spMk id="2" creationId="{BEF73981-9535-6566-D259-DB0EA37F7195}"/>
          </ac:spMkLst>
        </pc:spChg>
        <pc:spChg chg="mod">
          <ac:chgData name="백성빈" userId="7c11fe11-8b7d-46f5-9a54-f9a6ee3160dd" providerId="ADAL" clId="{7EAEEEF9-F4FF-4131-8D75-32FC9AA08399}" dt="2022-12-04T22:08:12.587" v="120" actId="20577"/>
          <ac:spMkLst>
            <pc:docMk/>
            <pc:sldMk cId="2773274166" sldId="553"/>
            <ac:spMk id="3" creationId="{6D2089B6-337B-EE2F-A65D-C839821335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745AF-9E83-4604-AA1C-1D1F5F88C628}" type="datetimeFigureOut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6B4D1-3CD8-495B-A168-DCC5126563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65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classify whether the ongoing conversation is voice phishing, the model takes the ongoing conversation into the model and generates a Belief State about the conversation.</a:t>
            </a:r>
          </a:p>
          <a:p>
            <a:r>
              <a:rPr lang="en-US" altLang="ko-KR" dirty="0"/>
              <a:t>In the end, a special token '&lt;</a:t>
            </a:r>
            <a:r>
              <a:rPr lang="en-US" altLang="ko-KR" dirty="0" err="1"/>
              <a:t>EndofBelief</a:t>
            </a:r>
            <a:r>
              <a:rPr lang="en-US" altLang="ko-KR" dirty="0"/>
              <a:t>&gt;' is generated, which means that the generation of the belief state is finished.</a:t>
            </a:r>
          </a:p>
          <a:p>
            <a:endParaRPr lang="en-US" altLang="ko-KR" dirty="0"/>
          </a:p>
          <a:p>
            <a:r>
              <a:rPr lang="en-US" altLang="ko-KR" dirty="0"/>
              <a:t>The Last Hidden State vector that created the '&lt;</a:t>
            </a:r>
            <a:r>
              <a:rPr lang="en-US" altLang="ko-KR" dirty="0" err="1"/>
              <a:t>EndofBelief</a:t>
            </a:r>
            <a:r>
              <a:rPr lang="en-US" altLang="ko-KR" dirty="0"/>
              <a:t>&gt;' Token is a Vector containing information about the conversation and the Belief State extracted from that conversation.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46BFF-36E2-45BA-B0FE-3B3D2BA7E3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24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7F962-41B5-4E14-919D-068F48504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B04AB6-1A4E-433B-8B26-8D3D76A58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1502A-5396-4576-918E-1EC363DF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6425-6E5D-4764-A0A4-E9859551FF13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BB9C4-B58A-40BE-8831-3A0DCAFF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FEC45-C532-404D-92ED-94766EA8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32A05-8B17-4F96-B817-4F622045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108ACB-4A49-4927-8404-F852D752E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E92B0-4B8C-49EB-AA39-ADC4C777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5F551-1505-4F31-84F7-231579BE0091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6D928-7897-442A-A8CD-70FF5327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37C1B-5889-4278-8D5B-57D3F0D2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9E8851-C6F7-408F-87A8-26C569DFD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08FC7-E1D4-46F8-B657-3725168D4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9C73B-3F7D-4F64-B83C-F3764A3E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B2E1-F15E-4D1C-9286-1DC949C01AAE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E8B3D-5A31-403B-AA36-AAA36B90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131CF-E9DC-447F-93E7-CA5F5A1D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17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FCF80-1320-4767-BF8E-36634C00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4D2E4E-C52A-41AF-B815-9360BFC80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10417-A05D-4EB3-9785-04758D5F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0BA9-BB4C-41B7-9BAA-A141647C6E89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2C0F0-7C57-4A61-84BA-89A5B9FB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6BF4F-B078-4C13-ACBD-FE85B8F1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4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98F20-CCBE-4739-A724-62E45303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07C57-8C0D-4F78-B2E9-8CDA3D610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29675-F621-4FA5-BD6E-C9796FEF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342F-4AB7-443A-9B63-275FBDA8FFC6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C7057-DA5D-44FF-9F33-BD2D2510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26741-02F0-4254-AB00-B9F8BDE6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0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0B54C-0126-45A9-95CD-54C95F76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F4C6B-F5EF-499D-8EBA-9867BAD27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B0FDB6-3AC8-4CE7-81A9-28C71CD80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E608D-8CB7-4A66-965C-2BB88B76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2CFE-3958-433D-96CB-57531F203753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DA4FF-3F6F-499E-99F6-6C3BB6CF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DF2F5-5CEE-4144-924E-38A75608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23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FA09B-4450-4DC2-90D9-041F8E06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10941-DAB4-431D-B1DD-C4374429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14CFA-8B36-40D6-BC9A-51859F25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EB010E-3D5C-4D95-AB9F-FD7D25EA9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B2BAFE-E980-4465-A118-1D8CB7050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E4D6C3-2C71-4ACE-A4F8-C13CA053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1F20A-19CE-4622-A317-36065F5ADDE3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0C682-7605-4FAB-8C91-DD673F60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60B8FB-1198-4FFF-8833-DE813E29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7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295E-738C-423B-B377-F96FF200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AF70EA-2738-4839-B4DF-2647A206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7FF5-830F-4B05-BD97-67A7B29F2FEA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4F1C2-074E-4648-BE16-28E0F1A5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524BC2-77FF-4A3F-A1B2-FAE37B5C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9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B73390-523E-46A0-AB59-492A88A8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2F263-62D3-4693-88AB-93AD61534D6B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291952-87BC-445D-B0C0-D59EB372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073543-F1FE-405D-94F7-B0E4D9CF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42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BCF61-E26A-4083-A69E-95635B85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40D78-DE9E-41AD-9E37-B947B9FBE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1BDFBD-91E3-4DFE-BA16-B379FDFDA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0E0EEE-49B7-4FCE-9C5B-DA36E246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EDF5F-5A87-49D2-B676-6C3AA02FCD8C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3168C3-5071-4B68-8CDB-998BD85E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F1724-099F-4AF4-90E9-00881A13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1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92C64-1A09-4AAD-BBDD-1D4EFC2C7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0BE6D5-006A-4610-B0BE-D85CCB38F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4E842-F18F-48A4-ABB7-9D24854FB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82FB0-0898-4018-8B40-9EFE603E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D0D3-6915-4A77-8B2B-05916E45F5A5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ACC3A-2120-417F-A8F4-19C3173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67FA72-8E28-44A7-BC15-921C7D79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6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BA38A7-2819-4414-A35F-3A01963B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CD9DA-704A-4D13-9781-D0C50E47A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75752-CD04-4D9C-B94E-9914CE6F6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F32C5-0759-4629-A8D6-BD953FD9DF74}" type="datetime1">
              <a:rPr lang="ko-KR" altLang="en-US" smtClean="0"/>
              <a:t>2022-12-05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F46D5-2928-4AFF-B16C-8E395F884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Thesis Defense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25C4B-6270-4729-8EFA-736314D16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2B58-584F-4F5B-8A0D-0C9041A73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penai.com/blog/chatgp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huggingface/notebooks/blob/main/examples/language_modeling.ipyn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blog/how-to-gener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AI · BigData Academy </a:t>
            </a:r>
            <a:br>
              <a:rPr lang="en-US" sz="36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600" dirty="0">
                <a:latin typeface="Arial"/>
                <a:ea typeface="Arial"/>
                <a:cs typeface="Arial"/>
                <a:sym typeface="Arial"/>
              </a:rPr>
              <a:t>NLP Lab. 2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78558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None/>
            </a:pPr>
            <a:r>
              <a:rPr lang="ko-KR" altLang="en-US" sz="2000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김영재</a:t>
            </a:r>
            <a:endParaRPr lang="en-US" sz="2000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None/>
            </a:pPr>
            <a:r>
              <a:rPr lang="en-US" sz="2000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백성빈 (sungbin0515@postech.ac.kr)</a:t>
            </a:r>
            <a:endParaRPr sz="2000" dirty="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CECE"/>
              </a:buClr>
              <a:buSzPts val="2000"/>
              <a:buNone/>
            </a:pPr>
            <a:r>
              <a:rPr lang="en-US" sz="2000" dirty="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이채빈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1C183-0B18-85EB-DA83-A6C3B6957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9FE66-3E8A-2866-88F1-163EEA129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7</a:t>
            </a:r>
            <a:r>
              <a:rPr lang="ko-KR" altLang="en-US" dirty="0"/>
              <a:t>일 화요일 실습시간에는 주어진 </a:t>
            </a:r>
            <a:r>
              <a:rPr lang="en-US" altLang="ko-KR" dirty="0"/>
              <a:t>Task</a:t>
            </a:r>
            <a:r>
              <a:rPr lang="ko-KR" altLang="en-US" dirty="0"/>
              <a:t>를 수행하는 </a:t>
            </a:r>
            <a:r>
              <a:rPr lang="en-US" altLang="ko-KR" dirty="0"/>
              <a:t>AI</a:t>
            </a:r>
            <a:r>
              <a:rPr lang="ko-KR" altLang="en-US" dirty="0"/>
              <a:t>를 작성하는 시험을 진행합니다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Kaggle</a:t>
            </a:r>
            <a:r>
              <a:rPr lang="ko-KR" altLang="en-US" dirty="0"/>
              <a:t> </a:t>
            </a:r>
            <a:r>
              <a:rPr lang="en-US" altLang="ko-KR" dirty="0"/>
              <a:t>Competition</a:t>
            </a:r>
            <a:r>
              <a:rPr lang="ko-KR" altLang="en-US" dirty="0"/>
              <a:t> 홈페이지에 여러분들이 작성한 </a:t>
            </a:r>
            <a:r>
              <a:rPr lang="en-US" altLang="ko-KR" dirty="0"/>
              <a:t>AI</a:t>
            </a:r>
            <a:r>
              <a:rPr lang="ko-KR" altLang="en-US" dirty="0"/>
              <a:t>의 산출물을 제출하고</a:t>
            </a:r>
            <a:r>
              <a:rPr lang="en-US" altLang="ko-KR" dirty="0"/>
              <a:t>, AI </a:t>
            </a:r>
            <a:r>
              <a:rPr lang="ko-KR" altLang="en-US" dirty="0"/>
              <a:t>코드를 </a:t>
            </a:r>
            <a:r>
              <a:rPr lang="en-US" altLang="ko-KR" dirty="0"/>
              <a:t>PLMS </a:t>
            </a:r>
            <a:r>
              <a:rPr lang="ko-KR" altLang="en-US" dirty="0"/>
              <a:t>과제 페이지에 제출해주시면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Task </a:t>
            </a:r>
            <a:r>
              <a:rPr lang="ko-KR" altLang="en-US" dirty="0"/>
              <a:t>및 </a:t>
            </a:r>
            <a:r>
              <a:rPr lang="en-US" altLang="ko-KR" dirty="0"/>
              <a:t>Competition Link</a:t>
            </a:r>
            <a:r>
              <a:rPr lang="ko-KR" altLang="en-US"/>
              <a:t>는 당일 실습시간에 </a:t>
            </a:r>
            <a:r>
              <a:rPr lang="ko-KR" altLang="en-US" dirty="0"/>
              <a:t>공개되며</a:t>
            </a:r>
            <a:r>
              <a:rPr lang="en-US" altLang="ko-KR" dirty="0"/>
              <a:t>, </a:t>
            </a:r>
            <a:r>
              <a:rPr lang="ko-KR" altLang="en-US" dirty="0"/>
              <a:t>마감 기한은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 자정</a:t>
            </a:r>
            <a:r>
              <a:rPr lang="en-US" altLang="ko-KR" dirty="0"/>
              <a:t>(23:59)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865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A34E1-7195-41AD-8FFE-EE3FDBF4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8CB68-50C6-4ABE-A8B1-5E2CB4351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사용자의 입력 및 기타 조건에 맞춰 텍스트나 음성 언어를 생성하는 </a:t>
            </a:r>
            <a:r>
              <a:rPr lang="en-US" altLang="ko-KR" dirty="0"/>
              <a:t>AI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8" name="Picture 4" descr="Bixby">
            <a:extLst>
              <a:ext uri="{FF2B5EF4-FFF2-40B4-BE49-F238E27FC236}">
                <a16:creationId xmlns:a16="http://schemas.microsoft.com/office/drawing/2014/main" id="{02A62A7D-C68A-4A64-AB13-F510C2FB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22" y="3676533"/>
            <a:ext cx="2367220" cy="84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57BCC42-D469-CF43-6347-C7FF9782A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64" y="3595957"/>
            <a:ext cx="1052098" cy="105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OpenAI logo">
            <a:extLst>
              <a:ext uri="{FF2B5EF4-FFF2-40B4-BE49-F238E27FC236}">
                <a16:creationId xmlns:a16="http://schemas.microsoft.com/office/drawing/2014/main" id="{64183A14-A9A0-2BF5-E992-8100767DE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5" t="8633" r="18184" b="7939"/>
          <a:stretch/>
        </p:blipFill>
        <p:spPr bwMode="auto">
          <a:xfrm>
            <a:off x="7798484" y="2992595"/>
            <a:ext cx="2392218" cy="22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35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A34E1-7195-41AD-8FFE-EE3FDBF4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600"/>
              <a:t>ChatGPT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8CB68-50C6-4ABE-A8B1-5E2CB4351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100" y="338328"/>
            <a:ext cx="6675627" cy="16050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hlinkClick r:id="rId2"/>
              </a:rPr>
              <a:t>https://openai.com/blog/chatgpt/</a:t>
            </a:r>
            <a:endParaRPr lang="en-US" altLang="ko-KR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47C353B-A579-4B49-BE3B-DB5310FA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83" b="6944"/>
          <a:stretch/>
        </p:blipFill>
        <p:spPr>
          <a:xfrm>
            <a:off x="1557123" y="2742397"/>
            <a:ext cx="3142449" cy="3291840"/>
          </a:xfrm>
          <a:prstGeom prst="rect">
            <a:avLst/>
          </a:prstGeom>
        </p:spPr>
      </p:pic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E83D46F5-EC0B-4DBC-9CBA-EFC0C78019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r="10306"/>
          <a:stretch/>
        </p:blipFill>
        <p:spPr>
          <a:xfrm>
            <a:off x="6903014" y="2742397"/>
            <a:ext cx="432127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5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FDF3F51-B395-FD4A-6651-E8FFB580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your Language Modeling AI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EF369D-FC8A-A13B-B1F5-4CDD383A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ChatGPT</a:t>
            </a:r>
            <a:r>
              <a:rPr lang="ko-KR" altLang="en-US" dirty="0"/>
              <a:t>나 </a:t>
            </a:r>
            <a:r>
              <a:rPr lang="en-US" altLang="ko-KR" dirty="0"/>
              <a:t>Bixby </a:t>
            </a:r>
            <a:r>
              <a:rPr lang="ko-KR" altLang="en-US" dirty="0"/>
              <a:t>처럼 우리가 원하는 텍스트를 생성하도록 만들 수는 없지만</a:t>
            </a:r>
            <a:r>
              <a:rPr lang="en-US" altLang="ko-KR" dirty="0"/>
              <a:t>, </a:t>
            </a:r>
            <a:r>
              <a:rPr lang="ko-KR" altLang="en-US" dirty="0"/>
              <a:t>텍스트를 생성하는 </a:t>
            </a:r>
            <a:r>
              <a:rPr lang="en-US" altLang="ko-KR" dirty="0"/>
              <a:t>AI</a:t>
            </a:r>
            <a:r>
              <a:rPr lang="ko-KR" altLang="en-US" dirty="0"/>
              <a:t>를 학습해보고</a:t>
            </a:r>
            <a:r>
              <a:rPr lang="en-US" altLang="ko-KR" dirty="0"/>
              <a:t>, </a:t>
            </a:r>
            <a:r>
              <a:rPr lang="ko-KR" altLang="en-US" dirty="0"/>
              <a:t>생성하는 </a:t>
            </a:r>
            <a:r>
              <a:rPr lang="en-US" altLang="ko-KR" dirty="0"/>
              <a:t>Text</a:t>
            </a:r>
            <a:r>
              <a:rPr lang="ko-KR" altLang="en-US" dirty="0"/>
              <a:t>의 퀄리티를 향상 시키는 최적화 기법을 일부 소개합니다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Huggingface</a:t>
            </a:r>
            <a:r>
              <a:rPr lang="en-US" altLang="ko-KR" dirty="0"/>
              <a:t> Tutorial</a:t>
            </a:r>
            <a:r>
              <a:rPr lang="ko-KR" altLang="en-US" dirty="0"/>
              <a:t>을 기반으로 합니다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https://colab.research.google.com/github/huggingface/notebooks/blob/main/examples/language_modeling.ipynb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101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B7A00AB-1630-8062-3F09-3BB50185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 your Language Modeling AI</a:t>
            </a:r>
            <a:endParaRPr lang="ko-KR" altLang="en-US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5E4AC18-6754-B8EE-D17D-084441F992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1330"/>
            <a:ext cx="5181600" cy="3179928"/>
          </a:xfr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255A2C1-2A21-17EF-E20B-B96168FEB5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목표</a:t>
            </a:r>
            <a:r>
              <a:rPr lang="en-US" altLang="ko-KR" dirty="0"/>
              <a:t>: Context</a:t>
            </a:r>
            <a:r>
              <a:rPr lang="ko-KR" altLang="en-US" dirty="0"/>
              <a:t>를 입력하면</a:t>
            </a:r>
            <a:r>
              <a:rPr lang="en-US" altLang="ko-KR" dirty="0"/>
              <a:t>, </a:t>
            </a:r>
            <a:r>
              <a:rPr lang="ko-KR" altLang="en-US" dirty="0"/>
              <a:t>여기서 자연스러운 </a:t>
            </a:r>
            <a:r>
              <a:rPr lang="en-US" altLang="ko-KR" dirty="0"/>
              <a:t>Output</a:t>
            </a:r>
            <a:r>
              <a:rPr lang="ko-KR" altLang="en-US" dirty="0"/>
              <a:t>을 생성하는 </a:t>
            </a:r>
            <a:r>
              <a:rPr lang="en-US" altLang="ko-KR" dirty="0"/>
              <a:t>GPT-2 </a:t>
            </a:r>
            <a:r>
              <a:rPr lang="ko-KR" altLang="en-US" dirty="0"/>
              <a:t>기반 </a:t>
            </a:r>
            <a:r>
              <a:rPr lang="en-US" altLang="ko-KR" dirty="0"/>
              <a:t>AI</a:t>
            </a:r>
            <a:r>
              <a:rPr lang="ko-KR" altLang="en-US" dirty="0"/>
              <a:t>를 학습해보고</a:t>
            </a:r>
            <a:r>
              <a:rPr lang="en-US" altLang="ko-KR" dirty="0"/>
              <a:t>, </a:t>
            </a:r>
            <a:r>
              <a:rPr lang="ko-KR" altLang="en-US" dirty="0"/>
              <a:t>그 결과물을 확인해본다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후술할 퀄리티 향상을 위한 기법을 적용하여 더 자연스러운 </a:t>
            </a:r>
            <a:r>
              <a:rPr lang="en-US" altLang="ko-KR" dirty="0"/>
              <a:t>Text</a:t>
            </a:r>
            <a:r>
              <a:rPr lang="ko-KR" altLang="en-US" dirty="0"/>
              <a:t>가 나오는지 확인해본다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956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131">
            <a:extLst>
              <a:ext uri="{FF2B5EF4-FFF2-40B4-BE49-F238E27FC236}">
                <a16:creationId xmlns:a16="http://schemas.microsoft.com/office/drawing/2014/main" id="{E79E8343-8EA0-4D60-A0BF-20B35778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/>
              <a:t>Pretraining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365640-DE38-7A3E-7B55-091F2209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4771"/>
            <a:ext cx="10515600" cy="155625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Objective:</a:t>
            </a:r>
            <a:r>
              <a:rPr lang="ko-KR" altLang="en-US" dirty="0"/>
              <a:t> </a:t>
            </a:r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token</a:t>
            </a:r>
            <a:r>
              <a:rPr lang="ko-KR" altLang="en-US" dirty="0"/>
              <a:t>이 입력될 때</a:t>
            </a:r>
            <a:r>
              <a:rPr lang="en-US" altLang="ko-KR" dirty="0"/>
              <a:t>, k+1</a:t>
            </a:r>
            <a:r>
              <a:rPr lang="ko-KR" altLang="en-US" dirty="0"/>
              <a:t>번째 </a:t>
            </a:r>
            <a:r>
              <a:rPr lang="en-US" altLang="ko-KR" dirty="0"/>
              <a:t>token</a:t>
            </a:r>
            <a:r>
              <a:rPr lang="ko-KR" altLang="en-US" dirty="0"/>
              <a:t>을 예측하도록 </a:t>
            </a:r>
            <a:r>
              <a:rPr lang="en-US" altLang="ko-KR" dirty="0"/>
              <a:t>(=k+1</a:t>
            </a:r>
            <a:r>
              <a:rPr lang="ko-KR" altLang="en-US" dirty="0"/>
              <a:t>번째 </a:t>
            </a:r>
            <a:r>
              <a:rPr lang="en-US" altLang="ko-KR" dirty="0"/>
              <a:t>token</a:t>
            </a:r>
            <a:r>
              <a:rPr lang="ko-KR" altLang="en-US" dirty="0"/>
              <a:t>의 확률을 최대화 하도록</a:t>
            </a:r>
            <a:r>
              <a:rPr lang="en-US" altLang="ko-KR" dirty="0"/>
              <a:t>) </a:t>
            </a:r>
            <a:r>
              <a:rPr lang="ko-KR" altLang="en-US" dirty="0"/>
              <a:t>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86C25B-B4F6-494E-8332-7385DD291874}"/>
              </a:ext>
            </a:extLst>
          </p:cNvPr>
          <p:cNvSpPr/>
          <p:nvPr/>
        </p:nvSpPr>
        <p:spPr>
          <a:xfrm>
            <a:off x="1057096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198B26E-1D51-455C-83D6-68720493536C}"/>
              </a:ext>
            </a:extLst>
          </p:cNvPr>
          <p:cNvSpPr/>
          <p:nvPr/>
        </p:nvSpPr>
        <p:spPr>
          <a:xfrm>
            <a:off x="1477620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06E531-2D54-4415-B07E-73C5091F924D}"/>
                  </a:ext>
                </a:extLst>
              </p:cNvPr>
              <p:cNvSpPr txBox="1"/>
              <p:nvPr/>
            </p:nvSpPr>
            <p:spPr>
              <a:xfrm>
                <a:off x="1898144" y="4234042"/>
                <a:ext cx="39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06E531-2D54-4415-B07E-73C5091F9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144" y="4234042"/>
                <a:ext cx="396000" cy="396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1F069D-5E5A-4D3C-8BE3-3DD037804095}"/>
              </a:ext>
            </a:extLst>
          </p:cNvPr>
          <p:cNvSpPr/>
          <p:nvPr/>
        </p:nvSpPr>
        <p:spPr>
          <a:xfrm>
            <a:off x="2318668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D48DBB3-A384-4940-B96A-412FE851FDF0}"/>
              </a:ext>
            </a:extLst>
          </p:cNvPr>
          <p:cNvSpPr/>
          <p:nvPr/>
        </p:nvSpPr>
        <p:spPr>
          <a:xfrm>
            <a:off x="3159716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8AC22AA-2D03-4F3F-A6D2-3E8E2D12549A}"/>
              </a:ext>
            </a:extLst>
          </p:cNvPr>
          <p:cNvSpPr/>
          <p:nvPr/>
        </p:nvSpPr>
        <p:spPr>
          <a:xfrm>
            <a:off x="3580240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3B27DA-B47D-4EF3-96A8-1FC9D59AD19C}"/>
                  </a:ext>
                </a:extLst>
              </p:cNvPr>
              <p:cNvSpPr txBox="1"/>
              <p:nvPr/>
            </p:nvSpPr>
            <p:spPr>
              <a:xfrm>
                <a:off x="4000764" y="4234042"/>
                <a:ext cx="39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83B27DA-B47D-4EF3-96A8-1FC9D59AD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764" y="4234042"/>
                <a:ext cx="396000" cy="396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직사각형 83">
            <a:extLst>
              <a:ext uri="{FF2B5EF4-FFF2-40B4-BE49-F238E27FC236}">
                <a16:creationId xmlns:a16="http://schemas.microsoft.com/office/drawing/2014/main" id="{EEBFBFBE-86C4-4A91-B049-D8E08C381618}"/>
              </a:ext>
            </a:extLst>
          </p:cNvPr>
          <p:cNvSpPr/>
          <p:nvPr/>
        </p:nvSpPr>
        <p:spPr>
          <a:xfrm>
            <a:off x="4421288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aseline="-250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3BF96B-D48C-46EC-B87B-93F314AC6ABB}"/>
                  </a:ext>
                </a:extLst>
              </p:cNvPr>
              <p:cNvSpPr txBox="1"/>
              <p:nvPr/>
            </p:nvSpPr>
            <p:spPr>
              <a:xfrm>
                <a:off x="4841812" y="4234042"/>
                <a:ext cx="39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D3BF96B-D48C-46EC-B87B-93F314AC6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812" y="4234042"/>
                <a:ext cx="396000" cy="396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773FABF0-EE19-497A-9184-11E7696F7F49}"/>
              </a:ext>
            </a:extLst>
          </p:cNvPr>
          <p:cNvSpPr/>
          <p:nvPr/>
        </p:nvSpPr>
        <p:spPr>
          <a:xfrm>
            <a:off x="6103384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785A875-E0EC-40EC-BA35-6E869E8C62AF}"/>
              </a:ext>
            </a:extLst>
          </p:cNvPr>
          <p:cNvSpPr/>
          <p:nvPr/>
        </p:nvSpPr>
        <p:spPr>
          <a:xfrm>
            <a:off x="6523908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34AB03-709C-48E3-9CA0-24E7CA350BA5}"/>
              </a:ext>
            </a:extLst>
          </p:cNvPr>
          <p:cNvSpPr/>
          <p:nvPr/>
        </p:nvSpPr>
        <p:spPr>
          <a:xfrm>
            <a:off x="6944432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CD64588-8189-4AEA-990C-43B5E3905A6E}"/>
              </a:ext>
            </a:extLst>
          </p:cNvPr>
          <p:cNvSpPr/>
          <p:nvPr/>
        </p:nvSpPr>
        <p:spPr>
          <a:xfrm>
            <a:off x="7364956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02A741-65B8-4920-ACEA-5BA8BFBF5B28}"/>
              </a:ext>
            </a:extLst>
          </p:cNvPr>
          <p:cNvSpPr/>
          <p:nvPr/>
        </p:nvSpPr>
        <p:spPr>
          <a:xfrm>
            <a:off x="7785480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BA5F883-4339-49A5-9E7C-E29858A327B1}"/>
              </a:ext>
            </a:extLst>
          </p:cNvPr>
          <p:cNvSpPr/>
          <p:nvPr/>
        </p:nvSpPr>
        <p:spPr>
          <a:xfrm>
            <a:off x="8206004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EAD095E-B631-4176-85E7-541C2ADB92B4}"/>
              </a:ext>
            </a:extLst>
          </p:cNvPr>
          <p:cNvSpPr/>
          <p:nvPr/>
        </p:nvSpPr>
        <p:spPr>
          <a:xfrm>
            <a:off x="216048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349AB9B-0107-4164-817F-95AD42C2EFFF}"/>
              </a:ext>
            </a:extLst>
          </p:cNvPr>
          <p:cNvSpPr/>
          <p:nvPr/>
        </p:nvSpPr>
        <p:spPr>
          <a:xfrm>
            <a:off x="636572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358C86C-7808-431B-9ACC-686997BC6C55}"/>
              </a:ext>
            </a:extLst>
          </p:cNvPr>
          <p:cNvSpPr/>
          <p:nvPr/>
        </p:nvSpPr>
        <p:spPr>
          <a:xfrm>
            <a:off x="2739192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69EE62D-8069-4354-8D40-5BDEE2CA408A}"/>
              </a:ext>
            </a:extLst>
          </p:cNvPr>
          <p:cNvSpPr/>
          <p:nvPr/>
        </p:nvSpPr>
        <p:spPr>
          <a:xfrm>
            <a:off x="5262336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CF94FDF-2D5F-4898-AE71-32E0537A1115}"/>
              </a:ext>
            </a:extLst>
          </p:cNvPr>
          <p:cNvSpPr/>
          <p:nvPr/>
        </p:nvSpPr>
        <p:spPr>
          <a:xfrm>
            <a:off x="5682860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1D84951-78DA-417E-A19C-1EEE4E2E207B}"/>
                  </a:ext>
                </a:extLst>
              </p:cNvPr>
              <p:cNvSpPr txBox="1"/>
              <p:nvPr/>
            </p:nvSpPr>
            <p:spPr>
              <a:xfrm>
                <a:off x="8626528" y="4234042"/>
                <a:ext cx="39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1D84951-78DA-417E-A19C-1EEE4E2E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528" y="4234042"/>
                <a:ext cx="396000" cy="396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8643A85-D28E-4668-8B52-927E0CD1B551}"/>
              </a:ext>
            </a:extLst>
          </p:cNvPr>
          <p:cNvSpPr/>
          <p:nvPr/>
        </p:nvSpPr>
        <p:spPr>
          <a:xfrm>
            <a:off x="9047052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05B7AA9-DE2A-48F8-B597-EAE4760EC980}"/>
              </a:ext>
            </a:extLst>
          </p:cNvPr>
          <p:cNvSpPr/>
          <p:nvPr/>
        </p:nvSpPr>
        <p:spPr>
          <a:xfrm>
            <a:off x="9467576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EB6A80E-4EA7-42B9-A444-A0FE6C51228B}"/>
              </a:ext>
            </a:extLst>
          </p:cNvPr>
          <p:cNvSpPr/>
          <p:nvPr/>
        </p:nvSpPr>
        <p:spPr>
          <a:xfrm>
            <a:off x="9888100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7B808C2-3C98-46C5-B25E-293B904CABFA}"/>
              </a:ext>
            </a:extLst>
          </p:cNvPr>
          <p:cNvSpPr/>
          <p:nvPr/>
        </p:nvSpPr>
        <p:spPr>
          <a:xfrm>
            <a:off x="10308624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A8B1692-195D-4F38-9257-4496D63A9DF1}"/>
              </a:ext>
            </a:extLst>
          </p:cNvPr>
          <p:cNvSpPr/>
          <p:nvPr/>
        </p:nvSpPr>
        <p:spPr>
          <a:xfrm>
            <a:off x="10729148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32ADC996-7888-4626-A180-691A49167101}"/>
              </a:ext>
            </a:extLst>
          </p:cNvPr>
          <p:cNvSpPr/>
          <p:nvPr/>
        </p:nvSpPr>
        <p:spPr>
          <a:xfrm>
            <a:off x="11149666" y="4234042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ABA238B-413E-4BC7-B5D8-B7F511D26B5A}"/>
              </a:ext>
            </a:extLst>
          </p:cNvPr>
          <p:cNvSpPr/>
          <p:nvPr/>
        </p:nvSpPr>
        <p:spPr>
          <a:xfrm>
            <a:off x="11575353" y="4238537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6670E3D-B2BF-4BAC-8A17-DA5FA771C544}"/>
              </a:ext>
            </a:extLst>
          </p:cNvPr>
          <p:cNvSpPr/>
          <p:nvPr/>
        </p:nvSpPr>
        <p:spPr>
          <a:xfrm>
            <a:off x="636572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A253BCD-C006-48F9-9FB7-A8C924A9060A}"/>
              </a:ext>
            </a:extLst>
          </p:cNvPr>
          <p:cNvSpPr/>
          <p:nvPr/>
        </p:nvSpPr>
        <p:spPr>
          <a:xfrm>
            <a:off x="1057096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732C4DB-CE58-4C3F-9580-A69C04D81AF7}"/>
                  </a:ext>
                </a:extLst>
              </p:cNvPr>
              <p:cNvSpPr txBox="1"/>
              <p:nvPr/>
            </p:nvSpPr>
            <p:spPr>
              <a:xfrm>
                <a:off x="1477620" y="1793229"/>
                <a:ext cx="39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D732C4DB-CE58-4C3F-9580-A69C04D8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620" y="1793229"/>
                <a:ext cx="396000" cy="396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9B8B1FE-BDE8-4E86-BFC5-744E44069BBE}"/>
              </a:ext>
            </a:extLst>
          </p:cNvPr>
          <p:cNvSpPr/>
          <p:nvPr/>
        </p:nvSpPr>
        <p:spPr>
          <a:xfrm>
            <a:off x="1898144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97F778D-BDB0-4C2C-8F84-9DB39C188B70}"/>
              </a:ext>
            </a:extLst>
          </p:cNvPr>
          <p:cNvSpPr/>
          <p:nvPr/>
        </p:nvSpPr>
        <p:spPr>
          <a:xfrm>
            <a:off x="2739192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FD36B431-5BF6-4F8E-AEA2-23B7AC2E1613}"/>
              </a:ext>
            </a:extLst>
          </p:cNvPr>
          <p:cNvSpPr/>
          <p:nvPr/>
        </p:nvSpPr>
        <p:spPr>
          <a:xfrm>
            <a:off x="3159716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522145B-DA33-49A6-873D-18BC24974887}"/>
                  </a:ext>
                </a:extLst>
              </p:cNvPr>
              <p:cNvSpPr txBox="1"/>
              <p:nvPr/>
            </p:nvSpPr>
            <p:spPr>
              <a:xfrm>
                <a:off x="3580240" y="1793229"/>
                <a:ext cx="39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522145B-DA33-49A6-873D-18BC24974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240" y="1793229"/>
                <a:ext cx="396000" cy="396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3D9EDAF-982D-4347-92CA-322A553A0440}"/>
              </a:ext>
            </a:extLst>
          </p:cNvPr>
          <p:cNvSpPr/>
          <p:nvPr/>
        </p:nvSpPr>
        <p:spPr>
          <a:xfrm>
            <a:off x="4000764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16DF3CC-A779-47E9-816E-B4FB3703F9CF}"/>
                  </a:ext>
                </a:extLst>
              </p:cNvPr>
              <p:cNvSpPr txBox="1"/>
              <p:nvPr/>
            </p:nvSpPr>
            <p:spPr>
              <a:xfrm>
                <a:off x="4421288" y="1793229"/>
                <a:ext cx="39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616DF3CC-A779-47E9-816E-B4FB3703F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288" y="1793229"/>
                <a:ext cx="396000" cy="39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003138E-0B34-4CEB-8F5C-62DEAFD6A57D}"/>
              </a:ext>
            </a:extLst>
          </p:cNvPr>
          <p:cNvSpPr/>
          <p:nvPr/>
        </p:nvSpPr>
        <p:spPr>
          <a:xfrm>
            <a:off x="5682860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1D613FC-16C8-45D7-AEEB-166FC13A5A8D}"/>
              </a:ext>
            </a:extLst>
          </p:cNvPr>
          <p:cNvSpPr/>
          <p:nvPr/>
        </p:nvSpPr>
        <p:spPr>
          <a:xfrm>
            <a:off x="6103384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7F58201-BBB1-4387-AD7A-0A388B49E644}"/>
              </a:ext>
            </a:extLst>
          </p:cNvPr>
          <p:cNvSpPr/>
          <p:nvPr/>
        </p:nvSpPr>
        <p:spPr>
          <a:xfrm>
            <a:off x="6523908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443DCC7-0425-4FD9-8D61-98EF6AAF104B}"/>
              </a:ext>
            </a:extLst>
          </p:cNvPr>
          <p:cNvSpPr/>
          <p:nvPr/>
        </p:nvSpPr>
        <p:spPr>
          <a:xfrm>
            <a:off x="216048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FB93D44C-8876-4915-AE8C-21DB852CB371}"/>
              </a:ext>
            </a:extLst>
          </p:cNvPr>
          <p:cNvSpPr/>
          <p:nvPr/>
        </p:nvSpPr>
        <p:spPr>
          <a:xfrm>
            <a:off x="2318668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6F4AADEB-1865-460F-8A83-A5026142A8CF}"/>
              </a:ext>
            </a:extLst>
          </p:cNvPr>
          <p:cNvSpPr/>
          <p:nvPr/>
        </p:nvSpPr>
        <p:spPr>
          <a:xfrm>
            <a:off x="4841812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05E774CC-CA8F-4BDB-9A5F-38425751324D}"/>
              </a:ext>
            </a:extLst>
          </p:cNvPr>
          <p:cNvSpPr/>
          <p:nvPr/>
        </p:nvSpPr>
        <p:spPr>
          <a:xfrm>
            <a:off x="5262336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6A819C0-A57F-4902-892A-245972DF0A6C}"/>
                  </a:ext>
                </a:extLst>
              </p:cNvPr>
              <p:cNvSpPr txBox="1"/>
              <p:nvPr/>
            </p:nvSpPr>
            <p:spPr>
              <a:xfrm>
                <a:off x="8206004" y="1793229"/>
                <a:ext cx="396000" cy="39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66A819C0-A57F-4902-892A-245972DF0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004" y="1793229"/>
                <a:ext cx="396000" cy="396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4A3BF4CA-6D9D-4F7D-ABAB-5D6A87FA71B3}"/>
              </a:ext>
            </a:extLst>
          </p:cNvPr>
          <p:cNvSpPr/>
          <p:nvPr/>
        </p:nvSpPr>
        <p:spPr>
          <a:xfrm>
            <a:off x="11149666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4DAE98DC-7459-44F2-93A5-596B8437B870}"/>
              </a:ext>
            </a:extLst>
          </p:cNvPr>
          <p:cNvSpPr/>
          <p:nvPr/>
        </p:nvSpPr>
        <p:spPr>
          <a:xfrm>
            <a:off x="6944432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1DC557D-6DE5-4017-B58F-38D5DFC99650}"/>
              </a:ext>
            </a:extLst>
          </p:cNvPr>
          <p:cNvSpPr/>
          <p:nvPr/>
        </p:nvSpPr>
        <p:spPr>
          <a:xfrm>
            <a:off x="7364956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454F2AC-D822-402B-B465-0426DB6DEE72}"/>
              </a:ext>
            </a:extLst>
          </p:cNvPr>
          <p:cNvSpPr/>
          <p:nvPr/>
        </p:nvSpPr>
        <p:spPr>
          <a:xfrm>
            <a:off x="7785480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08F11335-B442-4707-814A-370611293134}"/>
              </a:ext>
            </a:extLst>
          </p:cNvPr>
          <p:cNvSpPr/>
          <p:nvPr/>
        </p:nvSpPr>
        <p:spPr>
          <a:xfrm>
            <a:off x="8626528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3F06F188-3607-44B9-BBDE-4495A0BE243A}"/>
              </a:ext>
            </a:extLst>
          </p:cNvPr>
          <p:cNvSpPr/>
          <p:nvPr/>
        </p:nvSpPr>
        <p:spPr>
          <a:xfrm>
            <a:off x="9047052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6AC4BD2D-A8C7-4DC4-8DB9-66DB35A86B48}"/>
              </a:ext>
            </a:extLst>
          </p:cNvPr>
          <p:cNvSpPr/>
          <p:nvPr/>
        </p:nvSpPr>
        <p:spPr>
          <a:xfrm>
            <a:off x="9467576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5A93685E-39C8-4F66-9868-14FB8D8562A3}"/>
              </a:ext>
            </a:extLst>
          </p:cNvPr>
          <p:cNvSpPr/>
          <p:nvPr/>
        </p:nvSpPr>
        <p:spPr>
          <a:xfrm>
            <a:off x="9888100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639C3AB4-4F82-45B1-98A4-F610FB8BBEAD}"/>
              </a:ext>
            </a:extLst>
          </p:cNvPr>
          <p:cNvSpPr/>
          <p:nvPr/>
        </p:nvSpPr>
        <p:spPr>
          <a:xfrm>
            <a:off x="10308624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12D31CA2-92B4-46DB-9D40-71947CE69A7E}"/>
              </a:ext>
            </a:extLst>
          </p:cNvPr>
          <p:cNvSpPr/>
          <p:nvPr/>
        </p:nvSpPr>
        <p:spPr>
          <a:xfrm>
            <a:off x="10729148" y="1793229"/>
            <a:ext cx="396000" cy="396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C17E87-3B71-4E7F-B717-A0A50C9BE600}"/>
              </a:ext>
            </a:extLst>
          </p:cNvPr>
          <p:cNvCxnSpPr>
            <a:cxnSpLocks/>
            <a:stCxn id="145" idx="0"/>
            <a:endCxn id="209" idx="2"/>
          </p:cNvCxnSpPr>
          <p:nvPr/>
        </p:nvCxnSpPr>
        <p:spPr>
          <a:xfrm flipV="1">
            <a:off x="414048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>
            <a:extLst>
              <a:ext uri="{FF2B5EF4-FFF2-40B4-BE49-F238E27FC236}">
                <a16:creationId xmlns:a16="http://schemas.microsoft.com/office/drawing/2014/main" id="{6C9DA9C7-167D-436B-8041-DFCC29842C89}"/>
              </a:ext>
            </a:extLst>
          </p:cNvPr>
          <p:cNvCxnSpPr>
            <a:cxnSpLocks/>
            <a:stCxn id="149" idx="0"/>
            <a:endCxn id="185" idx="2"/>
          </p:cNvCxnSpPr>
          <p:nvPr/>
        </p:nvCxnSpPr>
        <p:spPr>
          <a:xfrm flipV="1">
            <a:off x="834572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597440DB-ECC8-44E6-A902-D3E79DA4CBDF}"/>
              </a:ext>
            </a:extLst>
          </p:cNvPr>
          <p:cNvCxnSpPr>
            <a:cxnSpLocks/>
            <a:stCxn id="65" idx="0"/>
            <a:endCxn id="186" idx="2"/>
          </p:cNvCxnSpPr>
          <p:nvPr/>
        </p:nvCxnSpPr>
        <p:spPr>
          <a:xfrm flipV="1">
            <a:off x="1255096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E0F7B4CA-950A-4A23-A24A-06D004EE3AE6}"/>
              </a:ext>
            </a:extLst>
          </p:cNvPr>
          <p:cNvCxnSpPr>
            <a:cxnSpLocks/>
            <a:stCxn id="80" idx="0"/>
            <a:endCxn id="210" idx="2"/>
          </p:cNvCxnSpPr>
          <p:nvPr/>
        </p:nvCxnSpPr>
        <p:spPr>
          <a:xfrm flipV="1">
            <a:off x="2516668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56EDFB05-B940-45AB-93AB-5C21D0957463}"/>
              </a:ext>
            </a:extLst>
          </p:cNvPr>
          <p:cNvCxnSpPr>
            <a:cxnSpLocks/>
            <a:stCxn id="150" idx="0"/>
            <a:endCxn id="189" idx="2"/>
          </p:cNvCxnSpPr>
          <p:nvPr/>
        </p:nvCxnSpPr>
        <p:spPr>
          <a:xfrm flipV="1">
            <a:off x="2937192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9DF922F0-F85A-456D-A772-7A7A38F71883}"/>
              </a:ext>
            </a:extLst>
          </p:cNvPr>
          <p:cNvCxnSpPr>
            <a:cxnSpLocks/>
            <a:stCxn id="81" idx="0"/>
            <a:endCxn id="190" idx="2"/>
          </p:cNvCxnSpPr>
          <p:nvPr/>
        </p:nvCxnSpPr>
        <p:spPr>
          <a:xfrm flipV="1">
            <a:off x="3357716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4B90EEEE-4F83-4C9C-8C23-EDC66553817C}"/>
              </a:ext>
            </a:extLst>
          </p:cNvPr>
          <p:cNvCxnSpPr>
            <a:cxnSpLocks/>
            <a:stCxn id="151" idx="0"/>
            <a:endCxn id="212" idx="2"/>
          </p:cNvCxnSpPr>
          <p:nvPr/>
        </p:nvCxnSpPr>
        <p:spPr>
          <a:xfrm flipV="1">
            <a:off x="5460336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02A82373-2A07-45EF-B035-010FEF1AC8D1}"/>
              </a:ext>
            </a:extLst>
          </p:cNvPr>
          <p:cNvCxnSpPr>
            <a:cxnSpLocks/>
            <a:stCxn id="152" idx="0"/>
            <a:endCxn id="197" idx="2"/>
          </p:cNvCxnSpPr>
          <p:nvPr/>
        </p:nvCxnSpPr>
        <p:spPr>
          <a:xfrm flipV="1">
            <a:off x="5880860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F4DAC116-A5E5-4182-A8E7-AE4B9444E86A}"/>
              </a:ext>
            </a:extLst>
          </p:cNvPr>
          <p:cNvCxnSpPr>
            <a:cxnSpLocks/>
            <a:stCxn id="57" idx="0"/>
            <a:endCxn id="198" idx="2"/>
          </p:cNvCxnSpPr>
          <p:nvPr/>
        </p:nvCxnSpPr>
        <p:spPr>
          <a:xfrm flipV="1">
            <a:off x="6301384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5892ADF8-3E27-4ECE-9962-19E665C9C77F}"/>
              </a:ext>
            </a:extLst>
          </p:cNvPr>
          <p:cNvCxnSpPr>
            <a:cxnSpLocks/>
            <a:stCxn id="90" idx="0"/>
            <a:endCxn id="199" idx="2"/>
          </p:cNvCxnSpPr>
          <p:nvPr/>
        </p:nvCxnSpPr>
        <p:spPr>
          <a:xfrm flipV="1">
            <a:off x="6721908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9E2E1C9F-59CC-49BA-94D9-598B1225F262}"/>
              </a:ext>
            </a:extLst>
          </p:cNvPr>
          <p:cNvCxnSpPr>
            <a:cxnSpLocks/>
            <a:stCxn id="91" idx="0"/>
            <a:endCxn id="230" idx="2"/>
          </p:cNvCxnSpPr>
          <p:nvPr/>
        </p:nvCxnSpPr>
        <p:spPr>
          <a:xfrm flipV="1">
            <a:off x="7142432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직선 화살표 연결선 263">
            <a:extLst>
              <a:ext uri="{FF2B5EF4-FFF2-40B4-BE49-F238E27FC236}">
                <a16:creationId xmlns:a16="http://schemas.microsoft.com/office/drawing/2014/main" id="{68A8C4E0-07B8-47D1-B7B0-375C2CB48489}"/>
              </a:ext>
            </a:extLst>
          </p:cNvPr>
          <p:cNvCxnSpPr>
            <a:cxnSpLocks/>
            <a:stCxn id="99" idx="0"/>
            <a:endCxn id="231" idx="2"/>
          </p:cNvCxnSpPr>
          <p:nvPr/>
        </p:nvCxnSpPr>
        <p:spPr>
          <a:xfrm flipV="1">
            <a:off x="7562956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id="{BBC89751-A017-47C0-8463-BA552C725AFF}"/>
              </a:ext>
            </a:extLst>
          </p:cNvPr>
          <p:cNvCxnSpPr>
            <a:cxnSpLocks/>
            <a:stCxn id="100" idx="0"/>
            <a:endCxn id="232" idx="2"/>
          </p:cNvCxnSpPr>
          <p:nvPr/>
        </p:nvCxnSpPr>
        <p:spPr>
          <a:xfrm flipV="1">
            <a:off x="7983480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직선 화살표 연결선 265">
            <a:extLst>
              <a:ext uri="{FF2B5EF4-FFF2-40B4-BE49-F238E27FC236}">
                <a16:creationId xmlns:a16="http://schemas.microsoft.com/office/drawing/2014/main" id="{5D81D766-BFB6-459A-92B8-8FD66F364468}"/>
              </a:ext>
            </a:extLst>
          </p:cNvPr>
          <p:cNvCxnSpPr>
            <a:cxnSpLocks/>
            <a:stCxn id="157" idx="0"/>
            <a:endCxn id="235" idx="2"/>
          </p:cNvCxnSpPr>
          <p:nvPr/>
        </p:nvCxnSpPr>
        <p:spPr>
          <a:xfrm flipV="1">
            <a:off x="9245052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D5AD31FA-B1F9-46DA-9DAD-9CD51F8F7639}"/>
              </a:ext>
            </a:extLst>
          </p:cNvPr>
          <p:cNvCxnSpPr>
            <a:cxnSpLocks/>
            <a:stCxn id="158" idx="0"/>
            <a:endCxn id="236" idx="2"/>
          </p:cNvCxnSpPr>
          <p:nvPr/>
        </p:nvCxnSpPr>
        <p:spPr>
          <a:xfrm flipV="1">
            <a:off x="9665576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2ECE530A-1C62-40F5-B61B-41E371D50EA7}"/>
              </a:ext>
            </a:extLst>
          </p:cNvPr>
          <p:cNvCxnSpPr>
            <a:cxnSpLocks/>
            <a:stCxn id="159" idx="0"/>
            <a:endCxn id="238" idx="2"/>
          </p:cNvCxnSpPr>
          <p:nvPr/>
        </p:nvCxnSpPr>
        <p:spPr>
          <a:xfrm flipV="1">
            <a:off x="10086100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094F3F8E-DD43-49C6-B0F3-B30C8D571202}"/>
              </a:ext>
            </a:extLst>
          </p:cNvPr>
          <p:cNvCxnSpPr>
            <a:cxnSpLocks/>
            <a:stCxn id="164" idx="0"/>
            <a:endCxn id="239" idx="2"/>
          </p:cNvCxnSpPr>
          <p:nvPr/>
        </p:nvCxnSpPr>
        <p:spPr>
          <a:xfrm flipV="1">
            <a:off x="10506624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7D06DCA9-32BE-4A9C-9EB2-222A467CE701}"/>
              </a:ext>
            </a:extLst>
          </p:cNvPr>
          <p:cNvCxnSpPr>
            <a:cxnSpLocks/>
            <a:stCxn id="165" idx="0"/>
            <a:endCxn id="240" idx="2"/>
          </p:cNvCxnSpPr>
          <p:nvPr/>
        </p:nvCxnSpPr>
        <p:spPr>
          <a:xfrm flipV="1">
            <a:off x="10927148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57FC7825-02F6-41FA-9068-F2A1132C6C11}"/>
              </a:ext>
            </a:extLst>
          </p:cNvPr>
          <p:cNvCxnSpPr>
            <a:cxnSpLocks/>
            <a:stCxn id="166" idx="0"/>
            <a:endCxn id="228" idx="2"/>
          </p:cNvCxnSpPr>
          <p:nvPr/>
        </p:nvCxnSpPr>
        <p:spPr>
          <a:xfrm flipV="1">
            <a:off x="11347666" y="2189229"/>
            <a:ext cx="0" cy="20448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CFBFAA21-E662-4634-99B4-0C6F61C984BA}"/>
              </a:ext>
            </a:extLst>
          </p:cNvPr>
          <p:cNvCxnSpPr>
            <a:stCxn id="209" idx="0"/>
            <a:endCxn id="149" idx="2"/>
          </p:cNvCxnSpPr>
          <p:nvPr/>
        </p:nvCxnSpPr>
        <p:spPr>
          <a:xfrm rot="16200000" flipH="1">
            <a:off x="-794097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4C2CC96F-0DFA-460C-A111-3582B76D694C}"/>
              </a:ext>
            </a:extLst>
          </p:cNvPr>
          <p:cNvCxnSpPr>
            <a:cxnSpLocks/>
            <a:stCxn id="185" idx="0"/>
            <a:endCxn id="65" idx="2"/>
          </p:cNvCxnSpPr>
          <p:nvPr/>
        </p:nvCxnSpPr>
        <p:spPr>
          <a:xfrm rot="16200000" flipH="1">
            <a:off x="-373573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3744501A-6116-41DE-B4C0-8A990E7A3FC0}"/>
              </a:ext>
            </a:extLst>
          </p:cNvPr>
          <p:cNvCxnSpPr>
            <a:cxnSpLocks/>
            <a:stCxn id="186" idx="0"/>
            <a:endCxn id="75" idx="2"/>
          </p:cNvCxnSpPr>
          <p:nvPr/>
        </p:nvCxnSpPr>
        <p:spPr>
          <a:xfrm rot="16200000" flipH="1">
            <a:off x="46951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843F41B3-F2DE-4CF4-9E4A-2B628C029550}"/>
              </a:ext>
            </a:extLst>
          </p:cNvPr>
          <p:cNvCxnSpPr>
            <a:cxnSpLocks/>
            <a:stCxn id="188" idx="0"/>
            <a:endCxn id="80" idx="2"/>
          </p:cNvCxnSpPr>
          <p:nvPr/>
        </p:nvCxnSpPr>
        <p:spPr>
          <a:xfrm rot="16200000" flipH="1">
            <a:off x="887999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329703EA-225F-4E56-9E77-B6324237121C}"/>
              </a:ext>
            </a:extLst>
          </p:cNvPr>
          <p:cNvCxnSpPr>
            <a:cxnSpLocks/>
            <a:stCxn id="210" idx="0"/>
            <a:endCxn id="150" idx="2"/>
          </p:cNvCxnSpPr>
          <p:nvPr/>
        </p:nvCxnSpPr>
        <p:spPr>
          <a:xfrm rot="16200000" flipH="1">
            <a:off x="1308523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구부러짐 127">
            <a:extLst>
              <a:ext uri="{FF2B5EF4-FFF2-40B4-BE49-F238E27FC236}">
                <a16:creationId xmlns:a16="http://schemas.microsoft.com/office/drawing/2014/main" id="{86C11031-1E80-4F31-9EA6-05AC51855E5A}"/>
              </a:ext>
            </a:extLst>
          </p:cNvPr>
          <p:cNvCxnSpPr>
            <a:cxnSpLocks/>
            <a:stCxn id="189" idx="0"/>
            <a:endCxn id="81" idx="2"/>
          </p:cNvCxnSpPr>
          <p:nvPr/>
        </p:nvCxnSpPr>
        <p:spPr>
          <a:xfrm rot="16200000" flipH="1">
            <a:off x="1729047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연결선: 구부러짐 130">
            <a:extLst>
              <a:ext uri="{FF2B5EF4-FFF2-40B4-BE49-F238E27FC236}">
                <a16:creationId xmlns:a16="http://schemas.microsoft.com/office/drawing/2014/main" id="{B4B234FC-A65F-476B-B5D5-744DB561E457}"/>
              </a:ext>
            </a:extLst>
          </p:cNvPr>
          <p:cNvCxnSpPr>
            <a:cxnSpLocks/>
            <a:stCxn id="190" idx="0"/>
            <a:endCxn id="82" idx="2"/>
          </p:cNvCxnSpPr>
          <p:nvPr/>
        </p:nvCxnSpPr>
        <p:spPr>
          <a:xfrm rot="16200000" flipH="1">
            <a:off x="2149571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구부러짐 133">
            <a:extLst>
              <a:ext uri="{FF2B5EF4-FFF2-40B4-BE49-F238E27FC236}">
                <a16:creationId xmlns:a16="http://schemas.microsoft.com/office/drawing/2014/main" id="{F7372064-6359-4101-BC46-808A59D6A46A}"/>
              </a:ext>
            </a:extLst>
          </p:cNvPr>
          <p:cNvCxnSpPr>
            <a:cxnSpLocks/>
            <a:stCxn id="192" idx="0"/>
            <a:endCxn id="84" idx="2"/>
          </p:cNvCxnSpPr>
          <p:nvPr/>
        </p:nvCxnSpPr>
        <p:spPr>
          <a:xfrm rot="16200000" flipH="1">
            <a:off x="2990619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연결선: 구부러짐 170">
            <a:extLst>
              <a:ext uri="{FF2B5EF4-FFF2-40B4-BE49-F238E27FC236}">
                <a16:creationId xmlns:a16="http://schemas.microsoft.com/office/drawing/2014/main" id="{671DE463-42D6-4C11-A12C-4DAA4A22E786}"/>
              </a:ext>
            </a:extLst>
          </p:cNvPr>
          <p:cNvCxnSpPr>
            <a:cxnSpLocks/>
            <a:stCxn id="232" idx="0"/>
            <a:endCxn id="101" idx="2"/>
          </p:cNvCxnSpPr>
          <p:nvPr/>
        </p:nvCxnSpPr>
        <p:spPr>
          <a:xfrm rot="16200000" flipH="1">
            <a:off x="6775335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구부러짐 146">
            <a:extLst>
              <a:ext uri="{FF2B5EF4-FFF2-40B4-BE49-F238E27FC236}">
                <a16:creationId xmlns:a16="http://schemas.microsoft.com/office/drawing/2014/main" id="{7D158EF1-B2FE-43D5-8405-08285451B88C}"/>
              </a:ext>
            </a:extLst>
          </p:cNvPr>
          <p:cNvCxnSpPr>
            <a:cxnSpLocks/>
            <a:stCxn id="211" idx="0"/>
            <a:endCxn id="151" idx="2"/>
          </p:cNvCxnSpPr>
          <p:nvPr/>
        </p:nvCxnSpPr>
        <p:spPr>
          <a:xfrm rot="16200000" flipH="1">
            <a:off x="3831667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414DC611-ACC6-47D9-906F-D39DCA6A35A5}"/>
              </a:ext>
            </a:extLst>
          </p:cNvPr>
          <p:cNvCxnSpPr>
            <a:cxnSpLocks/>
            <a:stCxn id="212" idx="0"/>
            <a:endCxn id="152" idx="2"/>
          </p:cNvCxnSpPr>
          <p:nvPr/>
        </p:nvCxnSpPr>
        <p:spPr>
          <a:xfrm rot="16200000" flipH="1">
            <a:off x="4252191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8DAD520B-CD74-47E7-9B9C-BA6705520ED6}"/>
              </a:ext>
            </a:extLst>
          </p:cNvPr>
          <p:cNvCxnSpPr>
            <a:cxnSpLocks/>
            <a:stCxn id="197" idx="0"/>
            <a:endCxn id="57" idx="2"/>
          </p:cNvCxnSpPr>
          <p:nvPr/>
        </p:nvCxnSpPr>
        <p:spPr>
          <a:xfrm rot="16200000" flipH="1">
            <a:off x="4672715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구부러짐 154">
            <a:extLst>
              <a:ext uri="{FF2B5EF4-FFF2-40B4-BE49-F238E27FC236}">
                <a16:creationId xmlns:a16="http://schemas.microsoft.com/office/drawing/2014/main" id="{9ED63544-29D1-4E99-BFC4-8DCB2E6BFD0C}"/>
              </a:ext>
            </a:extLst>
          </p:cNvPr>
          <p:cNvCxnSpPr>
            <a:cxnSpLocks/>
            <a:stCxn id="198" idx="0"/>
            <a:endCxn id="90" idx="2"/>
          </p:cNvCxnSpPr>
          <p:nvPr/>
        </p:nvCxnSpPr>
        <p:spPr>
          <a:xfrm rot="16200000" flipH="1">
            <a:off x="5093239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구부러짐 166">
            <a:extLst>
              <a:ext uri="{FF2B5EF4-FFF2-40B4-BE49-F238E27FC236}">
                <a16:creationId xmlns:a16="http://schemas.microsoft.com/office/drawing/2014/main" id="{E28C8F62-539D-4FB5-8DB0-C7352F54A573}"/>
              </a:ext>
            </a:extLst>
          </p:cNvPr>
          <p:cNvCxnSpPr>
            <a:cxnSpLocks/>
            <a:stCxn id="199" idx="0"/>
            <a:endCxn id="91" idx="2"/>
          </p:cNvCxnSpPr>
          <p:nvPr/>
        </p:nvCxnSpPr>
        <p:spPr>
          <a:xfrm rot="16200000" flipH="1">
            <a:off x="5513763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연결선: 구부러짐 168">
            <a:extLst>
              <a:ext uri="{FF2B5EF4-FFF2-40B4-BE49-F238E27FC236}">
                <a16:creationId xmlns:a16="http://schemas.microsoft.com/office/drawing/2014/main" id="{5110863B-8483-4E18-A737-8B5028E81C3D}"/>
              </a:ext>
            </a:extLst>
          </p:cNvPr>
          <p:cNvCxnSpPr>
            <a:cxnSpLocks/>
            <a:stCxn id="230" idx="0"/>
            <a:endCxn id="99" idx="2"/>
          </p:cNvCxnSpPr>
          <p:nvPr/>
        </p:nvCxnSpPr>
        <p:spPr>
          <a:xfrm rot="16200000" flipH="1">
            <a:off x="5934287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D34C5898-0F79-4BBD-B299-BE3F73562FF0}"/>
              </a:ext>
            </a:extLst>
          </p:cNvPr>
          <p:cNvCxnSpPr>
            <a:cxnSpLocks/>
            <a:stCxn id="231" idx="0"/>
            <a:endCxn id="100" idx="2"/>
          </p:cNvCxnSpPr>
          <p:nvPr/>
        </p:nvCxnSpPr>
        <p:spPr>
          <a:xfrm rot="16200000" flipH="1">
            <a:off x="6354811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EE91478B-31FF-4DC3-A447-6A54A44280B8}"/>
              </a:ext>
            </a:extLst>
          </p:cNvPr>
          <p:cNvSpPr/>
          <p:nvPr/>
        </p:nvSpPr>
        <p:spPr>
          <a:xfrm>
            <a:off x="4748443" y="3211635"/>
            <a:ext cx="2874443" cy="412275"/>
          </a:xfrm>
          <a:prstGeom prst="round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GPT-2 Based DST model</a:t>
            </a:r>
            <a:endParaRPr lang="ko-KR" altLang="en-US" sz="16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cxnSp>
        <p:nvCxnSpPr>
          <p:cNvPr id="179" name="연결선: 구부러짐 178">
            <a:extLst>
              <a:ext uri="{FF2B5EF4-FFF2-40B4-BE49-F238E27FC236}">
                <a16:creationId xmlns:a16="http://schemas.microsoft.com/office/drawing/2014/main" id="{9E8FCEE5-5949-4F21-8882-ADFDBAEE5223}"/>
              </a:ext>
            </a:extLst>
          </p:cNvPr>
          <p:cNvCxnSpPr>
            <a:cxnSpLocks/>
            <a:stCxn id="234" idx="0"/>
            <a:endCxn id="157" idx="2"/>
          </p:cNvCxnSpPr>
          <p:nvPr/>
        </p:nvCxnSpPr>
        <p:spPr>
          <a:xfrm rot="16200000" flipH="1">
            <a:off x="7616383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구부러짐 179">
            <a:extLst>
              <a:ext uri="{FF2B5EF4-FFF2-40B4-BE49-F238E27FC236}">
                <a16:creationId xmlns:a16="http://schemas.microsoft.com/office/drawing/2014/main" id="{DB76C6FD-9FB4-4378-AEA7-811AF598BF03}"/>
              </a:ext>
            </a:extLst>
          </p:cNvPr>
          <p:cNvCxnSpPr>
            <a:cxnSpLocks/>
            <a:stCxn id="235" idx="0"/>
            <a:endCxn id="158" idx="2"/>
          </p:cNvCxnSpPr>
          <p:nvPr/>
        </p:nvCxnSpPr>
        <p:spPr>
          <a:xfrm rot="16200000" flipH="1">
            <a:off x="8036907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구부러짐 180">
            <a:extLst>
              <a:ext uri="{FF2B5EF4-FFF2-40B4-BE49-F238E27FC236}">
                <a16:creationId xmlns:a16="http://schemas.microsoft.com/office/drawing/2014/main" id="{D9D193F8-F7A1-426F-B11F-329AC0BCC080}"/>
              </a:ext>
            </a:extLst>
          </p:cNvPr>
          <p:cNvCxnSpPr>
            <a:cxnSpLocks/>
            <a:stCxn id="236" idx="0"/>
            <a:endCxn id="159" idx="2"/>
          </p:cNvCxnSpPr>
          <p:nvPr/>
        </p:nvCxnSpPr>
        <p:spPr>
          <a:xfrm rot="16200000" flipH="1">
            <a:off x="8457431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구부러짐 181">
            <a:extLst>
              <a:ext uri="{FF2B5EF4-FFF2-40B4-BE49-F238E27FC236}">
                <a16:creationId xmlns:a16="http://schemas.microsoft.com/office/drawing/2014/main" id="{9F86434C-815C-4A11-9E0E-5024959A6A87}"/>
              </a:ext>
            </a:extLst>
          </p:cNvPr>
          <p:cNvCxnSpPr>
            <a:cxnSpLocks/>
            <a:stCxn id="238" idx="0"/>
            <a:endCxn id="164" idx="2"/>
          </p:cNvCxnSpPr>
          <p:nvPr/>
        </p:nvCxnSpPr>
        <p:spPr>
          <a:xfrm rot="16200000" flipH="1">
            <a:off x="8877955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구부러짐 182">
            <a:extLst>
              <a:ext uri="{FF2B5EF4-FFF2-40B4-BE49-F238E27FC236}">
                <a16:creationId xmlns:a16="http://schemas.microsoft.com/office/drawing/2014/main" id="{74B6D8F4-10D6-4AD6-9144-723C31380B4B}"/>
              </a:ext>
            </a:extLst>
          </p:cNvPr>
          <p:cNvCxnSpPr>
            <a:cxnSpLocks/>
            <a:stCxn id="239" idx="0"/>
            <a:endCxn id="165" idx="2"/>
          </p:cNvCxnSpPr>
          <p:nvPr/>
        </p:nvCxnSpPr>
        <p:spPr>
          <a:xfrm rot="16200000" flipH="1">
            <a:off x="9298479" y="3001373"/>
            <a:ext cx="2836813" cy="420524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구부러짐 183">
            <a:extLst>
              <a:ext uri="{FF2B5EF4-FFF2-40B4-BE49-F238E27FC236}">
                <a16:creationId xmlns:a16="http://schemas.microsoft.com/office/drawing/2014/main" id="{0A63118C-06C4-4137-8B63-A5BC94692E91}"/>
              </a:ext>
            </a:extLst>
          </p:cNvPr>
          <p:cNvCxnSpPr>
            <a:cxnSpLocks/>
            <a:stCxn id="240" idx="0"/>
            <a:endCxn id="166" idx="2"/>
          </p:cNvCxnSpPr>
          <p:nvPr/>
        </p:nvCxnSpPr>
        <p:spPr>
          <a:xfrm rot="16200000" flipH="1">
            <a:off x="9719000" y="3001376"/>
            <a:ext cx="2836813" cy="420518"/>
          </a:xfrm>
          <a:prstGeom prst="curvedConnector5">
            <a:avLst>
              <a:gd name="adj1" fmla="val -8058"/>
              <a:gd name="adj2" fmla="val 50000"/>
              <a:gd name="adj3" fmla="val 108058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구부러짐 193">
            <a:extLst>
              <a:ext uri="{FF2B5EF4-FFF2-40B4-BE49-F238E27FC236}">
                <a16:creationId xmlns:a16="http://schemas.microsoft.com/office/drawing/2014/main" id="{D768D282-8915-44DE-989C-6F489EF240B1}"/>
              </a:ext>
            </a:extLst>
          </p:cNvPr>
          <p:cNvCxnSpPr>
            <a:cxnSpLocks/>
            <a:stCxn id="228" idx="0"/>
            <a:endCxn id="168" idx="2"/>
          </p:cNvCxnSpPr>
          <p:nvPr/>
        </p:nvCxnSpPr>
        <p:spPr>
          <a:xfrm rot="16200000" flipH="1">
            <a:off x="10139855" y="3001040"/>
            <a:ext cx="2841308" cy="425687"/>
          </a:xfrm>
          <a:prstGeom prst="curvedConnector5">
            <a:avLst>
              <a:gd name="adj1" fmla="val -8046"/>
              <a:gd name="adj2" fmla="val 50000"/>
              <a:gd name="adj3" fmla="val 108046"/>
            </a:avLst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86EBBB-F695-4631-A973-9349512C4452}"/>
              </a:ext>
            </a:extLst>
          </p:cNvPr>
          <p:cNvSpPr/>
          <p:nvPr/>
        </p:nvSpPr>
        <p:spPr>
          <a:xfrm>
            <a:off x="234676" y="3137737"/>
            <a:ext cx="11722644" cy="5825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" panose="020B0600000101010101" pitchFamily="50" charset="-127"/>
                <a:cs typeface="Times New Roman" panose="02020603050405020304" pitchFamily="18" charset="0"/>
              </a:rPr>
              <a:t>Hidden Layer of Language Model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3" name="사각형: 둥근 모서리 322">
            <a:extLst>
              <a:ext uri="{FF2B5EF4-FFF2-40B4-BE49-F238E27FC236}">
                <a16:creationId xmlns:a16="http://schemas.microsoft.com/office/drawing/2014/main" id="{6283CC48-E6F5-43B7-8174-70FFC007C43C}"/>
              </a:ext>
            </a:extLst>
          </p:cNvPr>
          <p:cNvSpPr/>
          <p:nvPr/>
        </p:nvSpPr>
        <p:spPr>
          <a:xfrm>
            <a:off x="234676" y="2585229"/>
            <a:ext cx="11310988" cy="37765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" panose="020B0600000101010101" pitchFamily="50" charset="-127"/>
                <a:cs typeface="Times New Roman" panose="02020603050405020304" pitchFamily="18" charset="0"/>
              </a:rPr>
              <a:t>Language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" panose="020B0600000101010101" pitchFamily="50" charset="-127"/>
                <a:cs typeface="Times New Roman" panose="02020603050405020304" pitchFamily="18" charset="0"/>
              </a:rPr>
              <a:t>Modeling</a:t>
            </a:r>
            <a:r>
              <a: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나눔스퀘어" panose="020B0600000101010101" pitchFamily="50" charset="-127"/>
                <a:cs typeface="Times New Roman" panose="02020603050405020304" pitchFamily="18" charset="0"/>
              </a:rPr>
              <a:t>Head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ea typeface="나눔스퀘어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3981-9535-6566-D259-DB0EA37F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Follow the Instruction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089B6-337B-EE2F-A65D-C83982133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남은 내용은 </a:t>
            </a:r>
            <a:r>
              <a:rPr lang="en-US" altLang="ko-KR" dirty="0"/>
              <a:t>Notebook</a:t>
            </a:r>
            <a:r>
              <a:rPr lang="ko-KR" altLang="en-US" dirty="0"/>
              <a:t>의 내용을 따라갑니다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27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C0A6-F052-FE57-33DF-3B3B3B2E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Enhance Quality of Generated Text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36D4B-0AE9-B557-16F5-4C1AFAACD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Huggingface</a:t>
            </a:r>
            <a:r>
              <a:rPr lang="ko-KR" altLang="en-US" dirty="0"/>
              <a:t> </a:t>
            </a:r>
            <a:r>
              <a:rPr lang="en-US" altLang="ko-KR" dirty="0"/>
              <a:t>Blog</a:t>
            </a:r>
            <a:r>
              <a:rPr lang="ko-KR" altLang="en-US" dirty="0"/>
              <a:t> </a:t>
            </a:r>
            <a:r>
              <a:rPr lang="en-US" altLang="ko-KR" dirty="0" err="1"/>
              <a:t>Tutoral</a:t>
            </a:r>
            <a:r>
              <a:rPr lang="ko-KR" altLang="en-US" dirty="0"/>
              <a:t>을 기반으로 합니다</a:t>
            </a:r>
            <a:r>
              <a:rPr lang="en-US" altLang="ko-KR" dirty="0"/>
              <a:t>. Notebook</a:t>
            </a:r>
            <a:r>
              <a:rPr lang="ko-KR" altLang="en-US" dirty="0"/>
              <a:t>의 내용을 </a:t>
            </a:r>
            <a:r>
              <a:rPr lang="ko-KR" altLang="en-US"/>
              <a:t>따라갑니다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hlinkClick r:id="rId2"/>
              </a:rPr>
              <a:t>https://huggingface.co/blog/how-to-generate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964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378</Words>
  <Application>Microsoft Office PowerPoint</Application>
  <PresentationFormat>와이드스크린</PresentationFormat>
  <Paragraphs>47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나눔스퀘어</vt:lpstr>
      <vt:lpstr>맑은 고딕</vt:lpstr>
      <vt:lpstr>Arial</vt:lpstr>
      <vt:lpstr>Calibri</vt:lpstr>
      <vt:lpstr>Cambria Math</vt:lpstr>
      <vt:lpstr>Times New Roman</vt:lpstr>
      <vt:lpstr>Office 테마</vt:lpstr>
      <vt:lpstr>AI · BigData Academy  NLP Lab. 2</vt:lpstr>
      <vt:lpstr>Test</vt:lpstr>
      <vt:lpstr>Generative AI</vt:lpstr>
      <vt:lpstr>ChatGPT</vt:lpstr>
      <vt:lpstr>Train your Language Modeling AI</vt:lpstr>
      <vt:lpstr>Train your Language Modeling AI</vt:lpstr>
      <vt:lpstr>Pretraining</vt:lpstr>
      <vt:lpstr>Follow the Instruction</vt:lpstr>
      <vt:lpstr>Enhance Quality of Generated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· BigData Academy  NLP Lab. 2</dc:title>
  <dc:creator>백성빈</dc:creator>
  <cp:lastModifiedBy>백 성빈</cp:lastModifiedBy>
  <cp:revision>1</cp:revision>
  <dcterms:created xsi:type="dcterms:W3CDTF">2022-12-04T06:22:43Z</dcterms:created>
  <dcterms:modified xsi:type="dcterms:W3CDTF">2022-12-05T02:40:29Z</dcterms:modified>
</cp:coreProperties>
</file>