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18288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300"/>
            </a:pPr>
            <a:r>
              <a:t>예제 14-2</a:t>
            </a:r>
          </a:p>
        </p:txBody>
      </p:sp>
      <p:pic>
        <p:nvPicPr>
          <p:cNvPr id="3" name="Picture 2" descr="14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371600"/>
            <a:ext cx="91440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18288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300"/>
            </a:pPr>
            <a:r>
              <a:t>예제 14-4</a:t>
            </a:r>
          </a:p>
        </p:txBody>
      </p:sp>
      <p:pic>
        <p:nvPicPr>
          <p:cNvPr id="3" name="Picture 2" descr="14-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371600"/>
            <a:ext cx="91440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18288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300"/>
            </a:pPr>
            <a:r>
              <a:t>예제 14-7</a:t>
            </a:r>
          </a:p>
        </p:txBody>
      </p:sp>
      <p:pic>
        <p:nvPicPr>
          <p:cNvPr id="3" name="Picture 2" descr="14-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371600"/>
            <a:ext cx="91440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18288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300"/>
            </a:pPr>
            <a:r>
              <a:t>예제 14-8</a:t>
            </a:r>
          </a:p>
        </p:txBody>
      </p:sp>
      <p:pic>
        <p:nvPicPr>
          <p:cNvPr id="3" name="Picture 2" descr="14-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371600"/>
            <a:ext cx="914400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