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image" Target="../media/image334.png"/><Relationship Id="rId7" Type="http://schemas.openxmlformats.org/officeDocument/2006/relationships/image" Target="../media/image335.png"/><Relationship Id="rId8" Type="http://schemas.openxmlformats.org/officeDocument/2006/relationships/image" Target="../media/image336.png"/><Relationship Id="rId9" Type="http://schemas.openxmlformats.org/officeDocument/2006/relationships/image" Target="../media/image337.png"/><Relationship Id="rId10" Type="http://schemas.openxmlformats.org/officeDocument/2006/relationships/image" Target="../media/image338.png"/><Relationship Id="rId11" Type="http://schemas.openxmlformats.org/officeDocument/2006/relationships/image" Target="../media/image339.png"/><Relationship Id="rId12" Type="http://schemas.openxmlformats.org/officeDocument/2006/relationships/image" Target="../media/image340.png"/><Relationship Id="rId13" Type="http://schemas.openxmlformats.org/officeDocument/2006/relationships/image" Target="../media/image341.png"/><Relationship Id="rId14" Type="http://schemas.openxmlformats.org/officeDocument/2006/relationships/image" Target="../media/image342.png"/><Relationship Id="rId15" Type="http://schemas.openxmlformats.org/officeDocument/2006/relationships/image" Target="../media/image343.png"/><Relationship Id="rId16" Type="http://schemas.openxmlformats.org/officeDocument/2006/relationships/image" Target="../media/image344.png"/><Relationship Id="rId17" Type="http://schemas.openxmlformats.org/officeDocument/2006/relationships/image" Target="../media/image345.png"/><Relationship Id="rId18" Type="http://schemas.openxmlformats.org/officeDocument/2006/relationships/image" Target="../media/image346.png"/><Relationship Id="rId19" Type="http://schemas.openxmlformats.org/officeDocument/2006/relationships/image" Target="../media/image347.png"/><Relationship Id="rId20" Type="http://schemas.openxmlformats.org/officeDocument/2006/relationships/image" Target="../media/image348.png"/><Relationship Id="rId21" Type="http://schemas.openxmlformats.org/officeDocument/2006/relationships/image" Target="../media/image349.png"/><Relationship Id="rId22" Type="http://schemas.openxmlformats.org/officeDocument/2006/relationships/image" Target="../media/image350.png"/><Relationship Id="rId23" Type="http://schemas.openxmlformats.org/officeDocument/2006/relationships/image" Target="../media/image351.png"/><Relationship Id="rId24" Type="http://schemas.openxmlformats.org/officeDocument/2006/relationships/image" Target="../media/image352.png"/><Relationship Id="rId25" Type="http://schemas.openxmlformats.org/officeDocument/2006/relationships/image" Target="../media/image353.png"/><Relationship Id="rId26" Type="http://schemas.openxmlformats.org/officeDocument/2006/relationships/image" Target="../media/image354.png"/><Relationship Id="rId27" Type="http://schemas.openxmlformats.org/officeDocument/2006/relationships/image" Target="../media/image355.png"/><Relationship Id="rId28" Type="http://schemas.openxmlformats.org/officeDocument/2006/relationships/image" Target="../media/image356.png"/><Relationship Id="rId29" Type="http://schemas.openxmlformats.org/officeDocument/2006/relationships/image" Target="../media/image357.png"/><Relationship Id="rId30" Type="http://schemas.openxmlformats.org/officeDocument/2006/relationships/image" Target="../media/image358.png"/><Relationship Id="rId31" Type="http://schemas.openxmlformats.org/officeDocument/2006/relationships/image" Target="../media/image359.png"/><Relationship Id="rId32" Type="http://schemas.openxmlformats.org/officeDocument/2006/relationships/image" Target="../media/image360.png"/><Relationship Id="rId33" Type="http://schemas.openxmlformats.org/officeDocument/2006/relationships/image" Target="../media/image3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2.png"/><Relationship Id="rId3" Type="http://schemas.openxmlformats.org/officeDocument/2006/relationships/image" Target="../media/image363.png"/><Relationship Id="rId4" Type="http://schemas.openxmlformats.org/officeDocument/2006/relationships/image" Target="../media/image364.png"/><Relationship Id="rId5" Type="http://schemas.openxmlformats.org/officeDocument/2006/relationships/image" Target="../media/image365.png"/><Relationship Id="rId6" Type="http://schemas.openxmlformats.org/officeDocument/2006/relationships/image" Target="../media/image366.png"/><Relationship Id="rId7" Type="http://schemas.openxmlformats.org/officeDocument/2006/relationships/image" Target="../media/image367.png"/><Relationship Id="rId8" Type="http://schemas.openxmlformats.org/officeDocument/2006/relationships/image" Target="../media/image368.png"/><Relationship Id="rId9" Type="http://schemas.openxmlformats.org/officeDocument/2006/relationships/image" Target="../media/image369.png"/><Relationship Id="rId10" Type="http://schemas.openxmlformats.org/officeDocument/2006/relationships/image" Target="../media/image370.png"/><Relationship Id="rId11" Type="http://schemas.openxmlformats.org/officeDocument/2006/relationships/image" Target="../media/image371.png"/><Relationship Id="rId12" Type="http://schemas.openxmlformats.org/officeDocument/2006/relationships/image" Target="../media/image372.png"/><Relationship Id="rId13" Type="http://schemas.openxmlformats.org/officeDocument/2006/relationships/image" Target="../media/image373.png"/><Relationship Id="rId14" Type="http://schemas.openxmlformats.org/officeDocument/2006/relationships/image" Target="../media/image374.png"/><Relationship Id="rId15" Type="http://schemas.openxmlformats.org/officeDocument/2006/relationships/image" Target="../media/image375.png"/><Relationship Id="rId16" Type="http://schemas.openxmlformats.org/officeDocument/2006/relationships/image" Target="../media/image376.png"/><Relationship Id="rId17" Type="http://schemas.openxmlformats.org/officeDocument/2006/relationships/image" Target="../media/image377.png"/><Relationship Id="rId18" Type="http://schemas.openxmlformats.org/officeDocument/2006/relationships/image" Target="../media/image378.png"/><Relationship Id="rId19" Type="http://schemas.openxmlformats.org/officeDocument/2006/relationships/image" Target="../media/image379.png"/><Relationship Id="rId20" Type="http://schemas.openxmlformats.org/officeDocument/2006/relationships/image" Target="../media/image380.png"/><Relationship Id="rId21" Type="http://schemas.openxmlformats.org/officeDocument/2006/relationships/image" Target="../media/image381.png"/><Relationship Id="rId22" Type="http://schemas.openxmlformats.org/officeDocument/2006/relationships/image" Target="../media/image382.png"/><Relationship Id="rId23" Type="http://schemas.openxmlformats.org/officeDocument/2006/relationships/image" Target="../media/image383.png"/><Relationship Id="rId24" Type="http://schemas.openxmlformats.org/officeDocument/2006/relationships/image" Target="../media/image384.png"/><Relationship Id="rId25" Type="http://schemas.openxmlformats.org/officeDocument/2006/relationships/image" Target="../media/image385.png"/><Relationship Id="rId26" Type="http://schemas.openxmlformats.org/officeDocument/2006/relationships/image" Target="../media/image386.png"/><Relationship Id="rId27" Type="http://schemas.openxmlformats.org/officeDocument/2006/relationships/image" Target="../media/image387.png"/><Relationship Id="rId28" Type="http://schemas.openxmlformats.org/officeDocument/2006/relationships/image" Target="../media/image388.png"/><Relationship Id="rId29" Type="http://schemas.openxmlformats.org/officeDocument/2006/relationships/image" Target="../media/image389.png"/><Relationship Id="rId30" Type="http://schemas.openxmlformats.org/officeDocument/2006/relationships/image" Target="../media/image390.png"/><Relationship Id="rId31" Type="http://schemas.openxmlformats.org/officeDocument/2006/relationships/image" Target="../media/image391.png"/><Relationship Id="rId32" Type="http://schemas.openxmlformats.org/officeDocument/2006/relationships/image" Target="../media/image392.png"/><Relationship Id="rId33" Type="http://schemas.openxmlformats.org/officeDocument/2006/relationships/image" Target="../media/image393.png"/><Relationship Id="rId34" Type="http://schemas.openxmlformats.org/officeDocument/2006/relationships/image" Target="../media/image394.png"/><Relationship Id="rId35" Type="http://schemas.openxmlformats.org/officeDocument/2006/relationships/image" Target="../media/image395.png"/><Relationship Id="rId36" Type="http://schemas.openxmlformats.org/officeDocument/2006/relationships/image" Target="../media/image396.png"/><Relationship Id="rId37" Type="http://schemas.openxmlformats.org/officeDocument/2006/relationships/image" Target="../media/image397.png"/><Relationship Id="rId38" Type="http://schemas.openxmlformats.org/officeDocument/2006/relationships/image" Target="../media/image398.png"/><Relationship Id="rId39" Type="http://schemas.openxmlformats.org/officeDocument/2006/relationships/image" Target="../media/image399.png"/><Relationship Id="rId40" Type="http://schemas.openxmlformats.org/officeDocument/2006/relationships/image" Target="../media/image400.png"/><Relationship Id="rId41" Type="http://schemas.openxmlformats.org/officeDocument/2006/relationships/image" Target="../media/image401.png"/><Relationship Id="rId42" Type="http://schemas.openxmlformats.org/officeDocument/2006/relationships/image" Target="../media/image402.png"/><Relationship Id="rId43" Type="http://schemas.openxmlformats.org/officeDocument/2006/relationships/image" Target="../media/image40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4.png"/><Relationship Id="rId3" Type="http://schemas.openxmlformats.org/officeDocument/2006/relationships/image" Target="../media/image405.png"/><Relationship Id="rId4" Type="http://schemas.openxmlformats.org/officeDocument/2006/relationships/image" Target="../media/image406.png"/><Relationship Id="rId5" Type="http://schemas.openxmlformats.org/officeDocument/2006/relationships/image" Target="../media/image407.png"/><Relationship Id="rId6" Type="http://schemas.openxmlformats.org/officeDocument/2006/relationships/image" Target="../media/image408.png"/><Relationship Id="rId7" Type="http://schemas.openxmlformats.org/officeDocument/2006/relationships/image" Target="../media/image409.png"/><Relationship Id="rId8" Type="http://schemas.openxmlformats.org/officeDocument/2006/relationships/image" Target="../media/image410.png"/><Relationship Id="rId9" Type="http://schemas.openxmlformats.org/officeDocument/2006/relationships/image" Target="../media/image411.png"/><Relationship Id="rId10" Type="http://schemas.openxmlformats.org/officeDocument/2006/relationships/image" Target="../media/image412.png"/><Relationship Id="rId11" Type="http://schemas.openxmlformats.org/officeDocument/2006/relationships/image" Target="../media/image413.png"/><Relationship Id="rId12" Type="http://schemas.openxmlformats.org/officeDocument/2006/relationships/image" Target="../media/image414.png"/><Relationship Id="rId13" Type="http://schemas.openxmlformats.org/officeDocument/2006/relationships/image" Target="../media/image415.png"/><Relationship Id="rId14" Type="http://schemas.openxmlformats.org/officeDocument/2006/relationships/image" Target="../media/image416.png"/><Relationship Id="rId15" Type="http://schemas.openxmlformats.org/officeDocument/2006/relationships/image" Target="../media/image417.png"/><Relationship Id="rId16" Type="http://schemas.openxmlformats.org/officeDocument/2006/relationships/image" Target="../media/image418.png"/><Relationship Id="rId17" Type="http://schemas.openxmlformats.org/officeDocument/2006/relationships/image" Target="../media/image419.png"/><Relationship Id="rId18" Type="http://schemas.openxmlformats.org/officeDocument/2006/relationships/image" Target="../media/image420.png"/><Relationship Id="rId19" Type="http://schemas.openxmlformats.org/officeDocument/2006/relationships/image" Target="../media/image421.png"/><Relationship Id="rId20" Type="http://schemas.openxmlformats.org/officeDocument/2006/relationships/image" Target="../media/image422.png"/><Relationship Id="rId21" Type="http://schemas.openxmlformats.org/officeDocument/2006/relationships/image" Target="../media/image423.png"/><Relationship Id="rId22" Type="http://schemas.openxmlformats.org/officeDocument/2006/relationships/image" Target="../media/image424.png"/><Relationship Id="rId23" Type="http://schemas.openxmlformats.org/officeDocument/2006/relationships/image" Target="../media/image425.png"/><Relationship Id="rId24" Type="http://schemas.openxmlformats.org/officeDocument/2006/relationships/image" Target="../media/image426.png"/><Relationship Id="rId25" Type="http://schemas.openxmlformats.org/officeDocument/2006/relationships/image" Target="../media/image427.png"/><Relationship Id="rId26" Type="http://schemas.openxmlformats.org/officeDocument/2006/relationships/image" Target="../media/image428.png"/><Relationship Id="rId27" Type="http://schemas.openxmlformats.org/officeDocument/2006/relationships/image" Target="../media/image429.png"/><Relationship Id="rId28" Type="http://schemas.openxmlformats.org/officeDocument/2006/relationships/image" Target="../media/image430.png"/><Relationship Id="rId29" Type="http://schemas.openxmlformats.org/officeDocument/2006/relationships/image" Target="../media/image431.png"/><Relationship Id="rId30" Type="http://schemas.openxmlformats.org/officeDocument/2006/relationships/image" Target="../media/image432.png"/><Relationship Id="rId31" Type="http://schemas.openxmlformats.org/officeDocument/2006/relationships/image" Target="../media/image433.png"/><Relationship Id="rId32" Type="http://schemas.openxmlformats.org/officeDocument/2006/relationships/image" Target="../media/image434.png"/><Relationship Id="rId33" Type="http://schemas.openxmlformats.org/officeDocument/2006/relationships/image" Target="../media/image435.png"/><Relationship Id="rId34" Type="http://schemas.openxmlformats.org/officeDocument/2006/relationships/image" Target="../media/image436.png"/><Relationship Id="rId35" Type="http://schemas.openxmlformats.org/officeDocument/2006/relationships/image" Target="../media/image437.png"/><Relationship Id="rId36" Type="http://schemas.openxmlformats.org/officeDocument/2006/relationships/image" Target="../media/image438.png"/><Relationship Id="rId37" Type="http://schemas.openxmlformats.org/officeDocument/2006/relationships/image" Target="../media/image439.png"/><Relationship Id="rId38" Type="http://schemas.openxmlformats.org/officeDocument/2006/relationships/image" Target="../media/image440.png"/><Relationship Id="rId39" Type="http://schemas.openxmlformats.org/officeDocument/2006/relationships/image" Target="../media/image441.png"/><Relationship Id="rId40" Type="http://schemas.openxmlformats.org/officeDocument/2006/relationships/image" Target="../media/image442.png"/><Relationship Id="rId41" Type="http://schemas.openxmlformats.org/officeDocument/2006/relationships/image" Target="../media/image443.png"/><Relationship Id="rId42" Type="http://schemas.openxmlformats.org/officeDocument/2006/relationships/image" Target="../media/image444.png"/><Relationship Id="rId43" Type="http://schemas.openxmlformats.org/officeDocument/2006/relationships/image" Target="../media/image4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6.png"/><Relationship Id="rId3" Type="http://schemas.openxmlformats.org/officeDocument/2006/relationships/image" Target="../media/image447.png"/><Relationship Id="rId4" Type="http://schemas.openxmlformats.org/officeDocument/2006/relationships/image" Target="../media/image448.png"/><Relationship Id="rId5" Type="http://schemas.openxmlformats.org/officeDocument/2006/relationships/image" Target="../media/image449.png"/><Relationship Id="rId6" Type="http://schemas.openxmlformats.org/officeDocument/2006/relationships/image" Target="../media/image450.png"/><Relationship Id="rId7" Type="http://schemas.openxmlformats.org/officeDocument/2006/relationships/image" Target="../media/image451.png"/><Relationship Id="rId8" Type="http://schemas.openxmlformats.org/officeDocument/2006/relationships/image" Target="../media/image452.png"/><Relationship Id="rId9" Type="http://schemas.openxmlformats.org/officeDocument/2006/relationships/image" Target="../media/image453.png"/><Relationship Id="rId10" Type="http://schemas.openxmlformats.org/officeDocument/2006/relationships/image" Target="../media/image454.png"/><Relationship Id="rId11" Type="http://schemas.openxmlformats.org/officeDocument/2006/relationships/image" Target="../media/image455.png"/><Relationship Id="rId12" Type="http://schemas.openxmlformats.org/officeDocument/2006/relationships/image" Target="../media/image456.png"/><Relationship Id="rId13" Type="http://schemas.openxmlformats.org/officeDocument/2006/relationships/image" Target="../media/image457.png"/><Relationship Id="rId14" Type="http://schemas.openxmlformats.org/officeDocument/2006/relationships/image" Target="../media/image458.png"/><Relationship Id="rId15" Type="http://schemas.openxmlformats.org/officeDocument/2006/relationships/image" Target="../media/image459.png"/><Relationship Id="rId16" Type="http://schemas.openxmlformats.org/officeDocument/2006/relationships/image" Target="../media/image460.png"/><Relationship Id="rId17" Type="http://schemas.openxmlformats.org/officeDocument/2006/relationships/image" Target="../media/image461.png"/><Relationship Id="rId18" Type="http://schemas.openxmlformats.org/officeDocument/2006/relationships/image" Target="../media/image462.png"/><Relationship Id="rId19" Type="http://schemas.openxmlformats.org/officeDocument/2006/relationships/image" Target="../media/image463.png"/><Relationship Id="rId20" Type="http://schemas.openxmlformats.org/officeDocument/2006/relationships/image" Target="../media/image464.png"/><Relationship Id="rId21" Type="http://schemas.openxmlformats.org/officeDocument/2006/relationships/image" Target="../media/image465.png"/><Relationship Id="rId22" Type="http://schemas.openxmlformats.org/officeDocument/2006/relationships/image" Target="../media/image466.png"/><Relationship Id="rId23" Type="http://schemas.openxmlformats.org/officeDocument/2006/relationships/image" Target="../media/image467.png"/><Relationship Id="rId24" Type="http://schemas.openxmlformats.org/officeDocument/2006/relationships/image" Target="../media/image468.png"/><Relationship Id="rId25" Type="http://schemas.openxmlformats.org/officeDocument/2006/relationships/image" Target="../media/image469.png"/><Relationship Id="rId26" Type="http://schemas.openxmlformats.org/officeDocument/2006/relationships/image" Target="../media/image470.png"/><Relationship Id="rId27" Type="http://schemas.openxmlformats.org/officeDocument/2006/relationships/image" Target="../media/image471.png"/><Relationship Id="rId28" Type="http://schemas.openxmlformats.org/officeDocument/2006/relationships/image" Target="../media/image472.png"/><Relationship Id="rId29" Type="http://schemas.openxmlformats.org/officeDocument/2006/relationships/image" Target="../media/image473.png"/><Relationship Id="rId30" Type="http://schemas.openxmlformats.org/officeDocument/2006/relationships/image" Target="../media/image474.png"/><Relationship Id="rId31" Type="http://schemas.openxmlformats.org/officeDocument/2006/relationships/image" Target="../media/image475.png"/><Relationship Id="rId32" Type="http://schemas.openxmlformats.org/officeDocument/2006/relationships/image" Target="../media/image476.png"/><Relationship Id="rId33" Type="http://schemas.openxmlformats.org/officeDocument/2006/relationships/image" Target="../media/image477.png"/><Relationship Id="rId34" Type="http://schemas.openxmlformats.org/officeDocument/2006/relationships/image" Target="../media/image478.png"/><Relationship Id="rId35" Type="http://schemas.openxmlformats.org/officeDocument/2006/relationships/image" Target="../media/image479.png"/><Relationship Id="rId36" Type="http://schemas.openxmlformats.org/officeDocument/2006/relationships/image" Target="../media/image480.png"/><Relationship Id="rId37" Type="http://schemas.openxmlformats.org/officeDocument/2006/relationships/image" Target="../media/image481.png"/><Relationship Id="rId38" Type="http://schemas.openxmlformats.org/officeDocument/2006/relationships/image" Target="../media/image482.png"/><Relationship Id="rId39" Type="http://schemas.openxmlformats.org/officeDocument/2006/relationships/image" Target="../media/image483.png"/><Relationship Id="rId40" Type="http://schemas.openxmlformats.org/officeDocument/2006/relationships/image" Target="../media/image484.png"/><Relationship Id="rId41" Type="http://schemas.openxmlformats.org/officeDocument/2006/relationships/image" Target="../media/image485.png"/><Relationship Id="rId42" Type="http://schemas.openxmlformats.org/officeDocument/2006/relationships/image" Target="../media/image486.png"/><Relationship Id="rId43" Type="http://schemas.openxmlformats.org/officeDocument/2006/relationships/image" Target="../media/image487.png"/><Relationship Id="rId44" Type="http://schemas.openxmlformats.org/officeDocument/2006/relationships/image" Target="../media/image488.png"/><Relationship Id="rId45" Type="http://schemas.openxmlformats.org/officeDocument/2006/relationships/image" Target="../media/image489.png"/><Relationship Id="rId46" Type="http://schemas.openxmlformats.org/officeDocument/2006/relationships/image" Target="../media/image490.png"/><Relationship Id="rId47" Type="http://schemas.openxmlformats.org/officeDocument/2006/relationships/image" Target="../media/image491.png"/><Relationship Id="rId48" Type="http://schemas.openxmlformats.org/officeDocument/2006/relationships/image" Target="../media/image492.png"/><Relationship Id="rId49" Type="http://schemas.openxmlformats.org/officeDocument/2006/relationships/image" Target="../media/image493.png"/><Relationship Id="rId50" Type="http://schemas.openxmlformats.org/officeDocument/2006/relationships/image" Target="../media/image494.png"/><Relationship Id="rId51" Type="http://schemas.openxmlformats.org/officeDocument/2006/relationships/image" Target="../media/image495.png"/><Relationship Id="rId52" Type="http://schemas.openxmlformats.org/officeDocument/2006/relationships/image" Target="../media/image496.png"/><Relationship Id="rId53" Type="http://schemas.openxmlformats.org/officeDocument/2006/relationships/image" Target="../media/image497.png"/><Relationship Id="rId54" Type="http://schemas.openxmlformats.org/officeDocument/2006/relationships/image" Target="../media/image498.png"/><Relationship Id="rId55" Type="http://schemas.openxmlformats.org/officeDocument/2006/relationships/image" Target="../media/image499.png"/><Relationship Id="rId56" Type="http://schemas.openxmlformats.org/officeDocument/2006/relationships/image" Target="../media/image500.png"/><Relationship Id="rId57" Type="http://schemas.openxmlformats.org/officeDocument/2006/relationships/image" Target="../media/image50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2.png"/><Relationship Id="rId3" Type="http://schemas.openxmlformats.org/officeDocument/2006/relationships/image" Target="../media/image503.png"/><Relationship Id="rId4" Type="http://schemas.openxmlformats.org/officeDocument/2006/relationships/image" Target="../media/image504.png"/><Relationship Id="rId5" Type="http://schemas.openxmlformats.org/officeDocument/2006/relationships/image" Target="../media/image505.png"/><Relationship Id="rId6" Type="http://schemas.openxmlformats.org/officeDocument/2006/relationships/image" Target="../media/image506.png"/><Relationship Id="rId7" Type="http://schemas.openxmlformats.org/officeDocument/2006/relationships/image" Target="../media/image507.png"/><Relationship Id="rId8" Type="http://schemas.openxmlformats.org/officeDocument/2006/relationships/image" Target="../media/image508.png"/><Relationship Id="rId9" Type="http://schemas.openxmlformats.org/officeDocument/2006/relationships/image" Target="../media/image509.png"/><Relationship Id="rId10" Type="http://schemas.openxmlformats.org/officeDocument/2006/relationships/image" Target="../media/image510.png"/><Relationship Id="rId11" Type="http://schemas.openxmlformats.org/officeDocument/2006/relationships/image" Target="../media/image511.png"/><Relationship Id="rId12" Type="http://schemas.openxmlformats.org/officeDocument/2006/relationships/image" Target="../media/image512.png"/><Relationship Id="rId13" Type="http://schemas.openxmlformats.org/officeDocument/2006/relationships/image" Target="../media/image513.png"/><Relationship Id="rId14" Type="http://schemas.openxmlformats.org/officeDocument/2006/relationships/image" Target="../media/image514.png"/><Relationship Id="rId15" Type="http://schemas.openxmlformats.org/officeDocument/2006/relationships/image" Target="../media/image515.png"/><Relationship Id="rId16" Type="http://schemas.openxmlformats.org/officeDocument/2006/relationships/image" Target="../media/image516.png"/><Relationship Id="rId17" Type="http://schemas.openxmlformats.org/officeDocument/2006/relationships/image" Target="../media/image517.png"/><Relationship Id="rId18" Type="http://schemas.openxmlformats.org/officeDocument/2006/relationships/image" Target="../media/image518.png"/><Relationship Id="rId19" Type="http://schemas.openxmlformats.org/officeDocument/2006/relationships/image" Target="../media/image519.png"/><Relationship Id="rId20" Type="http://schemas.openxmlformats.org/officeDocument/2006/relationships/image" Target="../media/image520.png"/><Relationship Id="rId21" Type="http://schemas.openxmlformats.org/officeDocument/2006/relationships/image" Target="../media/image521.png"/><Relationship Id="rId22" Type="http://schemas.openxmlformats.org/officeDocument/2006/relationships/image" Target="../media/image522.png"/><Relationship Id="rId23" Type="http://schemas.openxmlformats.org/officeDocument/2006/relationships/image" Target="../media/image523.png"/><Relationship Id="rId24" Type="http://schemas.openxmlformats.org/officeDocument/2006/relationships/image" Target="../media/image524.png"/><Relationship Id="rId25" Type="http://schemas.openxmlformats.org/officeDocument/2006/relationships/image" Target="../media/image525.png"/><Relationship Id="rId26" Type="http://schemas.openxmlformats.org/officeDocument/2006/relationships/image" Target="../media/image526.png"/><Relationship Id="rId27" Type="http://schemas.openxmlformats.org/officeDocument/2006/relationships/image" Target="../media/image527.png"/><Relationship Id="rId28" Type="http://schemas.openxmlformats.org/officeDocument/2006/relationships/image" Target="../media/image528.png"/><Relationship Id="rId29" Type="http://schemas.openxmlformats.org/officeDocument/2006/relationships/image" Target="../media/image529.png"/><Relationship Id="rId30" Type="http://schemas.openxmlformats.org/officeDocument/2006/relationships/image" Target="../media/image530.png"/><Relationship Id="rId31" Type="http://schemas.openxmlformats.org/officeDocument/2006/relationships/image" Target="../media/image531.png"/><Relationship Id="rId32" Type="http://schemas.openxmlformats.org/officeDocument/2006/relationships/image" Target="../media/image532.png"/><Relationship Id="rId33" Type="http://schemas.openxmlformats.org/officeDocument/2006/relationships/image" Target="../media/image533.png"/><Relationship Id="rId34" Type="http://schemas.openxmlformats.org/officeDocument/2006/relationships/image" Target="../media/image534.png"/><Relationship Id="rId35" Type="http://schemas.openxmlformats.org/officeDocument/2006/relationships/image" Target="../media/image535.png"/><Relationship Id="rId36" Type="http://schemas.openxmlformats.org/officeDocument/2006/relationships/image" Target="../media/image536.png"/><Relationship Id="rId37" Type="http://schemas.openxmlformats.org/officeDocument/2006/relationships/image" Target="../media/image537.png"/><Relationship Id="rId38" Type="http://schemas.openxmlformats.org/officeDocument/2006/relationships/image" Target="../media/image538.png"/><Relationship Id="rId39" Type="http://schemas.openxmlformats.org/officeDocument/2006/relationships/image" Target="../media/image539.png"/><Relationship Id="rId40" Type="http://schemas.openxmlformats.org/officeDocument/2006/relationships/image" Target="../media/image540.png"/><Relationship Id="rId41" Type="http://schemas.openxmlformats.org/officeDocument/2006/relationships/image" Target="../media/image541.png"/><Relationship Id="rId42" Type="http://schemas.openxmlformats.org/officeDocument/2006/relationships/image" Target="../media/image542.png"/><Relationship Id="rId43" Type="http://schemas.openxmlformats.org/officeDocument/2006/relationships/image" Target="../media/image543.png"/><Relationship Id="rId44" Type="http://schemas.openxmlformats.org/officeDocument/2006/relationships/image" Target="../media/image544.png"/><Relationship Id="rId45" Type="http://schemas.openxmlformats.org/officeDocument/2006/relationships/image" Target="../media/image54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6.png"/><Relationship Id="rId3" Type="http://schemas.openxmlformats.org/officeDocument/2006/relationships/image" Target="../media/image547.png"/><Relationship Id="rId4" Type="http://schemas.openxmlformats.org/officeDocument/2006/relationships/image" Target="../media/image548.png"/><Relationship Id="rId5" Type="http://schemas.openxmlformats.org/officeDocument/2006/relationships/image" Target="../media/image549.png"/><Relationship Id="rId6" Type="http://schemas.openxmlformats.org/officeDocument/2006/relationships/image" Target="../media/image550.png"/><Relationship Id="rId7" Type="http://schemas.openxmlformats.org/officeDocument/2006/relationships/image" Target="../media/image551.png"/><Relationship Id="rId8" Type="http://schemas.openxmlformats.org/officeDocument/2006/relationships/image" Target="../media/image552.png"/><Relationship Id="rId9" Type="http://schemas.openxmlformats.org/officeDocument/2006/relationships/image" Target="../media/image553.png"/><Relationship Id="rId10" Type="http://schemas.openxmlformats.org/officeDocument/2006/relationships/image" Target="../media/image554.png"/><Relationship Id="rId11" Type="http://schemas.openxmlformats.org/officeDocument/2006/relationships/image" Target="../media/image555.png"/><Relationship Id="rId12" Type="http://schemas.openxmlformats.org/officeDocument/2006/relationships/image" Target="../media/image556.png"/><Relationship Id="rId13" Type="http://schemas.openxmlformats.org/officeDocument/2006/relationships/image" Target="../media/image557.png"/><Relationship Id="rId14" Type="http://schemas.openxmlformats.org/officeDocument/2006/relationships/image" Target="../media/image558.png"/><Relationship Id="rId15" Type="http://schemas.openxmlformats.org/officeDocument/2006/relationships/image" Target="../media/image559.png"/><Relationship Id="rId16" Type="http://schemas.openxmlformats.org/officeDocument/2006/relationships/image" Target="../media/image560.png"/><Relationship Id="rId17" Type="http://schemas.openxmlformats.org/officeDocument/2006/relationships/image" Target="../media/image561.png"/><Relationship Id="rId18" Type="http://schemas.openxmlformats.org/officeDocument/2006/relationships/image" Target="../media/image562.png"/><Relationship Id="rId19" Type="http://schemas.openxmlformats.org/officeDocument/2006/relationships/image" Target="../media/image563.png"/><Relationship Id="rId20" Type="http://schemas.openxmlformats.org/officeDocument/2006/relationships/image" Target="../media/image564.png"/><Relationship Id="rId21" Type="http://schemas.openxmlformats.org/officeDocument/2006/relationships/image" Target="../media/image565.png"/><Relationship Id="rId22" Type="http://schemas.openxmlformats.org/officeDocument/2006/relationships/image" Target="../media/image566.png"/><Relationship Id="rId23" Type="http://schemas.openxmlformats.org/officeDocument/2006/relationships/image" Target="../media/image567.png"/><Relationship Id="rId24" Type="http://schemas.openxmlformats.org/officeDocument/2006/relationships/image" Target="../media/image568.png"/><Relationship Id="rId25" Type="http://schemas.openxmlformats.org/officeDocument/2006/relationships/image" Target="../media/image569.png"/><Relationship Id="rId26" Type="http://schemas.openxmlformats.org/officeDocument/2006/relationships/image" Target="../media/image570.png"/><Relationship Id="rId27" Type="http://schemas.openxmlformats.org/officeDocument/2006/relationships/image" Target="../media/image57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2.png"/><Relationship Id="rId3" Type="http://schemas.openxmlformats.org/officeDocument/2006/relationships/image" Target="../media/image573.png"/><Relationship Id="rId4" Type="http://schemas.openxmlformats.org/officeDocument/2006/relationships/image" Target="../media/image574.png"/><Relationship Id="rId5" Type="http://schemas.openxmlformats.org/officeDocument/2006/relationships/image" Target="../media/image575.png"/><Relationship Id="rId6" Type="http://schemas.openxmlformats.org/officeDocument/2006/relationships/image" Target="../media/image576.png"/><Relationship Id="rId7" Type="http://schemas.openxmlformats.org/officeDocument/2006/relationships/image" Target="../media/image577.png"/><Relationship Id="rId8" Type="http://schemas.openxmlformats.org/officeDocument/2006/relationships/image" Target="../media/image578.png"/><Relationship Id="rId9" Type="http://schemas.openxmlformats.org/officeDocument/2006/relationships/image" Target="../media/image579.png"/><Relationship Id="rId10" Type="http://schemas.openxmlformats.org/officeDocument/2006/relationships/image" Target="../media/image580.png"/><Relationship Id="rId11" Type="http://schemas.openxmlformats.org/officeDocument/2006/relationships/image" Target="../media/image581.png"/><Relationship Id="rId12" Type="http://schemas.openxmlformats.org/officeDocument/2006/relationships/image" Target="../media/image582.png"/><Relationship Id="rId13" Type="http://schemas.openxmlformats.org/officeDocument/2006/relationships/image" Target="../media/image583.png"/><Relationship Id="rId14" Type="http://schemas.openxmlformats.org/officeDocument/2006/relationships/image" Target="../media/image584.png"/><Relationship Id="rId15" Type="http://schemas.openxmlformats.org/officeDocument/2006/relationships/image" Target="../media/image585.png"/><Relationship Id="rId16" Type="http://schemas.openxmlformats.org/officeDocument/2006/relationships/image" Target="../media/image586.png"/><Relationship Id="rId17" Type="http://schemas.openxmlformats.org/officeDocument/2006/relationships/image" Target="../media/image587.png"/><Relationship Id="rId18" Type="http://schemas.openxmlformats.org/officeDocument/2006/relationships/image" Target="../media/image588.png"/><Relationship Id="rId19" Type="http://schemas.openxmlformats.org/officeDocument/2006/relationships/image" Target="../media/image589.png"/><Relationship Id="rId20" Type="http://schemas.openxmlformats.org/officeDocument/2006/relationships/image" Target="../media/image590.png"/><Relationship Id="rId21" Type="http://schemas.openxmlformats.org/officeDocument/2006/relationships/image" Target="../media/image591.png"/><Relationship Id="rId22" Type="http://schemas.openxmlformats.org/officeDocument/2006/relationships/image" Target="../media/image592.png"/><Relationship Id="rId23" Type="http://schemas.openxmlformats.org/officeDocument/2006/relationships/image" Target="../media/image593.png"/><Relationship Id="rId24" Type="http://schemas.openxmlformats.org/officeDocument/2006/relationships/image" Target="../media/image594.png"/><Relationship Id="rId25" Type="http://schemas.openxmlformats.org/officeDocument/2006/relationships/image" Target="../media/image595.png"/><Relationship Id="rId26" Type="http://schemas.openxmlformats.org/officeDocument/2006/relationships/image" Target="../media/image596.png"/><Relationship Id="rId27" Type="http://schemas.openxmlformats.org/officeDocument/2006/relationships/image" Target="../media/image597.png"/><Relationship Id="rId28" Type="http://schemas.openxmlformats.org/officeDocument/2006/relationships/image" Target="../media/image598.png"/><Relationship Id="rId29" Type="http://schemas.openxmlformats.org/officeDocument/2006/relationships/image" Target="../media/image599.png"/><Relationship Id="rId30" Type="http://schemas.openxmlformats.org/officeDocument/2006/relationships/image" Target="../media/image600.png"/><Relationship Id="rId31" Type="http://schemas.openxmlformats.org/officeDocument/2006/relationships/image" Target="../media/image60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2.png"/><Relationship Id="rId3" Type="http://schemas.openxmlformats.org/officeDocument/2006/relationships/image" Target="../media/image603.png"/><Relationship Id="rId4" Type="http://schemas.openxmlformats.org/officeDocument/2006/relationships/image" Target="../media/image604.png"/><Relationship Id="rId5" Type="http://schemas.openxmlformats.org/officeDocument/2006/relationships/image" Target="../media/image605.png"/><Relationship Id="rId6" Type="http://schemas.openxmlformats.org/officeDocument/2006/relationships/image" Target="../media/image606.png"/><Relationship Id="rId7" Type="http://schemas.openxmlformats.org/officeDocument/2006/relationships/image" Target="../media/image607.png"/><Relationship Id="rId8" Type="http://schemas.openxmlformats.org/officeDocument/2006/relationships/image" Target="../media/image608.png"/><Relationship Id="rId9" Type="http://schemas.openxmlformats.org/officeDocument/2006/relationships/image" Target="../media/image609.png"/><Relationship Id="rId10" Type="http://schemas.openxmlformats.org/officeDocument/2006/relationships/image" Target="../media/image610.png"/><Relationship Id="rId11" Type="http://schemas.openxmlformats.org/officeDocument/2006/relationships/image" Target="../media/image611.png"/><Relationship Id="rId12" Type="http://schemas.openxmlformats.org/officeDocument/2006/relationships/image" Target="../media/image612.png"/><Relationship Id="rId13" Type="http://schemas.openxmlformats.org/officeDocument/2006/relationships/image" Target="../media/image613.png"/><Relationship Id="rId14" Type="http://schemas.openxmlformats.org/officeDocument/2006/relationships/image" Target="../media/image614.png"/><Relationship Id="rId15" Type="http://schemas.openxmlformats.org/officeDocument/2006/relationships/image" Target="../media/image615.png"/><Relationship Id="rId16" Type="http://schemas.openxmlformats.org/officeDocument/2006/relationships/image" Target="../media/image616.png"/><Relationship Id="rId17" Type="http://schemas.openxmlformats.org/officeDocument/2006/relationships/image" Target="../media/image617.png"/><Relationship Id="rId18" Type="http://schemas.openxmlformats.org/officeDocument/2006/relationships/image" Target="../media/image618.png"/><Relationship Id="rId19" Type="http://schemas.openxmlformats.org/officeDocument/2006/relationships/image" Target="../media/image619.png"/><Relationship Id="rId20" Type="http://schemas.openxmlformats.org/officeDocument/2006/relationships/image" Target="../media/image620.png"/><Relationship Id="rId21" Type="http://schemas.openxmlformats.org/officeDocument/2006/relationships/image" Target="../media/image6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2.png"/><Relationship Id="rId3" Type="http://schemas.openxmlformats.org/officeDocument/2006/relationships/image" Target="../media/image623.png"/><Relationship Id="rId4" Type="http://schemas.openxmlformats.org/officeDocument/2006/relationships/image" Target="../media/image624.png"/><Relationship Id="rId5" Type="http://schemas.openxmlformats.org/officeDocument/2006/relationships/image" Target="../media/image625.png"/><Relationship Id="rId6" Type="http://schemas.openxmlformats.org/officeDocument/2006/relationships/image" Target="../media/image626.png"/><Relationship Id="rId7" Type="http://schemas.openxmlformats.org/officeDocument/2006/relationships/image" Target="../media/image627.png"/><Relationship Id="rId8" Type="http://schemas.openxmlformats.org/officeDocument/2006/relationships/image" Target="../media/image628.png"/><Relationship Id="rId9" Type="http://schemas.openxmlformats.org/officeDocument/2006/relationships/image" Target="../media/image629.png"/><Relationship Id="rId10" Type="http://schemas.openxmlformats.org/officeDocument/2006/relationships/image" Target="../media/image630.png"/><Relationship Id="rId11" Type="http://schemas.openxmlformats.org/officeDocument/2006/relationships/image" Target="../media/image631.png"/><Relationship Id="rId12" Type="http://schemas.openxmlformats.org/officeDocument/2006/relationships/image" Target="../media/image632.png"/><Relationship Id="rId13" Type="http://schemas.openxmlformats.org/officeDocument/2006/relationships/image" Target="../media/image633.png"/><Relationship Id="rId14" Type="http://schemas.openxmlformats.org/officeDocument/2006/relationships/image" Target="../media/image634.png"/><Relationship Id="rId15" Type="http://schemas.openxmlformats.org/officeDocument/2006/relationships/image" Target="../media/image635.png"/><Relationship Id="rId16" Type="http://schemas.openxmlformats.org/officeDocument/2006/relationships/image" Target="../media/image636.png"/><Relationship Id="rId17" Type="http://schemas.openxmlformats.org/officeDocument/2006/relationships/image" Target="../media/image637.png"/><Relationship Id="rId18" Type="http://schemas.openxmlformats.org/officeDocument/2006/relationships/image" Target="../media/image638.png"/><Relationship Id="rId19" Type="http://schemas.openxmlformats.org/officeDocument/2006/relationships/image" Target="../media/image639.png"/><Relationship Id="rId20" Type="http://schemas.openxmlformats.org/officeDocument/2006/relationships/image" Target="../media/image64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1.png"/><Relationship Id="rId3" Type="http://schemas.openxmlformats.org/officeDocument/2006/relationships/image" Target="../media/image642.png"/><Relationship Id="rId4" Type="http://schemas.openxmlformats.org/officeDocument/2006/relationships/image" Target="../media/image643.png"/><Relationship Id="rId5" Type="http://schemas.openxmlformats.org/officeDocument/2006/relationships/image" Target="../media/image644.png"/><Relationship Id="rId6" Type="http://schemas.openxmlformats.org/officeDocument/2006/relationships/image" Target="../media/image645.png"/><Relationship Id="rId7" Type="http://schemas.openxmlformats.org/officeDocument/2006/relationships/image" Target="../media/image646.png"/><Relationship Id="rId8" Type="http://schemas.openxmlformats.org/officeDocument/2006/relationships/image" Target="../media/image647.png"/><Relationship Id="rId9" Type="http://schemas.openxmlformats.org/officeDocument/2006/relationships/image" Target="../media/image648.png"/><Relationship Id="rId10" Type="http://schemas.openxmlformats.org/officeDocument/2006/relationships/image" Target="../media/image649.png"/><Relationship Id="rId11" Type="http://schemas.openxmlformats.org/officeDocument/2006/relationships/image" Target="../media/image650.png"/><Relationship Id="rId12" Type="http://schemas.openxmlformats.org/officeDocument/2006/relationships/image" Target="../media/image651.png"/><Relationship Id="rId13" Type="http://schemas.openxmlformats.org/officeDocument/2006/relationships/image" Target="../media/image652.png"/><Relationship Id="rId14" Type="http://schemas.openxmlformats.org/officeDocument/2006/relationships/image" Target="../media/image653.png"/><Relationship Id="rId15" Type="http://schemas.openxmlformats.org/officeDocument/2006/relationships/image" Target="../media/image654.png"/><Relationship Id="rId16" Type="http://schemas.openxmlformats.org/officeDocument/2006/relationships/image" Target="../media/image655.png"/><Relationship Id="rId17" Type="http://schemas.openxmlformats.org/officeDocument/2006/relationships/image" Target="../media/image656.png"/><Relationship Id="rId18" Type="http://schemas.openxmlformats.org/officeDocument/2006/relationships/image" Target="../media/image657.png"/><Relationship Id="rId19" Type="http://schemas.openxmlformats.org/officeDocument/2006/relationships/image" Target="../media/image658.png"/><Relationship Id="rId20" Type="http://schemas.openxmlformats.org/officeDocument/2006/relationships/image" Target="../media/image659.png"/><Relationship Id="rId21" Type="http://schemas.openxmlformats.org/officeDocument/2006/relationships/image" Target="../media/image660.png"/><Relationship Id="rId22" Type="http://schemas.openxmlformats.org/officeDocument/2006/relationships/image" Target="../media/image661.png"/><Relationship Id="rId23" Type="http://schemas.openxmlformats.org/officeDocument/2006/relationships/image" Target="../media/image662.png"/><Relationship Id="rId24" Type="http://schemas.openxmlformats.org/officeDocument/2006/relationships/image" Target="../media/image663.png"/><Relationship Id="rId25" Type="http://schemas.openxmlformats.org/officeDocument/2006/relationships/image" Target="../media/image664.png"/><Relationship Id="rId26" Type="http://schemas.openxmlformats.org/officeDocument/2006/relationships/image" Target="../media/image665.png"/><Relationship Id="rId27" Type="http://schemas.openxmlformats.org/officeDocument/2006/relationships/image" Target="../media/image666.png"/><Relationship Id="rId28" Type="http://schemas.openxmlformats.org/officeDocument/2006/relationships/image" Target="../media/image667.png"/><Relationship Id="rId29" Type="http://schemas.openxmlformats.org/officeDocument/2006/relationships/image" Target="../media/image668.png"/><Relationship Id="rId30" Type="http://schemas.openxmlformats.org/officeDocument/2006/relationships/image" Target="../media/image6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40" Type="http://schemas.openxmlformats.org/officeDocument/2006/relationships/image" Target="../media/image6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0.png"/><Relationship Id="rId3" Type="http://schemas.openxmlformats.org/officeDocument/2006/relationships/image" Target="../media/image671.png"/><Relationship Id="rId4" Type="http://schemas.openxmlformats.org/officeDocument/2006/relationships/image" Target="../media/image672.png"/><Relationship Id="rId5" Type="http://schemas.openxmlformats.org/officeDocument/2006/relationships/image" Target="../media/image673.png"/><Relationship Id="rId6" Type="http://schemas.openxmlformats.org/officeDocument/2006/relationships/image" Target="../media/image674.png"/><Relationship Id="rId7" Type="http://schemas.openxmlformats.org/officeDocument/2006/relationships/image" Target="../media/image675.png"/><Relationship Id="rId8" Type="http://schemas.openxmlformats.org/officeDocument/2006/relationships/image" Target="../media/image676.png"/><Relationship Id="rId9" Type="http://schemas.openxmlformats.org/officeDocument/2006/relationships/image" Target="../media/image677.png"/><Relationship Id="rId10" Type="http://schemas.openxmlformats.org/officeDocument/2006/relationships/image" Target="../media/image678.png"/><Relationship Id="rId11" Type="http://schemas.openxmlformats.org/officeDocument/2006/relationships/image" Target="../media/image679.png"/><Relationship Id="rId12" Type="http://schemas.openxmlformats.org/officeDocument/2006/relationships/image" Target="../media/image680.png"/><Relationship Id="rId13" Type="http://schemas.openxmlformats.org/officeDocument/2006/relationships/image" Target="../media/image681.png"/><Relationship Id="rId14" Type="http://schemas.openxmlformats.org/officeDocument/2006/relationships/image" Target="../media/image682.png"/><Relationship Id="rId15" Type="http://schemas.openxmlformats.org/officeDocument/2006/relationships/image" Target="../media/image683.png"/><Relationship Id="rId16" Type="http://schemas.openxmlformats.org/officeDocument/2006/relationships/image" Target="../media/image684.png"/><Relationship Id="rId17" Type="http://schemas.openxmlformats.org/officeDocument/2006/relationships/image" Target="../media/image685.png"/><Relationship Id="rId18" Type="http://schemas.openxmlformats.org/officeDocument/2006/relationships/image" Target="../media/image686.png"/><Relationship Id="rId19" Type="http://schemas.openxmlformats.org/officeDocument/2006/relationships/image" Target="../media/image687.png"/><Relationship Id="rId20" Type="http://schemas.openxmlformats.org/officeDocument/2006/relationships/image" Target="../media/image688.png"/><Relationship Id="rId21" Type="http://schemas.openxmlformats.org/officeDocument/2006/relationships/image" Target="../media/image689.png"/><Relationship Id="rId22" Type="http://schemas.openxmlformats.org/officeDocument/2006/relationships/image" Target="../media/image690.png"/><Relationship Id="rId23" Type="http://schemas.openxmlformats.org/officeDocument/2006/relationships/image" Target="../media/image691.png"/><Relationship Id="rId24" Type="http://schemas.openxmlformats.org/officeDocument/2006/relationships/image" Target="../media/image692.png"/><Relationship Id="rId25" Type="http://schemas.openxmlformats.org/officeDocument/2006/relationships/image" Target="../media/image693.png"/><Relationship Id="rId26" Type="http://schemas.openxmlformats.org/officeDocument/2006/relationships/image" Target="../media/image694.png"/><Relationship Id="rId27" Type="http://schemas.openxmlformats.org/officeDocument/2006/relationships/image" Target="../media/image695.png"/><Relationship Id="rId28" Type="http://schemas.openxmlformats.org/officeDocument/2006/relationships/image" Target="../media/image69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84.png"/><Relationship Id="rId26" Type="http://schemas.openxmlformats.org/officeDocument/2006/relationships/image" Target="../media/image85.png"/><Relationship Id="rId27" Type="http://schemas.openxmlformats.org/officeDocument/2006/relationships/image" Target="../media/image86.png"/><Relationship Id="rId28" Type="http://schemas.openxmlformats.org/officeDocument/2006/relationships/image" Target="../media/image87.png"/><Relationship Id="rId29" Type="http://schemas.openxmlformats.org/officeDocument/2006/relationships/image" Target="../media/image88.png"/><Relationship Id="rId30" Type="http://schemas.openxmlformats.org/officeDocument/2006/relationships/image" Target="../media/image89.png"/><Relationship Id="rId31" Type="http://schemas.openxmlformats.org/officeDocument/2006/relationships/image" Target="../media/image9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Relationship Id="rId18" Type="http://schemas.openxmlformats.org/officeDocument/2006/relationships/image" Target="../media/image129.png"/><Relationship Id="rId19" Type="http://schemas.openxmlformats.org/officeDocument/2006/relationships/image" Target="../media/image130.png"/><Relationship Id="rId20" Type="http://schemas.openxmlformats.org/officeDocument/2006/relationships/image" Target="../media/image131.png"/><Relationship Id="rId21" Type="http://schemas.openxmlformats.org/officeDocument/2006/relationships/image" Target="../media/image132.png"/><Relationship Id="rId22" Type="http://schemas.openxmlformats.org/officeDocument/2006/relationships/image" Target="../media/image133.png"/><Relationship Id="rId23" Type="http://schemas.openxmlformats.org/officeDocument/2006/relationships/image" Target="../media/image134.png"/><Relationship Id="rId24" Type="http://schemas.openxmlformats.org/officeDocument/2006/relationships/image" Target="../media/image135.png"/><Relationship Id="rId25" Type="http://schemas.openxmlformats.org/officeDocument/2006/relationships/image" Target="../media/image136.png"/><Relationship Id="rId26" Type="http://schemas.openxmlformats.org/officeDocument/2006/relationships/image" Target="../media/image137.png"/><Relationship Id="rId27" Type="http://schemas.openxmlformats.org/officeDocument/2006/relationships/image" Target="../media/image138.png"/><Relationship Id="rId28" Type="http://schemas.openxmlformats.org/officeDocument/2006/relationships/image" Target="../media/image139.png"/><Relationship Id="rId29" Type="http://schemas.openxmlformats.org/officeDocument/2006/relationships/image" Target="../media/image140.png"/><Relationship Id="rId30" Type="http://schemas.openxmlformats.org/officeDocument/2006/relationships/image" Target="../media/image141.png"/><Relationship Id="rId31" Type="http://schemas.openxmlformats.org/officeDocument/2006/relationships/image" Target="../media/image142.png"/><Relationship Id="rId32" Type="http://schemas.openxmlformats.org/officeDocument/2006/relationships/image" Target="../media/image143.png"/><Relationship Id="rId33" Type="http://schemas.openxmlformats.org/officeDocument/2006/relationships/image" Target="../media/image144.png"/><Relationship Id="rId34" Type="http://schemas.openxmlformats.org/officeDocument/2006/relationships/image" Target="../media/image145.png"/><Relationship Id="rId35" Type="http://schemas.openxmlformats.org/officeDocument/2006/relationships/image" Target="../media/image146.png"/><Relationship Id="rId36" Type="http://schemas.openxmlformats.org/officeDocument/2006/relationships/image" Target="../media/image147.png"/><Relationship Id="rId37" Type="http://schemas.openxmlformats.org/officeDocument/2006/relationships/image" Target="../media/image1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Relationship Id="rId26" Type="http://schemas.openxmlformats.org/officeDocument/2006/relationships/image" Target="../media/image173.png"/><Relationship Id="rId27" Type="http://schemas.openxmlformats.org/officeDocument/2006/relationships/image" Target="../media/image174.png"/><Relationship Id="rId28" Type="http://schemas.openxmlformats.org/officeDocument/2006/relationships/image" Target="../media/image175.png"/><Relationship Id="rId29" Type="http://schemas.openxmlformats.org/officeDocument/2006/relationships/image" Target="../media/image176.png"/><Relationship Id="rId30" Type="http://schemas.openxmlformats.org/officeDocument/2006/relationships/image" Target="../media/image177.png"/><Relationship Id="rId31" Type="http://schemas.openxmlformats.org/officeDocument/2006/relationships/image" Target="../media/image178.png"/><Relationship Id="rId32" Type="http://schemas.openxmlformats.org/officeDocument/2006/relationships/image" Target="../media/image179.png"/><Relationship Id="rId33" Type="http://schemas.openxmlformats.org/officeDocument/2006/relationships/image" Target="../media/image180.png"/><Relationship Id="rId34" Type="http://schemas.openxmlformats.org/officeDocument/2006/relationships/image" Target="../media/image1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Relationship Id="rId16" Type="http://schemas.openxmlformats.org/officeDocument/2006/relationships/image" Target="../media/image211.png"/><Relationship Id="rId17" Type="http://schemas.openxmlformats.org/officeDocument/2006/relationships/image" Target="../media/image212.png"/><Relationship Id="rId18" Type="http://schemas.openxmlformats.org/officeDocument/2006/relationships/image" Target="../media/image213.png"/><Relationship Id="rId19" Type="http://schemas.openxmlformats.org/officeDocument/2006/relationships/image" Target="../media/image214.png"/><Relationship Id="rId20" Type="http://schemas.openxmlformats.org/officeDocument/2006/relationships/image" Target="../media/image215.png"/><Relationship Id="rId21" Type="http://schemas.openxmlformats.org/officeDocument/2006/relationships/image" Target="../media/image216.png"/><Relationship Id="rId22" Type="http://schemas.openxmlformats.org/officeDocument/2006/relationships/image" Target="../media/image217.png"/><Relationship Id="rId23" Type="http://schemas.openxmlformats.org/officeDocument/2006/relationships/image" Target="../media/image218.png"/><Relationship Id="rId24" Type="http://schemas.openxmlformats.org/officeDocument/2006/relationships/image" Target="../media/image219.png"/><Relationship Id="rId25" Type="http://schemas.openxmlformats.org/officeDocument/2006/relationships/image" Target="../media/image220.png"/><Relationship Id="rId26" Type="http://schemas.openxmlformats.org/officeDocument/2006/relationships/image" Target="../media/image221.png"/><Relationship Id="rId27" Type="http://schemas.openxmlformats.org/officeDocument/2006/relationships/image" Target="../media/image222.png"/><Relationship Id="rId28" Type="http://schemas.openxmlformats.org/officeDocument/2006/relationships/image" Target="../media/image223.png"/><Relationship Id="rId29" Type="http://schemas.openxmlformats.org/officeDocument/2006/relationships/image" Target="../media/image224.png"/><Relationship Id="rId30" Type="http://schemas.openxmlformats.org/officeDocument/2006/relationships/image" Target="../media/image225.png"/><Relationship Id="rId31" Type="http://schemas.openxmlformats.org/officeDocument/2006/relationships/image" Target="../media/image226.png"/><Relationship Id="rId32" Type="http://schemas.openxmlformats.org/officeDocument/2006/relationships/image" Target="../media/image227.png"/><Relationship Id="rId33" Type="http://schemas.openxmlformats.org/officeDocument/2006/relationships/image" Target="../media/image228.png"/><Relationship Id="rId34" Type="http://schemas.openxmlformats.org/officeDocument/2006/relationships/image" Target="../media/image229.png"/><Relationship Id="rId35" Type="http://schemas.openxmlformats.org/officeDocument/2006/relationships/image" Target="../media/image230.png"/><Relationship Id="rId36" Type="http://schemas.openxmlformats.org/officeDocument/2006/relationships/image" Target="../media/image231.png"/><Relationship Id="rId37" Type="http://schemas.openxmlformats.org/officeDocument/2006/relationships/image" Target="../media/image232.png"/><Relationship Id="rId38" Type="http://schemas.openxmlformats.org/officeDocument/2006/relationships/image" Target="../media/image233.png"/><Relationship Id="rId39" Type="http://schemas.openxmlformats.org/officeDocument/2006/relationships/image" Target="../media/image234.png"/><Relationship Id="rId40" Type="http://schemas.openxmlformats.org/officeDocument/2006/relationships/image" Target="../media/image235.png"/><Relationship Id="rId41" Type="http://schemas.openxmlformats.org/officeDocument/2006/relationships/image" Target="../media/image236.png"/><Relationship Id="rId42" Type="http://schemas.openxmlformats.org/officeDocument/2006/relationships/image" Target="../media/image237.png"/><Relationship Id="rId43" Type="http://schemas.openxmlformats.org/officeDocument/2006/relationships/image" Target="../media/image238.png"/><Relationship Id="rId44" Type="http://schemas.openxmlformats.org/officeDocument/2006/relationships/image" Target="../media/image239.png"/><Relationship Id="rId45" Type="http://schemas.openxmlformats.org/officeDocument/2006/relationships/image" Target="../media/image240.png"/><Relationship Id="rId46" Type="http://schemas.openxmlformats.org/officeDocument/2006/relationships/image" Target="../media/image241.png"/><Relationship Id="rId47" Type="http://schemas.openxmlformats.org/officeDocument/2006/relationships/image" Target="../media/image242.png"/><Relationship Id="rId48" Type="http://schemas.openxmlformats.org/officeDocument/2006/relationships/image" Target="../media/image243.png"/><Relationship Id="rId49" Type="http://schemas.openxmlformats.org/officeDocument/2006/relationships/image" Target="../media/image244.png"/><Relationship Id="rId50" Type="http://schemas.openxmlformats.org/officeDocument/2006/relationships/image" Target="../media/image245.png"/><Relationship Id="rId51" Type="http://schemas.openxmlformats.org/officeDocument/2006/relationships/image" Target="../media/image246.png"/><Relationship Id="rId52" Type="http://schemas.openxmlformats.org/officeDocument/2006/relationships/image" Target="../media/image247.png"/><Relationship Id="rId53" Type="http://schemas.openxmlformats.org/officeDocument/2006/relationships/image" Target="../media/image248.png"/><Relationship Id="rId54" Type="http://schemas.openxmlformats.org/officeDocument/2006/relationships/image" Target="../media/image249.png"/><Relationship Id="rId55" Type="http://schemas.openxmlformats.org/officeDocument/2006/relationships/image" Target="../media/image250.png"/><Relationship Id="rId56" Type="http://schemas.openxmlformats.org/officeDocument/2006/relationships/image" Target="../media/image251.png"/><Relationship Id="rId57" Type="http://schemas.openxmlformats.org/officeDocument/2006/relationships/image" Target="../media/image252.png"/><Relationship Id="rId58" Type="http://schemas.openxmlformats.org/officeDocument/2006/relationships/image" Target="../media/image253.png"/><Relationship Id="rId59" Type="http://schemas.openxmlformats.org/officeDocument/2006/relationships/image" Target="../media/image254.png"/><Relationship Id="rId60" Type="http://schemas.openxmlformats.org/officeDocument/2006/relationships/image" Target="../media/image255.png"/><Relationship Id="rId61" Type="http://schemas.openxmlformats.org/officeDocument/2006/relationships/image" Target="../media/image256.png"/><Relationship Id="rId62" Type="http://schemas.openxmlformats.org/officeDocument/2006/relationships/image" Target="../media/image257.png"/><Relationship Id="rId63" Type="http://schemas.openxmlformats.org/officeDocument/2006/relationships/image" Target="../media/image258.png"/><Relationship Id="rId64" Type="http://schemas.openxmlformats.org/officeDocument/2006/relationships/image" Target="../media/image259.png"/><Relationship Id="rId65" Type="http://schemas.openxmlformats.org/officeDocument/2006/relationships/image" Target="../media/image260.png"/><Relationship Id="rId66" Type="http://schemas.openxmlformats.org/officeDocument/2006/relationships/image" Target="../media/image261.png"/><Relationship Id="rId67" Type="http://schemas.openxmlformats.org/officeDocument/2006/relationships/image" Target="../media/image262.png"/><Relationship Id="rId68" Type="http://schemas.openxmlformats.org/officeDocument/2006/relationships/image" Target="../media/image263.png"/><Relationship Id="rId69" Type="http://schemas.openxmlformats.org/officeDocument/2006/relationships/image" Target="../media/image264.png"/><Relationship Id="rId70" Type="http://schemas.openxmlformats.org/officeDocument/2006/relationships/image" Target="../media/image265.png"/><Relationship Id="rId71" Type="http://schemas.openxmlformats.org/officeDocument/2006/relationships/image" Target="../media/image266.png"/><Relationship Id="rId72" Type="http://schemas.openxmlformats.org/officeDocument/2006/relationships/image" Target="../media/image267.png"/><Relationship Id="rId73" Type="http://schemas.openxmlformats.org/officeDocument/2006/relationships/image" Target="../media/image268.png"/><Relationship Id="rId74" Type="http://schemas.openxmlformats.org/officeDocument/2006/relationships/image" Target="../media/image269.png"/><Relationship Id="rId75" Type="http://schemas.openxmlformats.org/officeDocument/2006/relationships/image" Target="../media/image270.png"/><Relationship Id="rId76" Type="http://schemas.openxmlformats.org/officeDocument/2006/relationships/image" Target="../media/image271.png"/><Relationship Id="rId77" Type="http://schemas.openxmlformats.org/officeDocument/2006/relationships/image" Target="../media/image2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79.png"/><Relationship Id="rId9" Type="http://schemas.openxmlformats.org/officeDocument/2006/relationships/image" Target="../media/image280.png"/><Relationship Id="rId10" Type="http://schemas.openxmlformats.org/officeDocument/2006/relationships/image" Target="../media/image281.png"/><Relationship Id="rId11" Type="http://schemas.openxmlformats.org/officeDocument/2006/relationships/image" Target="../media/image282.png"/><Relationship Id="rId12" Type="http://schemas.openxmlformats.org/officeDocument/2006/relationships/image" Target="../media/image283.png"/><Relationship Id="rId13" Type="http://schemas.openxmlformats.org/officeDocument/2006/relationships/image" Target="../media/image284.png"/><Relationship Id="rId14" Type="http://schemas.openxmlformats.org/officeDocument/2006/relationships/image" Target="../media/image285.png"/><Relationship Id="rId15" Type="http://schemas.openxmlformats.org/officeDocument/2006/relationships/image" Target="../media/image286.png"/><Relationship Id="rId16" Type="http://schemas.openxmlformats.org/officeDocument/2006/relationships/image" Target="../media/image287.png"/><Relationship Id="rId17" Type="http://schemas.openxmlformats.org/officeDocument/2006/relationships/image" Target="../media/image288.png"/><Relationship Id="rId18" Type="http://schemas.openxmlformats.org/officeDocument/2006/relationships/image" Target="../media/image289.png"/><Relationship Id="rId19" Type="http://schemas.openxmlformats.org/officeDocument/2006/relationships/image" Target="../media/image290.png"/><Relationship Id="rId20" Type="http://schemas.openxmlformats.org/officeDocument/2006/relationships/image" Target="../media/image291.png"/><Relationship Id="rId21" Type="http://schemas.openxmlformats.org/officeDocument/2006/relationships/image" Target="../media/image292.png"/><Relationship Id="rId22" Type="http://schemas.openxmlformats.org/officeDocument/2006/relationships/image" Target="../media/image293.png"/><Relationship Id="rId23" Type="http://schemas.openxmlformats.org/officeDocument/2006/relationships/image" Target="../media/image294.png"/><Relationship Id="rId24" Type="http://schemas.openxmlformats.org/officeDocument/2006/relationships/image" Target="../media/image295.png"/><Relationship Id="rId25" Type="http://schemas.openxmlformats.org/officeDocument/2006/relationships/image" Target="../media/image296.png"/><Relationship Id="rId26" Type="http://schemas.openxmlformats.org/officeDocument/2006/relationships/image" Target="../media/image297.png"/><Relationship Id="rId27" Type="http://schemas.openxmlformats.org/officeDocument/2006/relationships/image" Target="../media/image298.png"/><Relationship Id="rId28" Type="http://schemas.openxmlformats.org/officeDocument/2006/relationships/image" Target="../media/image299.png"/><Relationship Id="rId29" Type="http://schemas.openxmlformats.org/officeDocument/2006/relationships/image" Target="../media/image300.png"/><Relationship Id="rId30" Type="http://schemas.openxmlformats.org/officeDocument/2006/relationships/image" Target="../media/image301.png"/><Relationship Id="rId31" Type="http://schemas.openxmlformats.org/officeDocument/2006/relationships/image" Target="../media/image302.png"/><Relationship Id="rId32" Type="http://schemas.openxmlformats.org/officeDocument/2006/relationships/image" Target="../media/image303.png"/><Relationship Id="rId33" Type="http://schemas.openxmlformats.org/officeDocument/2006/relationships/image" Target="../media/image304.png"/><Relationship Id="rId34" Type="http://schemas.openxmlformats.org/officeDocument/2006/relationships/image" Target="../media/image305.png"/><Relationship Id="rId35" Type="http://schemas.openxmlformats.org/officeDocument/2006/relationships/image" Target="../media/image306.png"/><Relationship Id="rId36" Type="http://schemas.openxmlformats.org/officeDocument/2006/relationships/image" Target="../media/image307.png"/><Relationship Id="rId37" Type="http://schemas.openxmlformats.org/officeDocument/2006/relationships/image" Target="../media/image308.png"/><Relationship Id="rId38" Type="http://schemas.openxmlformats.org/officeDocument/2006/relationships/image" Target="../media/image309.png"/><Relationship Id="rId39" Type="http://schemas.openxmlformats.org/officeDocument/2006/relationships/image" Target="../media/image310.png"/><Relationship Id="rId40" Type="http://schemas.openxmlformats.org/officeDocument/2006/relationships/image" Target="../media/image311.png"/><Relationship Id="rId41" Type="http://schemas.openxmlformats.org/officeDocument/2006/relationships/image" Target="../media/image312.png"/><Relationship Id="rId42" Type="http://schemas.openxmlformats.org/officeDocument/2006/relationships/image" Target="../media/image313.png"/><Relationship Id="rId43" Type="http://schemas.openxmlformats.org/officeDocument/2006/relationships/image" Target="../media/image314.png"/><Relationship Id="rId44" Type="http://schemas.openxmlformats.org/officeDocument/2006/relationships/image" Target="../media/image315.png"/><Relationship Id="rId45" Type="http://schemas.openxmlformats.org/officeDocument/2006/relationships/image" Target="../media/image316.png"/><Relationship Id="rId46" Type="http://schemas.openxmlformats.org/officeDocument/2006/relationships/image" Target="../media/image317.png"/><Relationship Id="rId47" Type="http://schemas.openxmlformats.org/officeDocument/2006/relationships/image" Target="../media/image318.png"/><Relationship Id="rId48" Type="http://schemas.openxmlformats.org/officeDocument/2006/relationships/image" Target="../media/image319.png"/><Relationship Id="rId49" Type="http://schemas.openxmlformats.org/officeDocument/2006/relationships/image" Target="../media/image320.png"/><Relationship Id="rId50" Type="http://schemas.openxmlformats.org/officeDocument/2006/relationships/image" Target="../media/image321.png"/><Relationship Id="rId51" Type="http://schemas.openxmlformats.org/officeDocument/2006/relationships/image" Target="../media/image322.png"/><Relationship Id="rId52" Type="http://schemas.openxmlformats.org/officeDocument/2006/relationships/image" Target="../media/image323.png"/><Relationship Id="rId53" Type="http://schemas.openxmlformats.org/officeDocument/2006/relationships/image" Target="../media/image324.png"/><Relationship Id="rId54" Type="http://schemas.openxmlformats.org/officeDocument/2006/relationships/image" Target="../media/image325.png"/><Relationship Id="rId55" Type="http://schemas.openxmlformats.org/officeDocument/2006/relationships/image" Target="../media/image326.png"/><Relationship Id="rId56" Type="http://schemas.openxmlformats.org/officeDocument/2006/relationships/image" Target="../media/image327.png"/><Relationship Id="rId57" Type="http://schemas.openxmlformats.org/officeDocument/2006/relationships/image" Target="../media/image328.png"/><Relationship Id="rId58" Type="http://schemas.openxmlformats.org/officeDocument/2006/relationships/image" Target="../media/image3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267178"/>
            <a:ext cx="10695238" cy="521810"/>
            <a:chOff x="0" y="6267178"/>
            <a:chExt cx="10695238" cy="521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67178"/>
              <a:ext cx="10695238" cy="521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69" y="1017816"/>
            <a:ext cx="10433100" cy="5526273"/>
            <a:chOff x="131069" y="1017816"/>
            <a:chExt cx="10433100" cy="55262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0125" y="1017816"/>
              <a:ext cx="9834988" cy="5414864"/>
              <a:chOff x="430125" y="1017816"/>
              <a:chExt cx="9834988" cy="541486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125" y="1017816"/>
                <a:ext cx="9834988" cy="541486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30125" y="6014166"/>
              <a:ext cx="9834988" cy="504214"/>
              <a:chOff x="430125" y="6014166"/>
              <a:chExt cx="9834988" cy="50421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0125" y="6014166"/>
                <a:ext cx="9834988" cy="5042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1069" y="6376779"/>
              <a:ext cx="10433100" cy="167310"/>
              <a:chOff x="131069" y="6376779"/>
              <a:chExt cx="10433100" cy="167310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31069" y="6376779"/>
                <a:ext cx="10433100" cy="167310"/>
                <a:chOff x="131069" y="6376779"/>
                <a:chExt cx="10433100" cy="167310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069" y="6376779"/>
                  <a:ext cx="10433100" cy="167310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31069" y="6376779"/>
                <a:ext cx="10433100" cy="83655"/>
                <a:chOff x="131069" y="6376779"/>
                <a:chExt cx="10433100" cy="8365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1069" y="6376779"/>
                  <a:ext cx="10433100" cy="8365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4669675" y="6376779"/>
                <a:ext cx="1355888" cy="83655"/>
                <a:chOff x="4669675" y="6376779"/>
                <a:chExt cx="1355888" cy="8365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669675" y="6376779"/>
                  <a:ext cx="1355888" cy="8365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0" name="그룹 1010"/>
          <p:cNvGrpSpPr/>
          <p:nvPr/>
        </p:nvGrpSpPr>
        <p:grpSpPr>
          <a:xfrm>
            <a:off x="430125" y="1549082"/>
            <a:ext cx="9819656" cy="12533"/>
            <a:chOff x="430125" y="1549082"/>
            <a:chExt cx="9819656" cy="125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125" y="1549082"/>
              <a:ext cx="9819656" cy="12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66203" y="5241852"/>
            <a:ext cx="9766439" cy="781611"/>
            <a:chOff x="466203" y="5241852"/>
            <a:chExt cx="9766439" cy="78161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203" y="5241852"/>
              <a:ext cx="9766439" cy="7816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469702" y="2765108"/>
            <a:ext cx="5755834" cy="1492300"/>
            <a:chOff x="2469702" y="2765108"/>
            <a:chExt cx="5755834" cy="14923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10811" y="2116362"/>
              <a:ext cx="11511668" cy="2984600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69702" y="2765108"/>
              <a:ext cx="5755834" cy="14923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3703" y="1127108"/>
            <a:ext cx="392911" cy="392911"/>
            <a:chOff x="703703" y="1127108"/>
            <a:chExt cx="392911" cy="39291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3703" y="1127108"/>
              <a:ext cx="392911" cy="39291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372802" y="2600217"/>
            <a:ext cx="9624798" cy="167510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93819" y="4080210"/>
            <a:ext cx="9068789" cy="43885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40333" y="1184001"/>
            <a:ext cx="8900950" cy="277639"/>
            <a:chOff x="1140333" y="1184001"/>
            <a:chExt cx="8900950" cy="27763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773330" y="1184001"/>
              <a:ext cx="785310" cy="256574"/>
              <a:chOff x="7773330" y="1184001"/>
              <a:chExt cx="785310" cy="256574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8070847" y="1184001"/>
                <a:ext cx="256574" cy="256574"/>
                <a:chOff x="8070847" y="1184001"/>
                <a:chExt cx="256574" cy="256574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8070847" y="1184001"/>
                  <a:ext cx="256574" cy="256574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8368364" y="1217150"/>
                <a:ext cx="190276" cy="190276"/>
                <a:chOff x="8368364" y="1217150"/>
                <a:chExt cx="190276" cy="190276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8368364" y="1217150"/>
                  <a:ext cx="190276" cy="190276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7773330" y="1246023"/>
                <a:ext cx="256574" cy="132530"/>
                <a:chOff x="7773330" y="1246023"/>
                <a:chExt cx="256574" cy="132530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773330" y="1246023"/>
                  <a:ext cx="256574" cy="13253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15553" y="1155105"/>
              <a:ext cx="1829407" cy="38425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6486" y="1121677"/>
              <a:ext cx="974112" cy="49760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17893" y="6061778"/>
            <a:ext cx="3573087" cy="34788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5762" y="3496506"/>
            <a:ext cx="7345325" cy="902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176594" cy="657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945094" y="2043661"/>
            <a:ext cx="4466581" cy="3281570"/>
            <a:chOff x="5945094" y="2043661"/>
            <a:chExt cx="4466581" cy="3281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45094" y="2043661"/>
              <a:ext cx="4466581" cy="32815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90476" y="881467"/>
            <a:ext cx="5426753" cy="6315395"/>
            <a:chOff x="390476" y="881467"/>
            <a:chExt cx="5426753" cy="631539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390476" y="5530195"/>
              <a:ext cx="4148377" cy="1666151"/>
              <a:chOff x="390476" y="5530195"/>
              <a:chExt cx="4148377" cy="166615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90476" y="5530195"/>
                <a:ext cx="4148377" cy="166615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16852" y="4026607"/>
              <a:ext cx="4148377" cy="1503588"/>
              <a:chOff x="716852" y="4026607"/>
              <a:chExt cx="4148377" cy="150358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16852" y="4026607"/>
                <a:ext cx="4148377" cy="150358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16483" y="2121286"/>
              <a:ext cx="4148377" cy="1963038"/>
              <a:chOff x="1616483" y="2121286"/>
              <a:chExt cx="4148377" cy="196303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16483" y="2121286"/>
                <a:ext cx="4148377" cy="196303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912468" y="881467"/>
              <a:ext cx="2900786" cy="1263556"/>
              <a:chOff x="2912468" y="881467"/>
              <a:chExt cx="2900786" cy="1263556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912468" y="881467"/>
                <a:ext cx="2900786" cy="1263556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881467"/>
            <a:ext cx="2723810" cy="1047619"/>
            <a:chOff x="0" y="881467"/>
            <a:chExt cx="2723810" cy="104761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881467"/>
              <a:ext cx="2721624" cy="1038932"/>
              <a:chOff x="0" y="881467"/>
              <a:chExt cx="2721624" cy="103893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0" y="881467"/>
                <a:ext cx="2721624" cy="1038932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0083" y="1087264"/>
              <a:ext cx="2293676" cy="73407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36808" y="6113047"/>
            <a:ext cx="2441691" cy="792874"/>
            <a:chOff x="6036808" y="6113047"/>
            <a:chExt cx="2441691" cy="79287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36808" y="6113047"/>
              <a:ext cx="2441691" cy="79287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851282" y="1478241"/>
            <a:ext cx="1730802" cy="740744"/>
            <a:chOff x="5851282" y="1478241"/>
            <a:chExt cx="1730802" cy="74074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51282" y="1478241"/>
              <a:ext cx="1730802" cy="74074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09939" y="1674168"/>
            <a:ext cx="1881919" cy="39494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968005" y="1945896"/>
            <a:ext cx="717867" cy="569292"/>
            <a:chOff x="5968005" y="1945896"/>
            <a:chExt cx="717867" cy="56929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68005" y="1945896"/>
              <a:ext cx="717867" cy="569292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237413" y="2071096"/>
            <a:ext cx="1749880" cy="34693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8170806" y="1940696"/>
            <a:ext cx="717867" cy="569292"/>
            <a:chOff x="8170806" y="1940696"/>
            <a:chExt cx="717867" cy="56929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70806" y="1940696"/>
              <a:ext cx="717867" cy="569292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440209" y="2065893"/>
            <a:ext cx="1759404" cy="33741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990649" y="3589041"/>
            <a:ext cx="717867" cy="569292"/>
            <a:chOff x="5990649" y="3589041"/>
            <a:chExt cx="717867" cy="56929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90649" y="3589041"/>
              <a:ext cx="717867" cy="569292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260052" y="3714244"/>
            <a:ext cx="1749880" cy="33741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976608" y="5796203"/>
            <a:ext cx="823007" cy="652672"/>
            <a:chOff x="5976608" y="5796203"/>
            <a:chExt cx="823007" cy="65267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76608" y="5796203"/>
              <a:ext cx="823007" cy="652672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197050" y="5944843"/>
            <a:ext cx="1955883" cy="38476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-1420844" y="438132"/>
            <a:ext cx="1752684" cy="378228"/>
            <a:chOff x="-1420844" y="438132"/>
            <a:chExt cx="1752684" cy="37822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-1420844" y="438132"/>
              <a:ext cx="1752684" cy="378228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-1914779" y="449217"/>
            <a:ext cx="2354213" cy="44557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560851" cy="657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860" y="1058042"/>
            <a:ext cx="2635876" cy="568820"/>
            <a:chOff x="543860" y="1058042"/>
            <a:chExt cx="2635876" cy="5688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60" y="1058042"/>
              <a:ext cx="2635876" cy="5688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847" y="1069821"/>
            <a:ext cx="3033502" cy="6826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65284" y="2339091"/>
            <a:ext cx="1146623" cy="1146623"/>
            <a:chOff x="1565284" y="2339091"/>
            <a:chExt cx="1146623" cy="114662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565284" y="2339091"/>
              <a:ext cx="1146623" cy="1146623"/>
              <a:chOff x="1565284" y="2339091"/>
              <a:chExt cx="1146623" cy="114662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66814" y="1840621"/>
                <a:ext cx="2293246" cy="2293246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65284" y="2339091"/>
                <a:ext cx="1146623" cy="114662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37668" y="2511474"/>
              <a:ext cx="839952" cy="839952"/>
              <a:chOff x="1737668" y="2511474"/>
              <a:chExt cx="839952" cy="83995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37668" y="2511474"/>
                <a:ext cx="839952" cy="839952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4774307" y="2339091"/>
            <a:ext cx="1146623" cy="1146623"/>
            <a:chOff x="4774307" y="2339091"/>
            <a:chExt cx="1146623" cy="114662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774307" y="2339091"/>
              <a:ext cx="1146623" cy="1146623"/>
              <a:chOff x="4774307" y="2339091"/>
              <a:chExt cx="1146623" cy="114662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275838" y="1840621"/>
                <a:ext cx="2293246" cy="2293246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774307" y="2339091"/>
                <a:ext cx="1146623" cy="114662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4963944" y="2557301"/>
              <a:ext cx="834232" cy="762883"/>
              <a:chOff x="4963944" y="2557301"/>
              <a:chExt cx="834232" cy="76288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963944" y="2557301"/>
                <a:ext cx="834232" cy="762883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7983331" y="2339091"/>
            <a:ext cx="1146623" cy="1146623"/>
            <a:chOff x="7983331" y="2339091"/>
            <a:chExt cx="1146623" cy="114662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983331" y="2339091"/>
              <a:ext cx="1146623" cy="1146623"/>
              <a:chOff x="7983331" y="2339091"/>
              <a:chExt cx="1146623" cy="114662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484861" y="1840621"/>
                <a:ext cx="2293246" cy="2293246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983331" y="2339091"/>
                <a:ext cx="1146623" cy="114662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8040473" y="2453377"/>
              <a:ext cx="1040138" cy="773269"/>
              <a:chOff x="8040473" y="2453377"/>
              <a:chExt cx="1040138" cy="77326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040473" y="2453377"/>
                <a:ext cx="1040138" cy="773269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731942" y="5574997"/>
            <a:ext cx="2849021" cy="35714"/>
            <a:chOff x="731942" y="5574997"/>
            <a:chExt cx="2849021" cy="3571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731942" y="5574997"/>
              <a:ext cx="2849021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979706" y="5555949"/>
            <a:ext cx="2849021" cy="35714"/>
            <a:chOff x="3979706" y="5555949"/>
            <a:chExt cx="2849021" cy="3571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3979706" y="5555949"/>
              <a:ext cx="2849021" cy="3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178560" y="5574997"/>
            <a:ext cx="2849021" cy="35714"/>
            <a:chOff x="7178560" y="5574997"/>
            <a:chExt cx="2849021" cy="3571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7178560" y="5574997"/>
              <a:ext cx="2849021" cy="357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139048" y="4604460"/>
            <a:ext cx="3208571" cy="107143"/>
            <a:chOff x="2139048" y="4604460"/>
            <a:chExt cx="3208571" cy="1071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39048" y="4604460"/>
              <a:ext cx="3208571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347619" y="5134222"/>
            <a:ext cx="3208571" cy="107143"/>
            <a:chOff x="5347619" y="5134222"/>
            <a:chExt cx="3208571" cy="10714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47619" y="5134222"/>
              <a:ext cx="3208571" cy="1071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89702" y="5897616"/>
            <a:ext cx="3231226" cy="107143"/>
            <a:chOff x="5389702" y="5897616"/>
            <a:chExt cx="3231226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0800000">
              <a:off x="5389702" y="5897616"/>
              <a:ext cx="3231226" cy="107143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74560" y="1629688"/>
            <a:ext cx="3674896" cy="74283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45567" y="3448186"/>
            <a:ext cx="1749076" cy="764647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495599" y="4219919"/>
            <a:ext cx="2575476" cy="481561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576259" y="4763805"/>
            <a:ext cx="2872104" cy="481561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166367" y="5517672"/>
            <a:ext cx="1740809" cy="48156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2212405" y="6491042"/>
            <a:ext cx="3231226" cy="107143"/>
            <a:chOff x="2212405" y="6491042"/>
            <a:chExt cx="3231226" cy="107143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0800000">
              <a:off x="2212405" y="6491042"/>
              <a:ext cx="3231226" cy="10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347619" y="5810425"/>
            <a:ext cx="3361502" cy="1311702"/>
            <a:chOff x="5347619" y="5810425"/>
            <a:chExt cx="3361502" cy="1311702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347619" y="5810425"/>
              <a:ext cx="3361502" cy="1311702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950976" y="6111100"/>
            <a:ext cx="1731285" cy="481561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630767" y="6233338"/>
            <a:ext cx="2806342" cy="506961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716995" y="3447805"/>
            <a:ext cx="3190170" cy="742094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508526" y="3778783"/>
            <a:ext cx="3580885" cy="596885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6718351" y="3775922"/>
            <a:ext cx="3586213" cy="598432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7819757" y="3416548"/>
            <a:ext cx="1667351" cy="764647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560851" cy="657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65284" y="2339091"/>
            <a:ext cx="1146623" cy="1146623"/>
            <a:chOff x="1565284" y="2339091"/>
            <a:chExt cx="1146623" cy="114662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65284" y="2339091"/>
              <a:ext cx="1146623" cy="1146623"/>
              <a:chOff x="1565284" y="2339091"/>
              <a:chExt cx="1146623" cy="114662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66814" y="1840621"/>
                <a:ext cx="2293246" cy="2293246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65284" y="2339091"/>
                <a:ext cx="1146623" cy="114662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737668" y="2511474"/>
              <a:ext cx="839952" cy="839952"/>
              <a:chOff x="1737668" y="2511474"/>
              <a:chExt cx="839952" cy="83995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37668" y="2511474"/>
                <a:ext cx="839952" cy="83995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4774307" y="2339091"/>
            <a:ext cx="1146623" cy="1146623"/>
            <a:chOff x="4774307" y="2339091"/>
            <a:chExt cx="1146623" cy="114662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774307" y="2339091"/>
              <a:ext cx="1146623" cy="1146623"/>
              <a:chOff x="4774307" y="2339091"/>
              <a:chExt cx="1146623" cy="114662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275838" y="1840621"/>
                <a:ext cx="2293246" cy="2293246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74307" y="2339091"/>
                <a:ext cx="1146623" cy="114662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4963944" y="2557301"/>
              <a:ext cx="834232" cy="762883"/>
              <a:chOff x="4963944" y="2557301"/>
              <a:chExt cx="834232" cy="76288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963944" y="2557301"/>
                <a:ext cx="834232" cy="762883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983331" y="2339091"/>
            <a:ext cx="1146623" cy="1146623"/>
            <a:chOff x="7983331" y="2339091"/>
            <a:chExt cx="1146623" cy="114662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983331" y="2339091"/>
              <a:ext cx="1146623" cy="1146623"/>
              <a:chOff x="7983331" y="2339091"/>
              <a:chExt cx="1146623" cy="114662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84861" y="1840621"/>
                <a:ext cx="2293246" cy="2293246"/>
              </a:xfrm>
              <a:prstGeom prst="rect">
                <a:avLst/>
              </a:prstGeom>
            </p:spPr>
          </p:pic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983331" y="2339091"/>
                <a:ext cx="1146623" cy="114662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040473" y="2453377"/>
              <a:ext cx="1040138" cy="773269"/>
              <a:chOff x="8040473" y="2453377"/>
              <a:chExt cx="1040138" cy="77326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40473" y="2453377"/>
                <a:ext cx="1040138" cy="773269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731942" y="5594045"/>
            <a:ext cx="2849021" cy="35714"/>
            <a:chOff x="731942" y="5594045"/>
            <a:chExt cx="2849021" cy="3571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731942" y="5594045"/>
              <a:ext cx="2849021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979706" y="5574997"/>
            <a:ext cx="2849021" cy="35714"/>
            <a:chOff x="3979706" y="5574997"/>
            <a:chExt cx="2849021" cy="3571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3979706" y="5574997"/>
              <a:ext cx="2849021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178560" y="5594045"/>
            <a:ext cx="2849021" cy="35714"/>
            <a:chOff x="7178560" y="5594045"/>
            <a:chExt cx="2849021" cy="3571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7178560" y="5594045"/>
              <a:ext cx="2849021" cy="3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139048" y="4623508"/>
            <a:ext cx="3208571" cy="107143"/>
            <a:chOff x="2139048" y="4623508"/>
            <a:chExt cx="3208571" cy="10714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39048" y="4623508"/>
              <a:ext cx="3208571" cy="1071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347619" y="5153270"/>
            <a:ext cx="3208571" cy="107143"/>
            <a:chOff x="5347619" y="5153270"/>
            <a:chExt cx="3208571" cy="10714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7619" y="5153270"/>
              <a:ext cx="3208571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389702" y="5916664"/>
            <a:ext cx="3231226" cy="107143"/>
            <a:chOff x="5389702" y="5916664"/>
            <a:chExt cx="3231226" cy="10714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5389702" y="5916664"/>
              <a:ext cx="3231226" cy="107143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45567" y="3448186"/>
            <a:ext cx="1749076" cy="76464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13357" y="4238967"/>
            <a:ext cx="2202514" cy="485323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044487" y="4782853"/>
            <a:ext cx="1908647" cy="481561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596719" y="5536719"/>
            <a:ext cx="2832619" cy="48156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2212405" y="6510089"/>
            <a:ext cx="3231226" cy="107143"/>
            <a:chOff x="2212405" y="6510089"/>
            <a:chExt cx="3231226" cy="10714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800000">
              <a:off x="2212405" y="6510089"/>
              <a:ext cx="3231226" cy="10714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347619" y="5829473"/>
            <a:ext cx="3361502" cy="1311702"/>
            <a:chOff x="5347619" y="5829473"/>
            <a:chExt cx="3361502" cy="1311702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47619" y="5829473"/>
              <a:ext cx="3361502" cy="1311702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950976" y="6130148"/>
            <a:ext cx="1740809" cy="481561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616576" y="6252386"/>
            <a:ext cx="2820523" cy="506961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543860" y="1058042"/>
            <a:ext cx="2635876" cy="568820"/>
            <a:chOff x="543860" y="1058042"/>
            <a:chExt cx="2635876" cy="56882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3860" y="1058042"/>
              <a:ext cx="2635876" cy="568820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07847" y="1069821"/>
            <a:ext cx="3033502" cy="682635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31433" y="1629688"/>
            <a:ext cx="2417477" cy="742839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508526" y="3778783"/>
            <a:ext cx="3580885" cy="596885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6718351" y="3775922"/>
            <a:ext cx="3586213" cy="598432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716995" y="3447805"/>
            <a:ext cx="3190170" cy="742094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7819757" y="3416548"/>
            <a:ext cx="1667351" cy="764647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560851" cy="657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4616" y="2559961"/>
            <a:ext cx="3149817" cy="1552711"/>
            <a:chOff x="384616" y="2559961"/>
            <a:chExt cx="3149817" cy="155271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144863" y="1881029"/>
              <a:ext cx="6299634" cy="310542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616" y="2559961"/>
              <a:ext cx="3149817" cy="1552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98272" y="2615579"/>
            <a:ext cx="688057" cy="753417"/>
            <a:chOff x="298272" y="2615579"/>
            <a:chExt cx="688057" cy="75341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298272" y="2615579"/>
              <a:ext cx="688057" cy="75341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3900" y="2615269"/>
            <a:ext cx="835220" cy="69778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249973" y="3116842"/>
            <a:ext cx="3687476" cy="77668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6056" y="3548760"/>
            <a:ext cx="2947681" cy="63212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820963" y="2559961"/>
            <a:ext cx="3149817" cy="1552711"/>
            <a:chOff x="3820963" y="2559961"/>
            <a:chExt cx="3149817" cy="15527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91484" y="1881029"/>
              <a:ext cx="6299634" cy="310542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20963" y="2559961"/>
              <a:ext cx="3149817" cy="1552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34619" y="2615579"/>
            <a:ext cx="688057" cy="753417"/>
            <a:chOff x="3734619" y="2615579"/>
            <a:chExt cx="688057" cy="75341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3734619" y="2615579"/>
              <a:ext cx="688057" cy="75341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67612" y="2615269"/>
            <a:ext cx="830753" cy="69778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19940" y="3106683"/>
            <a:ext cx="3619581" cy="77668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826663" y="3567806"/>
            <a:ext cx="2883414" cy="63212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307306" y="2559961"/>
            <a:ext cx="3149817" cy="1552711"/>
            <a:chOff x="7307306" y="2559961"/>
            <a:chExt cx="3149817" cy="155271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77827" y="1881029"/>
              <a:ext cx="6299634" cy="3105423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07306" y="2559961"/>
              <a:ext cx="3149817" cy="155271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220962" y="2615579"/>
            <a:ext cx="688057" cy="753417"/>
            <a:chOff x="7220962" y="2615579"/>
            <a:chExt cx="688057" cy="75341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7220962" y="2615579"/>
              <a:ext cx="688057" cy="753417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157421" y="2615269"/>
            <a:ext cx="829877" cy="69778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585588" y="2931360"/>
            <a:ext cx="2927714" cy="693276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369511" y="3376816"/>
            <a:ext cx="3058338" cy="82294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84616" y="4607910"/>
            <a:ext cx="3149817" cy="1552711"/>
            <a:chOff x="384616" y="4607910"/>
            <a:chExt cx="3149817" cy="155271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-1144863" y="3928978"/>
              <a:ext cx="6299634" cy="3105423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4616" y="4607910"/>
              <a:ext cx="3149817" cy="155271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98272" y="4663529"/>
            <a:ext cx="688057" cy="753417"/>
            <a:chOff x="298272" y="4663529"/>
            <a:chExt cx="688057" cy="75341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298272" y="4663529"/>
              <a:ext cx="688057" cy="753417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36880" y="4663221"/>
            <a:ext cx="823419" cy="697781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65816" y="5217407"/>
            <a:ext cx="2977190" cy="69327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91828" y="5606235"/>
            <a:ext cx="2803157" cy="63212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3820963" y="4607910"/>
            <a:ext cx="3149817" cy="1552711"/>
            <a:chOff x="3820963" y="4607910"/>
            <a:chExt cx="3149817" cy="155271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91484" y="3928978"/>
              <a:ext cx="6299634" cy="3105423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20963" y="4607910"/>
              <a:ext cx="3149817" cy="155271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734619" y="4663529"/>
            <a:ext cx="688057" cy="753417"/>
            <a:chOff x="3734619" y="4663529"/>
            <a:chExt cx="688057" cy="75341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5400000">
              <a:off x="3734619" y="4663529"/>
              <a:ext cx="688057" cy="753417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669593" y="4663221"/>
            <a:ext cx="824810" cy="697781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686807" y="5150740"/>
            <a:ext cx="3258524" cy="693276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943482" y="5568111"/>
            <a:ext cx="2775805" cy="63167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321602" y="4607910"/>
            <a:ext cx="3149817" cy="1552711"/>
            <a:chOff x="7321602" y="4607910"/>
            <a:chExt cx="3149817" cy="155271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92123" y="3928978"/>
              <a:ext cx="6299634" cy="3105423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21602" y="4607910"/>
              <a:ext cx="3149817" cy="155271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220962" y="4663529"/>
            <a:ext cx="688057" cy="753417"/>
            <a:chOff x="7220962" y="4663529"/>
            <a:chExt cx="688057" cy="75341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5400000">
              <a:off x="7220962" y="4663529"/>
              <a:ext cx="688057" cy="753417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157917" y="4663221"/>
            <a:ext cx="828391" cy="697781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6693264" y="5097493"/>
            <a:ext cx="3710324" cy="748114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7222883" y="5587187"/>
            <a:ext cx="3344633" cy="632128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43860" y="1238994"/>
            <a:ext cx="2635876" cy="568820"/>
            <a:chOff x="543860" y="1238994"/>
            <a:chExt cx="2635876" cy="56882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3860" y="1238994"/>
              <a:ext cx="2635876" cy="56882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96101" y="4670212"/>
            <a:ext cx="673941" cy="630461"/>
            <a:chOff x="1596101" y="4670212"/>
            <a:chExt cx="673941" cy="630461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6101" y="4670212"/>
              <a:ext cx="673941" cy="63046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690350" y="2714926"/>
            <a:ext cx="1371681" cy="544998"/>
            <a:chOff x="4690350" y="2714926"/>
            <a:chExt cx="1371681" cy="544998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690350" y="2714926"/>
              <a:ext cx="1371681" cy="54499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45700" y="2721536"/>
            <a:ext cx="1427648" cy="595674"/>
            <a:chOff x="1245700" y="2721536"/>
            <a:chExt cx="1427648" cy="595674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45700" y="2721536"/>
              <a:ext cx="1427648" cy="59567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8118151" y="2695878"/>
            <a:ext cx="1783567" cy="296409"/>
            <a:chOff x="8118151" y="2695878"/>
            <a:chExt cx="1783567" cy="296409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118151" y="2695878"/>
              <a:ext cx="1783567" cy="29640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037341" y="4853497"/>
            <a:ext cx="1959070" cy="271720"/>
            <a:chOff x="8037341" y="4853497"/>
            <a:chExt cx="1959070" cy="271720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037341" y="4853497"/>
              <a:ext cx="1959070" cy="27172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4648976" y="4792337"/>
            <a:ext cx="1624284" cy="476752"/>
            <a:chOff x="4648976" y="4792337"/>
            <a:chExt cx="1624284" cy="476752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648976" y="4792337"/>
              <a:ext cx="1624284" cy="476752"/>
            </a:xfrm>
            <a:prstGeom prst="rect">
              <a:avLst/>
            </a:prstGeom>
          </p:spPr>
        </p:pic>
      </p:grpSp>
      <p:pic>
        <p:nvPicPr>
          <p:cNvPr id="114" name="Object 113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326361" y="1250770"/>
            <a:ext cx="3014835" cy="682635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132937" cy="657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860" y="1324709"/>
            <a:ext cx="2035169" cy="439188"/>
            <a:chOff x="543860" y="1324709"/>
            <a:chExt cx="2035169" cy="439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60" y="1324709"/>
              <a:ext cx="2035169" cy="43918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2256" y="1328980"/>
            <a:ext cx="2357060" cy="5373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43860" y="1238994"/>
            <a:ext cx="2635876" cy="568820"/>
            <a:chOff x="543860" y="1238994"/>
            <a:chExt cx="2635876" cy="5688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860" y="1238994"/>
              <a:ext cx="2635876" cy="56882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0142" y="1250770"/>
            <a:ext cx="3051959" cy="68263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95511" y="4095032"/>
            <a:ext cx="8602752" cy="929035"/>
            <a:chOff x="995511" y="4095032"/>
            <a:chExt cx="8602752" cy="9290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511" y="4095032"/>
              <a:ext cx="8602752" cy="9290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56188" y="2802381"/>
            <a:ext cx="1449099" cy="2221686"/>
            <a:chOff x="6956188" y="2802381"/>
            <a:chExt cx="1449099" cy="22216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6956188" y="2802381"/>
              <a:ext cx="1449099" cy="22216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292415" y="2802381"/>
            <a:ext cx="1449099" cy="2221686"/>
            <a:chOff x="3292415" y="2802381"/>
            <a:chExt cx="1449099" cy="22216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3292415" y="2802381"/>
              <a:ext cx="1449099" cy="222168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94720" y="3405939"/>
            <a:ext cx="985557" cy="81496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21333" y="5048752"/>
            <a:ext cx="1271038" cy="69687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926206" y="5492273"/>
            <a:ext cx="1716699" cy="99992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788074" y="4095032"/>
            <a:ext cx="1449099" cy="2221686"/>
            <a:chOff x="8788074" y="4095032"/>
            <a:chExt cx="1449099" cy="22216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88074" y="4095032"/>
              <a:ext cx="1449099" cy="22216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124302" y="4095032"/>
            <a:ext cx="1449099" cy="2221686"/>
            <a:chOff x="5124302" y="4095032"/>
            <a:chExt cx="1449099" cy="22216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24302" y="4095032"/>
              <a:ext cx="1449099" cy="22216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00000" y="3745771"/>
            <a:ext cx="1503721" cy="1503721"/>
            <a:chOff x="400000" y="3745771"/>
            <a:chExt cx="1503721" cy="150372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0000" y="3745771"/>
              <a:ext cx="1503721" cy="1503721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416949" y="5002692"/>
            <a:ext cx="985557" cy="81496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281101" y="3444035"/>
            <a:ext cx="969357" cy="81496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106402" y="5090068"/>
            <a:ext cx="990308" cy="81296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205754" y="2645740"/>
            <a:ext cx="1271038" cy="69687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908792" y="3095430"/>
            <a:ext cx="1718690" cy="996766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63829" y="5048752"/>
            <a:ext cx="1232942" cy="69687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562792" y="5492487"/>
            <a:ext cx="1998442" cy="996766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546714" y="2821962"/>
            <a:ext cx="1497895" cy="70640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79020" y="3271659"/>
            <a:ext cx="1835747" cy="73623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217915" y="6377283"/>
            <a:ext cx="1403990" cy="417337"/>
            <a:chOff x="5217915" y="6377283"/>
            <a:chExt cx="1403990" cy="41733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17915" y="6377283"/>
              <a:ext cx="1403990" cy="417337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822211" y="6358132"/>
            <a:ext cx="1935637" cy="51855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79740" y="5181769"/>
            <a:ext cx="996150" cy="524855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836372" y="4220702"/>
            <a:ext cx="1440380" cy="82169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8888764" y="6336807"/>
            <a:ext cx="1403990" cy="417337"/>
            <a:chOff x="8888764" y="6336807"/>
            <a:chExt cx="1403990" cy="41733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888764" y="6336807"/>
              <a:ext cx="1403990" cy="417337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493061" y="6317656"/>
            <a:ext cx="1935637" cy="51855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040535" y="2318377"/>
            <a:ext cx="1403990" cy="417337"/>
            <a:chOff x="7040535" y="2318377"/>
            <a:chExt cx="1403990" cy="41733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40535" y="2318377"/>
              <a:ext cx="1403990" cy="417337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6644834" y="2299224"/>
            <a:ext cx="1945160" cy="51855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332459" y="2339300"/>
            <a:ext cx="1403990" cy="417337"/>
            <a:chOff x="3332459" y="2339300"/>
            <a:chExt cx="1403990" cy="417337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332459" y="2339300"/>
              <a:ext cx="1403990" cy="417337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2936758" y="2320147"/>
            <a:ext cx="1945160" cy="518551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132937" cy="657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61444" y="6245225"/>
            <a:ext cx="7995478" cy="390091"/>
            <a:chOff x="1561444" y="6245225"/>
            <a:chExt cx="7995478" cy="39009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1444" y="6245225"/>
              <a:ext cx="7995478" cy="390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59428" y="2320940"/>
            <a:ext cx="7799511" cy="4131296"/>
            <a:chOff x="1659428" y="2320940"/>
            <a:chExt cx="7799511" cy="413129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882994" y="2320940"/>
              <a:ext cx="7352378" cy="4048010"/>
              <a:chOff x="1882994" y="2320940"/>
              <a:chExt cx="7352378" cy="404801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882994" y="2320940"/>
                <a:ext cx="7352378" cy="404801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882994" y="6056080"/>
              <a:ext cx="7352378" cy="376937"/>
              <a:chOff x="1882994" y="6056080"/>
              <a:chExt cx="7352378" cy="37693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882994" y="6056080"/>
                <a:ext cx="7352378" cy="37693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9428" y="6327160"/>
              <a:ext cx="7799511" cy="125076"/>
              <a:chOff x="1659428" y="6327160"/>
              <a:chExt cx="7799511" cy="12507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659428" y="6327160"/>
                <a:ext cx="7799511" cy="125076"/>
                <a:chOff x="1659428" y="6327160"/>
                <a:chExt cx="7799511" cy="125076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659428" y="6327160"/>
                  <a:ext cx="7799511" cy="125076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1659428" y="6327160"/>
                <a:ext cx="7799511" cy="62538"/>
                <a:chOff x="1659428" y="6327160"/>
                <a:chExt cx="7799511" cy="62538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659428" y="6327160"/>
                  <a:ext cx="7799511" cy="62538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5052370" y="6327160"/>
                <a:ext cx="1013626" cy="62538"/>
                <a:chOff x="5052370" y="6327160"/>
                <a:chExt cx="1013626" cy="62538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5052370" y="6327160"/>
                  <a:ext cx="1013626" cy="625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9" name="그룹 1019"/>
          <p:cNvGrpSpPr/>
          <p:nvPr/>
        </p:nvGrpSpPr>
        <p:grpSpPr>
          <a:xfrm>
            <a:off x="1909965" y="5478718"/>
            <a:ext cx="7301132" cy="584312"/>
            <a:chOff x="1909965" y="5478718"/>
            <a:chExt cx="7301132" cy="58431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9965" y="5478718"/>
              <a:ext cx="7301132" cy="584312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65694" y="4318395"/>
            <a:ext cx="6649495" cy="32574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909965" y="2480162"/>
            <a:ext cx="7275066" cy="3489010"/>
            <a:chOff x="1909965" y="2480162"/>
            <a:chExt cx="7275066" cy="34890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09965" y="2480162"/>
              <a:ext cx="7275066" cy="348901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645283" y="4961796"/>
            <a:ext cx="707512" cy="1033845"/>
            <a:chOff x="9645283" y="4961796"/>
            <a:chExt cx="707512" cy="103384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">
              <a:off x="9645283" y="4961796"/>
              <a:ext cx="707512" cy="103384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43860" y="1324709"/>
            <a:ext cx="2035169" cy="439188"/>
            <a:chOff x="543860" y="1324709"/>
            <a:chExt cx="2035169" cy="4391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3860" y="1324709"/>
              <a:ext cx="2035169" cy="43918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256" y="1328980"/>
            <a:ext cx="2357060" cy="53739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43860" y="1238994"/>
            <a:ext cx="2635876" cy="568820"/>
            <a:chOff x="543860" y="1238994"/>
            <a:chExt cx="2635876" cy="56882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3860" y="1238994"/>
              <a:ext cx="2635876" cy="568820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6161" y="1250770"/>
            <a:ext cx="3106454" cy="682635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347061" cy="657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15108" y="2185925"/>
            <a:ext cx="10011637" cy="799931"/>
            <a:chOff x="615108" y="2185925"/>
            <a:chExt cx="10011637" cy="7999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5108" y="2185925"/>
              <a:ext cx="10011637" cy="7999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42494" y="2102096"/>
            <a:ext cx="679531" cy="744081"/>
            <a:chOff x="542494" y="2102096"/>
            <a:chExt cx="679531" cy="74408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542494" y="2102096"/>
              <a:ext cx="679531" cy="74408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2177" y="1396956"/>
            <a:ext cx="4428959" cy="79688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9150" y="2096134"/>
            <a:ext cx="816692" cy="67710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4020" y="2297835"/>
            <a:ext cx="2834418" cy="69393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11548" y="2253223"/>
            <a:ext cx="7560308" cy="80095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15108" y="3294129"/>
            <a:ext cx="10011637" cy="799931"/>
            <a:chOff x="615108" y="3294129"/>
            <a:chExt cx="10011637" cy="7999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5108" y="3294129"/>
              <a:ext cx="10011637" cy="79993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2494" y="3210300"/>
            <a:ext cx="679531" cy="744081"/>
            <a:chOff x="542494" y="3210300"/>
            <a:chExt cx="679531" cy="74408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542494" y="3210300"/>
              <a:ext cx="679531" cy="74408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6369" y="3204334"/>
            <a:ext cx="822178" cy="67710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5276" y="3430680"/>
            <a:ext cx="2202142" cy="57030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72029" y="3360163"/>
            <a:ext cx="6638235" cy="82555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838776" y="4624031"/>
            <a:ext cx="7017687" cy="1903401"/>
            <a:chOff x="1838776" y="4624031"/>
            <a:chExt cx="7017687" cy="190340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1614378" y="3791758"/>
              <a:ext cx="14035374" cy="3806803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38776" y="4624031"/>
              <a:ext cx="7017687" cy="190340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137341" y="4394159"/>
            <a:ext cx="656299" cy="554983"/>
            <a:chOff x="2137341" y="4394159"/>
            <a:chExt cx="656299" cy="55498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33342" y="4140817"/>
              <a:ext cx="1312598" cy="1109966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37341" y="4394159"/>
              <a:ext cx="656299" cy="55498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921984" y="6249941"/>
            <a:ext cx="656299" cy="554983"/>
            <a:chOff x="7921984" y="6249941"/>
            <a:chExt cx="656299" cy="55498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17984" y="5996599"/>
              <a:ext cx="1312598" cy="1109966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21984" y="6249941"/>
              <a:ext cx="656299" cy="55498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780945" y="4944354"/>
            <a:ext cx="6841001" cy="137926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267178"/>
            <a:ext cx="10695238" cy="521810"/>
            <a:chOff x="0" y="6267178"/>
            <a:chExt cx="10695238" cy="521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67178"/>
              <a:ext cx="10695238" cy="521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69" y="1017816"/>
            <a:ext cx="10433100" cy="5526273"/>
            <a:chOff x="131069" y="1017816"/>
            <a:chExt cx="10433100" cy="55262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0125" y="1017816"/>
              <a:ext cx="9834988" cy="5414864"/>
              <a:chOff x="430125" y="1017816"/>
              <a:chExt cx="9834988" cy="541486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0125" y="1017816"/>
                <a:ext cx="9834988" cy="541486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30125" y="6014166"/>
              <a:ext cx="9834988" cy="504214"/>
              <a:chOff x="430125" y="6014166"/>
              <a:chExt cx="9834988" cy="50421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0125" y="6014166"/>
                <a:ext cx="9834988" cy="5042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1069" y="6376779"/>
              <a:ext cx="10433100" cy="167310"/>
              <a:chOff x="131069" y="6376779"/>
              <a:chExt cx="10433100" cy="167310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31069" y="6376779"/>
                <a:ext cx="10433100" cy="167310"/>
                <a:chOff x="131069" y="6376779"/>
                <a:chExt cx="10433100" cy="167310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1069" y="6376779"/>
                  <a:ext cx="10433100" cy="167310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31069" y="6376779"/>
                <a:ext cx="10433100" cy="83655"/>
                <a:chOff x="131069" y="6376779"/>
                <a:chExt cx="10433100" cy="8365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1069" y="6376779"/>
                  <a:ext cx="10433100" cy="8365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4669675" y="6376779"/>
                <a:ext cx="1355888" cy="83655"/>
                <a:chOff x="4669675" y="6376779"/>
                <a:chExt cx="1355888" cy="8365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669675" y="6376779"/>
                  <a:ext cx="1355888" cy="8365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0" name="그룹 1010"/>
          <p:cNvGrpSpPr/>
          <p:nvPr/>
        </p:nvGrpSpPr>
        <p:grpSpPr>
          <a:xfrm>
            <a:off x="430125" y="1549082"/>
            <a:ext cx="9819656" cy="12533"/>
            <a:chOff x="430125" y="1549082"/>
            <a:chExt cx="9819656" cy="125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125" y="1549082"/>
              <a:ext cx="9819656" cy="12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66203" y="5241852"/>
            <a:ext cx="9766439" cy="781611"/>
            <a:chOff x="466203" y="5241852"/>
            <a:chExt cx="9766439" cy="78161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203" y="5241852"/>
              <a:ext cx="9766439" cy="7816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469702" y="2765108"/>
            <a:ext cx="5755834" cy="1492300"/>
            <a:chOff x="2469702" y="2765108"/>
            <a:chExt cx="5755834" cy="14923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10811" y="2116362"/>
              <a:ext cx="11511668" cy="2984600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69702" y="2765108"/>
              <a:ext cx="5755834" cy="14923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3703" y="1127108"/>
            <a:ext cx="392911" cy="392911"/>
            <a:chOff x="703703" y="1127108"/>
            <a:chExt cx="392911" cy="39291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3703" y="1127108"/>
              <a:ext cx="392911" cy="39291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363259" y="2657360"/>
            <a:ext cx="9634264" cy="165605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6543" y="3678305"/>
            <a:ext cx="8537923" cy="63452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40333" y="1184001"/>
            <a:ext cx="8900950" cy="277639"/>
            <a:chOff x="1140333" y="1184001"/>
            <a:chExt cx="8900950" cy="27763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773330" y="1184001"/>
              <a:ext cx="785310" cy="256574"/>
              <a:chOff x="7773330" y="1184001"/>
              <a:chExt cx="785310" cy="256574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8070847" y="1184001"/>
                <a:ext cx="256574" cy="256574"/>
                <a:chOff x="8070847" y="1184001"/>
                <a:chExt cx="256574" cy="256574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8070847" y="1184001"/>
                  <a:ext cx="256574" cy="256574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8368364" y="1217150"/>
                <a:ext cx="190276" cy="190276"/>
                <a:chOff x="8368364" y="1217150"/>
                <a:chExt cx="190276" cy="190276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8368364" y="1217150"/>
                  <a:ext cx="190276" cy="190276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7773330" y="1246023"/>
                <a:ext cx="256574" cy="132530"/>
                <a:chOff x="7773330" y="1246023"/>
                <a:chExt cx="256574" cy="132530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773330" y="1246023"/>
                  <a:ext cx="256574" cy="13253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15553" y="1155105"/>
              <a:ext cx="1829407" cy="38425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6486" y="1121677"/>
              <a:ext cx="974112" cy="49760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17893" y="6061778"/>
            <a:ext cx="3573087" cy="3478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9151" y="129304"/>
            <a:ext cx="1124109" cy="7750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8348" y="1651962"/>
            <a:ext cx="3134023" cy="723508"/>
            <a:chOff x="588348" y="1651962"/>
            <a:chExt cx="3134023" cy="7235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8348" y="1651962"/>
              <a:ext cx="3134023" cy="72350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4668" y="2291808"/>
            <a:ext cx="5627637" cy="5600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0075" y="2884041"/>
            <a:ext cx="3122296" cy="3934302"/>
            <a:chOff x="600075" y="2884041"/>
            <a:chExt cx="3122296" cy="393430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075" y="2884041"/>
              <a:ext cx="3122296" cy="39343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67098" y="2872314"/>
            <a:ext cx="2738405" cy="3933556"/>
            <a:chOff x="4167098" y="2872314"/>
            <a:chExt cx="2738405" cy="393355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67098" y="2872314"/>
              <a:ext cx="2738405" cy="39335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274537" y="2884041"/>
            <a:ext cx="2485714" cy="3732972"/>
            <a:chOff x="7274537" y="2884041"/>
            <a:chExt cx="2485714" cy="373297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274537" y="2884041"/>
              <a:ext cx="2477315" cy="1473136"/>
              <a:chOff x="7274537" y="2884041"/>
              <a:chExt cx="2477315" cy="147313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274537" y="2884041"/>
                <a:ext cx="2477315" cy="147313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376712" y="4197966"/>
              <a:ext cx="2375140" cy="2416268"/>
              <a:chOff x="7376712" y="4197966"/>
              <a:chExt cx="2375140" cy="241626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376712" y="4197966"/>
                <a:ext cx="2375140" cy="2416268"/>
              </a:xfrm>
              <a:prstGeom prst="rect">
                <a:avLst/>
              </a:prstGeom>
            </p:spPr>
          </p:pic>
        </p:grpSp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2654" y="1061308"/>
            <a:ext cx="2440330" cy="81587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9396" y="2095864"/>
            <a:ext cx="3416801" cy="74231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41775" y="2838352"/>
            <a:ext cx="4879654" cy="480319"/>
            <a:chOff x="441775" y="2838352"/>
            <a:chExt cx="4879654" cy="4803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983999" y="2628330"/>
              <a:ext cx="9759308" cy="960638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775" y="2838352"/>
              <a:ext cx="4879654" cy="4803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1775" y="3428705"/>
            <a:ext cx="4879654" cy="748920"/>
            <a:chOff x="441775" y="3428705"/>
            <a:chExt cx="4879654" cy="7489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1775" y="3428705"/>
              <a:ext cx="4879654" cy="7489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41775" y="4287658"/>
            <a:ext cx="4879654" cy="748920"/>
            <a:chOff x="441775" y="4287658"/>
            <a:chExt cx="4879654" cy="74892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775" y="4287658"/>
              <a:ext cx="4879654" cy="7489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1775" y="5173044"/>
            <a:ext cx="4879654" cy="748920"/>
            <a:chOff x="441775" y="5173044"/>
            <a:chExt cx="4879654" cy="74892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775" y="5173044"/>
              <a:ext cx="4879654" cy="748920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3392" y="3275518"/>
            <a:ext cx="1058938" cy="115945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2332" y="3581351"/>
            <a:ext cx="2855395" cy="57192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41162" y="4134469"/>
            <a:ext cx="1051814" cy="115945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49951" y="4409751"/>
            <a:ext cx="2914443" cy="60642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46790" y="5058350"/>
            <a:ext cx="1053975" cy="116897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55665" y="5237532"/>
            <a:ext cx="2655957" cy="78775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00105" y="2788707"/>
            <a:ext cx="3995277" cy="74457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862409" y="1296331"/>
            <a:ext cx="4585900" cy="5762588"/>
            <a:chOff x="5862409" y="1296331"/>
            <a:chExt cx="4585900" cy="576258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62409" y="1296331"/>
              <a:ext cx="4585900" cy="576258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69151" y="129304"/>
            <a:ext cx="1124109" cy="77505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493583" y="3761645"/>
            <a:ext cx="2776957" cy="4609643"/>
            <a:chOff x="5493583" y="3761645"/>
            <a:chExt cx="2776957" cy="46096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93583" y="3761645"/>
              <a:ext cx="2776957" cy="46096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251506" y="4889906"/>
            <a:ext cx="3517898" cy="1491831"/>
            <a:chOff x="5251506" y="4889906"/>
            <a:chExt cx="3517898" cy="149183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840000">
              <a:off x="5251506" y="4889906"/>
              <a:ext cx="3517898" cy="149183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429" y="5036578"/>
            <a:ext cx="5322154" cy="885386"/>
            <a:chOff x="171429" y="5036578"/>
            <a:chExt cx="5322154" cy="88538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1429" y="5036578"/>
              <a:ext cx="5322154" cy="885386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0104" y="116809"/>
            <a:ext cx="1352451" cy="6991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4452" y="1559070"/>
            <a:ext cx="1178354" cy="14381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1945" y="1902304"/>
            <a:ext cx="1731792" cy="7582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4703" y="2477104"/>
            <a:ext cx="1718535" cy="4609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64702" y="2757271"/>
            <a:ext cx="2208764" cy="460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4702" y="3037440"/>
            <a:ext cx="1552096" cy="4609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4452" y="3562232"/>
            <a:ext cx="1283116" cy="14381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1466" y="3928924"/>
            <a:ext cx="1396439" cy="7582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64702" y="4491283"/>
            <a:ext cx="1701744" cy="4609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64702" y="4778483"/>
            <a:ext cx="1727620" cy="460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3762" y="5456493"/>
            <a:ext cx="3510285" cy="1169759"/>
            <a:chOff x="1403762" y="5456493"/>
            <a:chExt cx="3510285" cy="11697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4452" y="5149412"/>
              <a:ext cx="1292639" cy="144293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21946" y="5430760"/>
              <a:ext cx="962707" cy="8180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64706" y="6069038"/>
              <a:ext cx="2630439" cy="71833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20554" y="1558430"/>
            <a:ext cx="1302163" cy="143816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08048" y="1866759"/>
            <a:ext cx="1391440" cy="78952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50805" y="2476464"/>
            <a:ext cx="1597202" cy="4609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50807" y="2763673"/>
            <a:ext cx="1623077" cy="460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89864" y="3867087"/>
            <a:ext cx="3483634" cy="1199616"/>
            <a:chOff x="6189864" y="3867087"/>
            <a:chExt cx="3483634" cy="11996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20554" y="3560005"/>
              <a:ext cx="1292639" cy="144293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08048" y="3869925"/>
              <a:ext cx="848040" cy="78952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50806" y="4479630"/>
              <a:ext cx="1549638" cy="46099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50808" y="4766837"/>
              <a:ext cx="1420620" cy="4609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89864" y="5456493"/>
            <a:ext cx="3483631" cy="1199619"/>
            <a:chOff x="6189864" y="5456493"/>
            <a:chExt cx="3483631" cy="1199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20554" y="5149412"/>
              <a:ext cx="1292639" cy="144293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08046" y="5459330"/>
              <a:ext cx="1148307" cy="78952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50805" y="6069036"/>
              <a:ext cx="2256659" cy="46099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50807" y="6356245"/>
              <a:ext cx="916421" cy="460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43860" y="1153280"/>
            <a:ext cx="1855334" cy="439188"/>
            <a:chOff x="543860" y="1153280"/>
            <a:chExt cx="1855334" cy="43918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860" y="1153280"/>
              <a:ext cx="1855334" cy="439188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-198297" y="1087113"/>
            <a:ext cx="2833175" cy="62638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2264131" y="3317607"/>
            <a:ext cx="1554716" cy="4609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7840" y="2087050"/>
            <a:ext cx="3416801" cy="74231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51583" y="2838352"/>
            <a:ext cx="4896036" cy="481932"/>
            <a:chOff x="451583" y="2838352"/>
            <a:chExt cx="4896036" cy="48193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982335" y="2627624"/>
              <a:ext cx="9792073" cy="963864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1583" y="2838352"/>
              <a:ext cx="4896036" cy="4819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51583" y="3430687"/>
            <a:ext cx="4896036" cy="751434"/>
            <a:chOff x="451583" y="3430687"/>
            <a:chExt cx="4896036" cy="7514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583" y="3430687"/>
              <a:ext cx="4896036" cy="7514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51583" y="4292524"/>
            <a:ext cx="4896036" cy="721452"/>
            <a:chOff x="451583" y="4292524"/>
            <a:chExt cx="4896036" cy="72145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1583" y="4292524"/>
              <a:ext cx="4896036" cy="72145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51583" y="5180882"/>
            <a:ext cx="4896036" cy="751434"/>
            <a:chOff x="451583" y="5180882"/>
            <a:chExt cx="4896036" cy="75143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1583" y="5180882"/>
              <a:ext cx="4896036" cy="7514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76208" y="850425"/>
            <a:ext cx="2571493" cy="6345922"/>
            <a:chOff x="7076208" y="850425"/>
            <a:chExt cx="2571493" cy="634592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76208" y="850425"/>
              <a:ext cx="2571493" cy="634592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88147" y="840901"/>
            <a:ext cx="3286985" cy="124972"/>
            <a:chOff x="6488147" y="840901"/>
            <a:chExt cx="3286985" cy="12497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88147" y="840901"/>
              <a:ext cx="3286985" cy="12497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3115" y="3285534"/>
            <a:ext cx="1061883" cy="113674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65035" y="3564665"/>
            <a:ext cx="2702225" cy="58047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0962" y="4147369"/>
            <a:ext cx="1054531" cy="113674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62169" y="4414981"/>
            <a:ext cx="2567634" cy="61942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6466" y="5074352"/>
            <a:ext cx="1057064" cy="114626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7426" y="5382838"/>
            <a:ext cx="4024320" cy="54714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38647" y="2768126"/>
            <a:ext cx="3079220" cy="76208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69151" y="129304"/>
            <a:ext cx="1124109" cy="77505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3"/>
            <a:ext cx="1723118" cy="652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860" y="1134232"/>
            <a:ext cx="2621064" cy="565623"/>
            <a:chOff x="543860" y="1134232"/>
            <a:chExt cx="2621064" cy="5656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60" y="1134232"/>
              <a:ext cx="2621064" cy="5656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486" y="1145826"/>
            <a:ext cx="2907539" cy="6808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6644" y="3956861"/>
            <a:ext cx="2676781" cy="829911"/>
            <a:chOff x="286644" y="3956861"/>
            <a:chExt cx="2676781" cy="82991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027465" y="3593978"/>
              <a:ext cx="5353563" cy="1659821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644" y="3956861"/>
              <a:ext cx="2676781" cy="8299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6644" y="4976891"/>
            <a:ext cx="2676781" cy="1294007"/>
            <a:chOff x="286644" y="4976891"/>
            <a:chExt cx="2676781" cy="12940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6644" y="4976891"/>
              <a:ext cx="2676781" cy="129400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1397" y="5197002"/>
            <a:ext cx="2913117" cy="94730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250895" y="3955579"/>
            <a:ext cx="3317121" cy="94463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293557" y="3956861"/>
            <a:ext cx="2676781" cy="829911"/>
            <a:chOff x="3293557" y="3956861"/>
            <a:chExt cx="2676781" cy="82991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79448" y="3593978"/>
              <a:ext cx="5353563" cy="1659821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93557" y="3956861"/>
              <a:ext cx="2676781" cy="8299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293557" y="4976891"/>
            <a:ext cx="2676781" cy="1294007"/>
            <a:chOff x="3293557" y="4976891"/>
            <a:chExt cx="2676781" cy="129400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93557" y="4976891"/>
              <a:ext cx="2676781" cy="129400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34884" y="4499307"/>
            <a:ext cx="788384" cy="787399"/>
            <a:chOff x="2734884" y="4499307"/>
            <a:chExt cx="788384" cy="78739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34884" y="4499307"/>
              <a:ext cx="788384" cy="7873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044487" y="4473320"/>
            <a:ext cx="769911" cy="769911"/>
            <a:chOff x="6044487" y="4473320"/>
            <a:chExt cx="769911" cy="76991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44487" y="4473320"/>
              <a:ext cx="769911" cy="76991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51504" y="2541839"/>
            <a:ext cx="2399780" cy="1150347"/>
            <a:chOff x="451504" y="2541839"/>
            <a:chExt cx="2399780" cy="115034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1504" y="2541839"/>
              <a:ext cx="2399780" cy="115034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025224" y="2504683"/>
            <a:ext cx="1276269" cy="1276269"/>
            <a:chOff x="4025224" y="2504683"/>
            <a:chExt cx="1276269" cy="127626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25224" y="2504683"/>
              <a:ext cx="1276269" cy="127626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814398" y="3761694"/>
            <a:ext cx="3934511" cy="2167137"/>
            <a:chOff x="6814398" y="3761694"/>
            <a:chExt cx="3934511" cy="216713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14398" y="3761694"/>
              <a:ext cx="3934511" cy="2167137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354112" y="5221763"/>
            <a:ext cx="2581754" cy="938782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185723" y="3924379"/>
            <a:ext cx="2882007" cy="100704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937319" y="4285481"/>
            <a:ext cx="6594055" cy="1204827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3"/>
            <a:ext cx="1723118" cy="652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860" y="1134232"/>
            <a:ext cx="2621064" cy="565623"/>
            <a:chOff x="543860" y="1134232"/>
            <a:chExt cx="2621064" cy="5656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60" y="1134232"/>
              <a:ext cx="2621064" cy="5656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486" y="1145826"/>
            <a:ext cx="2907539" cy="6808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00821" y="6332322"/>
            <a:ext cx="9055601" cy="427120"/>
            <a:chOff x="900821" y="6332322"/>
            <a:chExt cx="9055601" cy="4271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0821" y="6332322"/>
              <a:ext cx="9055601" cy="42712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7844" y="6313092"/>
            <a:ext cx="9118605" cy="5916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4590" y="2489845"/>
            <a:ext cx="820622" cy="35589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942837" y="420642"/>
            <a:ext cx="5552381" cy="7523810"/>
            <a:chOff x="4942837" y="420642"/>
            <a:chExt cx="5552381" cy="752381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942837" y="420642"/>
              <a:ext cx="5552344" cy="7522929"/>
              <a:chOff x="4942837" y="420642"/>
              <a:chExt cx="5552344" cy="752292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942837" y="420642"/>
                <a:ext cx="5552344" cy="752292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116580" y="1496872"/>
              <a:ext cx="3341483" cy="1049341"/>
              <a:chOff x="5116580" y="1496872"/>
              <a:chExt cx="3341483" cy="104934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116580" y="1496872"/>
                <a:ext cx="3341483" cy="1049341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2972" y="1776789"/>
              <a:ext cx="2798507" cy="878754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02034" y="2433063"/>
              <a:ext cx="4255606" cy="516601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00821" y="2268036"/>
            <a:ext cx="3819637" cy="3607309"/>
            <a:chOff x="900821" y="2268036"/>
            <a:chExt cx="3819637" cy="360730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0821" y="2268036"/>
              <a:ext cx="3819637" cy="3607309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3"/>
            <a:ext cx="1723118" cy="652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3860" y="1134232"/>
            <a:ext cx="3502443" cy="565623"/>
            <a:chOff x="543860" y="1134232"/>
            <a:chExt cx="3502443" cy="56562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860" y="1134232"/>
              <a:ext cx="3502443" cy="56562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4362" y="1142227"/>
            <a:ext cx="3817739" cy="69427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22881" y="4784792"/>
            <a:ext cx="1882545" cy="426162"/>
            <a:chOff x="1222881" y="4784792"/>
            <a:chExt cx="1882545" cy="42616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2881" y="4784792"/>
              <a:ext cx="1882545" cy="4261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82062" y="2663970"/>
            <a:ext cx="3482904" cy="1531638"/>
            <a:chOff x="6182062" y="2663970"/>
            <a:chExt cx="3482904" cy="153163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2062" y="2663970"/>
              <a:ext cx="3482904" cy="15316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0412" y="2093435"/>
            <a:ext cx="2908881" cy="2379960"/>
            <a:chOff x="1450412" y="2093435"/>
            <a:chExt cx="2908881" cy="2379960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450412" y="3274933"/>
              <a:ext cx="1223820" cy="569786"/>
              <a:chOff x="1450412" y="3274933"/>
              <a:chExt cx="1223820" cy="56978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50412" y="3274933"/>
                <a:ext cx="1223820" cy="56978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788824" y="3921014"/>
              <a:ext cx="1209184" cy="551557"/>
              <a:chOff x="1788824" y="3921014"/>
              <a:chExt cx="1209184" cy="55155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88824" y="3921014"/>
                <a:ext cx="1209184" cy="55155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870464" y="2093435"/>
              <a:ext cx="1206517" cy="1112677"/>
              <a:chOff x="1870464" y="2093435"/>
              <a:chExt cx="1206517" cy="111267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870464" y="2093435"/>
                <a:ext cx="1206517" cy="111267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3064055" y="3130005"/>
              <a:ext cx="1288016" cy="1326879"/>
              <a:chOff x="3064055" y="3130005"/>
              <a:chExt cx="1288016" cy="132687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064055" y="3130005"/>
                <a:ext cx="1288016" cy="132687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108534" y="2218532"/>
              <a:ext cx="928833" cy="806349"/>
              <a:chOff x="3108534" y="2218532"/>
              <a:chExt cx="928833" cy="80634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108534" y="2218532"/>
                <a:ext cx="928833" cy="806349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68483" y="5152045"/>
            <a:ext cx="3295612" cy="59188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301697" y="5328897"/>
            <a:ext cx="142250" cy="142250"/>
            <a:chOff x="1301697" y="5328897"/>
            <a:chExt cx="142250" cy="14225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1697" y="5328897"/>
              <a:ext cx="142250" cy="142250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67959" y="5484723"/>
            <a:ext cx="1854259" cy="59188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01171" y="5661579"/>
            <a:ext cx="142250" cy="142250"/>
            <a:chOff x="1301171" y="5661579"/>
            <a:chExt cx="142250" cy="14225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01171" y="5661579"/>
              <a:ext cx="142250" cy="14225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61960" y="6039165"/>
            <a:ext cx="269172" cy="433618"/>
            <a:chOff x="1361960" y="6039165"/>
            <a:chExt cx="269172" cy="43361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61960" y="6039165"/>
              <a:ext cx="269172" cy="433618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85946" y="4749896"/>
            <a:ext cx="1645945" cy="591888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41709" y="5902185"/>
            <a:ext cx="3328906" cy="86208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6124919" y="4784792"/>
            <a:ext cx="1882545" cy="426162"/>
            <a:chOff x="6124919" y="4784792"/>
            <a:chExt cx="1882545" cy="42616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24919" y="4784792"/>
              <a:ext cx="1882545" cy="426162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380047" y="5171561"/>
            <a:ext cx="3868840" cy="587849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6203735" y="5328897"/>
            <a:ext cx="142250" cy="142250"/>
            <a:chOff x="6203735" y="5328897"/>
            <a:chExt cx="142250" cy="14225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03735" y="5328897"/>
              <a:ext cx="142250" cy="142250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369999" y="5484723"/>
            <a:ext cx="3583802" cy="849278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6203209" y="5661579"/>
            <a:ext cx="142250" cy="142250"/>
            <a:chOff x="6203209" y="5661579"/>
            <a:chExt cx="142250" cy="14225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03209" y="5661579"/>
              <a:ext cx="142250" cy="14225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263998" y="6305832"/>
            <a:ext cx="269172" cy="433618"/>
            <a:chOff x="6263998" y="6305832"/>
            <a:chExt cx="269172" cy="43361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63998" y="6305832"/>
              <a:ext cx="269172" cy="433618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287984" y="4749896"/>
            <a:ext cx="1645945" cy="591888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543747" y="6169900"/>
            <a:ext cx="3281782" cy="847011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723547" cy="650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80072" y="2534590"/>
            <a:ext cx="1295204" cy="1295204"/>
            <a:chOff x="2980072" y="2534590"/>
            <a:chExt cx="1295204" cy="12952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0072" y="2534590"/>
              <a:ext cx="1295204" cy="12952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43844" y="2548147"/>
            <a:ext cx="1295204" cy="1295204"/>
            <a:chOff x="4843844" y="2548147"/>
            <a:chExt cx="1295204" cy="129520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43844" y="2548147"/>
              <a:ext cx="1295204" cy="12952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32305" y="2521032"/>
            <a:ext cx="1295204" cy="1295204"/>
            <a:chOff x="6732305" y="2521032"/>
            <a:chExt cx="1295204" cy="12952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2305" y="2521032"/>
              <a:ext cx="1295204" cy="129520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53203" y="2507474"/>
            <a:ext cx="1349435" cy="1349435"/>
            <a:chOff x="8753203" y="2507474"/>
            <a:chExt cx="1349435" cy="134943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53203" y="2507474"/>
              <a:ext cx="1349435" cy="13494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3243" y="2507474"/>
            <a:ext cx="1349435" cy="1349435"/>
            <a:chOff x="833243" y="2507474"/>
            <a:chExt cx="1349435" cy="134943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243" y="2507474"/>
              <a:ext cx="1349435" cy="134943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5086" y="4095011"/>
            <a:ext cx="2281789" cy="81364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17649" y="4057697"/>
            <a:ext cx="1405474" cy="84279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76844" y="4125488"/>
            <a:ext cx="1933408" cy="78585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54766" y="4125488"/>
            <a:ext cx="1933408" cy="78585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837749" y="4057697"/>
            <a:ext cx="1405474" cy="84279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7655" y="4780938"/>
            <a:ext cx="2287112" cy="81341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614208" y="4780938"/>
            <a:ext cx="2049082" cy="81341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782194" y="4780937"/>
            <a:ext cx="1482624" cy="106580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435220" y="4780938"/>
            <a:ext cx="1924710" cy="106580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397608" y="4780941"/>
            <a:ext cx="2178796" cy="105802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837635" y="6074544"/>
            <a:ext cx="626056" cy="475373"/>
            <a:chOff x="1837635" y="6074544"/>
            <a:chExt cx="626056" cy="47537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37635" y="6074544"/>
              <a:ext cx="626056" cy="47537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620058" y="5960258"/>
            <a:ext cx="6108754" cy="810204"/>
            <a:chOff x="2620058" y="5960258"/>
            <a:chExt cx="6108754" cy="81020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-381436" y="5608039"/>
              <a:ext cx="12217508" cy="1620408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20058" y="5960258"/>
              <a:ext cx="6108754" cy="810204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72491" y="5981557"/>
            <a:ext cx="5394247" cy="71690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43860" y="1229471"/>
            <a:ext cx="3502443" cy="565623"/>
            <a:chOff x="543860" y="1229471"/>
            <a:chExt cx="3502443" cy="56562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3860" y="1229471"/>
              <a:ext cx="3502443" cy="565623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-158542" y="1241065"/>
            <a:ext cx="4310787" cy="68088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3"/>
            <a:ext cx="1723118" cy="652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860" y="1143756"/>
            <a:ext cx="2035169" cy="439188"/>
            <a:chOff x="543860" y="1143756"/>
            <a:chExt cx="2035169" cy="439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60" y="1143756"/>
              <a:ext cx="2035169" cy="43918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513" y="1146866"/>
            <a:ext cx="2353660" cy="5424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936" y="1791982"/>
            <a:ext cx="8461366" cy="5238930"/>
            <a:chOff x="1116936" y="1791982"/>
            <a:chExt cx="8461366" cy="523893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6936" y="1791982"/>
              <a:ext cx="8461366" cy="523893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628" y="169732"/>
            <a:ext cx="1549223" cy="658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5987" y="2228453"/>
            <a:ext cx="5021156" cy="2741318"/>
            <a:chOff x="585987" y="2228453"/>
            <a:chExt cx="5021156" cy="274131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5987" y="2228453"/>
              <a:ext cx="5021156" cy="27413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19655" y="1951992"/>
            <a:ext cx="2214690" cy="477928"/>
            <a:chOff x="1719655" y="1951992"/>
            <a:chExt cx="2214690" cy="4779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505" y="1744223"/>
              <a:ext cx="4429381" cy="955857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19655" y="1951992"/>
              <a:ext cx="2214690" cy="4779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38663" y="2228453"/>
            <a:ext cx="2023482" cy="2741318"/>
            <a:chOff x="5838663" y="2228453"/>
            <a:chExt cx="2023482" cy="274131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38663" y="2228453"/>
              <a:ext cx="2023482" cy="27413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217113" y="2190956"/>
            <a:ext cx="2023482" cy="4628621"/>
            <a:chOff x="8217113" y="2190956"/>
            <a:chExt cx="2023482" cy="462862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17113" y="2190956"/>
              <a:ext cx="2023482" cy="46286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7892" y="5341804"/>
            <a:ext cx="7310032" cy="1487297"/>
            <a:chOff x="597892" y="5341804"/>
            <a:chExt cx="7310032" cy="14872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7892" y="5341804"/>
              <a:ext cx="7310032" cy="148729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91297" y="2650529"/>
            <a:ext cx="1837787" cy="1950798"/>
            <a:chOff x="791297" y="2650529"/>
            <a:chExt cx="1837787" cy="195079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1297" y="2650529"/>
              <a:ext cx="1837787" cy="195079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376499" y="2653172"/>
            <a:ext cx="1857744" cy="1950798"/>
            <a:chOff x="3376499" y="2653172"/>
            <a:chExt cx="1857744" cy="195079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76499" y="2653172"/>
              <a:ext cx="1857744" cy="195079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87644" y="1955368"/>
            <a:ext cx="2542634" cy="59034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1868" y="2992542"/>
            <a:ext cx="1607273" cy="55443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2749" y="3281163"/>
            <a:ext cx="995073" cy="60461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3835" y="3626418"/>
            <a:ext cx="1377622" cy="60197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10859" y="3972543"/>
            <a:ext cx="1009508" cy="60197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845418" y="3172128"/>
            <a:ext cx="946894" cy="936342"/>
            <a:chOff x="3845418" y="3172128"/>
            <a:chExt cx="946894" cy="93634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45418" y="3172128"/>
              <a:ext cx="946894" cy="93634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41857" y="2580476"/>
            <a:ext cx="1345276" cy="292487"/>
            <a:chOff x="1041857" y="2580476"/>
            <a:chExt cx="1345276" cy="29248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8310" y="2453324"/>
              <a:ext cx="2690552" cy="584974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41857" y="2580476"/>
              <a:ext cx="1345276" cy="292487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0298" y="2556934"/>
            <a:ext cx="2718214" cy="41142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641344" y="2551905"/>
            <a:ext cx="1345276" cy="292487"/>
            <a:chOff x="3641344" y="2551905"/>
            <a:chExt cx="1345276" cy="29248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87797" y="2424752"/>
              <a:ext cx="2690552" cy="584974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41344" y="2551905"/>
              <a:ext cx="1345276" cy="292487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554049" y="2508639"/>
            <a:ext cx="2880776" cy="43568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226621" y="1951992"/>
            <a:ext cx="1287338" cy="477928"/>
            <a:chOff x="6226621" y="1951992"/>
            <a:chExt cx="1287338" cy="47792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14147" y="1744223"/>
              <a:ext cx="2574676" cy="955857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26621" y="1951992"/>
              <a:ext cx="1287338" cy="477928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320202" y="2011211"/>
            <a:ext cx="2708396" cy="41429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8581442" y="1922822"/>
            <a:ext cx="1287338" cy="477928"/>
            <a:chOff x="8581442" y="1922822"/>
            <a:chExt cx="1287338" cy="47792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68968" y="1715053"/>
              <a:ext cx="2574676" cy="955857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81442" y="1922822"/>
              <a:ext cx="1287338" cy="47792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689379" y="3392782"/>
            <a:ext cx="638715" cy="561397"/>
            <a:chOff x="2689379" y="3392782"/>
            <a:chExt cx="638715" cy="56139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689379" y="3392782"/>
              <a:ext cx="638715" cy="56139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457079" y="2662434"/>
            <a:ext cx="1543551" cy="1626565"/>
            <a:chOff x="8457079" y="2662434"/>
            <a:chExt cx="1543551" cy="162656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457079" y="2662434"/>
              <a:ext cx="1543551" cy="162656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457079" y="5117994"/>
            <a:ext cx="1543551" cy="1558726"/>
            <a:chOff x="8457079" y="5117994"/>
            <a:chExt cx="1543551" cy="155872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457079" y="5117994"/>
              <a:ext cx="1543551" cy="1558726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687215" y="1985977"/>
            <a:ext cx="2706291" cy="41588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8683227" y="3089450"/>
            <a:ext cx="1095392" cy="603706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8757760" y="3416716"/>
            <a:ext cx="981310" cy="604615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8443370" y="3739471"/>
            <a:ext cx="1579367" cy="604615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8713882" y="2762520"/>
            <a:ext cx="1042681" cy="604615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563844" y="4963232"/>
            <a:ext cx="1345276" cy="292487"/>
            <a:chOff x="8563844" y="4963232"/>
            <a:chExt cx="1345276" cy="292487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910297" y="4836080"/>
              <a:ext cx="2690552" cy="584974"/>
            </a:xfrm>
            <a:prstGeom prst="rect">
              <a:avLst/>
            </a:prstGeom>
          </p:spPr>
        </p:pic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563844" y="4963232"/>
              <a:ext cx="1345276" cy="292487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7476549" y="4919967"/>
            <a:ext cx="2880776" cy="435681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8533700" y="2504286"/>
            <a:ext cx="1345276" cy="292487"/>
            <a:chOff x="8533700" y="2504286"/>
            <a:chExt cx="1345276" cy="29248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880153" y="2377133"/>
              <a:ext cx="2690552" cy="584974"/>
            </a:xfrm>
            <a:prstGeom prst="rect">
              <a:avLst/>
            </a:prstGeom>
          </p:spPr>
        </p:pic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533700" y="2504286"/>
              <a:ext cx="1345276" cy="29248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547619" y="3279083"/>
            <a:ext cx="430784" cy="389303"/>
            <a:chOff x="5547619" y="3279083"/>
            <a:chExt cx="430784" cy="389303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619" y="3279083"/>
              <a:ext cx="430784" cy="38930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786329" y="3280651"/>
            <a:ext cx="430784" cy="389303"/>
            <a:chOff x="7786329" y="3280651"/>
            <a:chExt cx="430784" cy="389303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786329" y="3280651"/>
              <a:ext cx="430784" cy="38930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547619" y="3733351"/>
            <a:ext cx="430784" cy="389303"/>
            <a:chOff x="5547619" y="3733351"/>
            <a:chExt cx="430784" cy="389303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10800000">
              <a:off x="5547619" y="3733351"/>
              <a:ext cx="430784" cy="38930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786329" y="3733351"/>
            <a:ext cx="430784" cy="389303"/>
            <a:chOff x="7786329" y="3733351"/>
            <a:chExt cx="430784" cy="389303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10800000">
              <a:off x="7786329" y="3733351"/>
              <a:ext cx="430784" cy="38930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3034039" y="4957783"/>
            <a:ext cx="430784" cy="389303"/>
            <a:chOff x="3034039" y="4957783"/>
            <a:chExt cx="430784" cy="389303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5400000">
              <a:off x="3034039" y="4957783"/>
              <a:ext cx="430784" cy="389303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2579772" y="4957783"/>
            <a:ext cx="430784" cy="389303"/>
            <a:chOff x="2579772" y="4957783"/>
            <a:chExt cx="430784" cy="389303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16200000">
              <a:off x="2579772" y="4957783"/>
              <a:ext cx="430784" cy="38930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8890449" y="4360755"/>
            <a:ext cx="638715" cy="561397"/>
            <a:chOff x="8890449" y="4360755"/>
            <a:chExt cx="638715" cy="561397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5400000">
              <a:off x="8890449" y="4360755"/>
              <a:ext cx="638715" cy="561397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7582773" y="2468430"/>
            <a:ext cx="2763195" cy="413453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068516" y="5093316"/>
            <a:ext cx="1287338" cy="477928"/>
            <a:chOff x="1068516" y="5093316"/>
            <a:chExt cx="1287338" cy="477928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56042" y="4885546"/>
              <a:ext cx="2574676" cy="955857"/>
            </a:xfrm>
            <a:prstGeom prst="rect">
              <a:avLst/>
            </a:prstGeom>
          </p:spPr>
        </p:pic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68516" y="5093316"/>
              <a:ext cx="1287338" cy="477928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6708374" y="5637949"/>
            <a:ext cx="936370" cy="875959"/>
            <a:chOff x="6708374" y="5637949"/>
            <a:chExt cx="936370" cy="875959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708374" y="5637949"/>
              <a:ext cx="936370" cy="875959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033814" y="6122837"/>
            <a:ext cx="1371681" cy="544998"/>
            <a:chOff x="1033814" y="6122837"/>
            <a:chExt cx="1371681" cy="544998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33814" y="6122837"/>
              <a:ext cx="1371681" cy="544998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5234242" y="5778091"/>
            <a:ext cx="1427648" cy="595674"/>
            <a:chOff x="5234242" y="5778091"/>
            <a:chExt cx="1427648" cy="595674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234242" y="5778091"/>
              <a:ext cx="1427648" cy="595674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2810275" y="6215170"/>
            <a:ext cx="1940308" cy="322458"/>
            <a:chOff x="2810275" y="6215170"/>
            <a:chExt cx="1940308" cy="322458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810275" y="6215170"/>
              <a:ext cx="1940308" cy="322458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8695442" y="5615513"/>
            <a:ext cx="1066110" cy="689836"/>
            <a:chOff x="8695442" y="5615513"/>
            <a:chExt cx="1066110" cy="689836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695442" y="5615513"/>
              <a:ext cx="1066110" cy="689836"/>
            </a:xfrm>
            <a:prstGeom prst="rect">
              <a:avLst/>
            </a:prstGeom>
          </p:spPr>
        </p:pic>
      </p:grpSp>
      <p:pic>
        <p:nvPicPr>
          <p:cNvPr id="146" name="Object 145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6326" y="5140796"/>
            <a:ext cx="2884110" cy="487482"/>
          </a:xfrm>
          <a:prstGeom prst="rect">
            <a:avLst/>
          </a:prstGeom>
        </p:spPr>
      </p:pic>
      <p:grpSp>
        <p:nvGrpSpPr>
          <p:cNvPr id="1041" name="그룹 1041"/>
          <p:cNvGrpSpPr/>
          <p:nvPr/>
        </p:nvGrpSpPr>
        <p:grpSpPr>
          <a:xfrm>
            <a:off x="6122129" y="2713411"/>
            <a:ext cx="1543551" cy="1887916"/>
            <a:chOff x="6122129" y="2713411"/>
            <a:chExt cx="1543551" cy="1887916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122129" y="2713411"/>
              <a:ext cx="1543551" cy="1887916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6198750" y="2555263"/>
            <a:ext cx="1345276" cy="292487"/>
            <a:chOff x="6198750" y="2555263"/>
            <a:chExt cx="1345276" cy="292487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545203" y="2428110"/>
              <a:ext cx="2690552" cy="584974"/>
            </a:xfrm>
            <a:prstGeom prst="rect">
              <a:avLst/>
            </a:prstGeom>
          </p:spPr>
        </p:pic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198750" y="2555263"/>
              <a:ext cx="1345276" cy="292487"/>
            </a:xfrm>
            <a:prstGeom prst="rect">
              <a:avLst/>
            </a:prstGeom>
          </p:spPr>
        </p:pic>
      </p:grpSp>
      <p:pic>
        <p:nvPicPr>
          <p:cNvPr id="154" name="Object 153"/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5267801" y="2531725"/>
            <a:ext cx="2701310" cy="415281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71" cstate="print"/>
          <a:stretch>
            <a:fillRect/>
          </a:stretch>
        </p:blipFill>
        <p:spPr>
          <a:xfrm>
            <a:off x="6218426" y="3610820"/>
            <a:ext cx="1393615" cy="481386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6134702" y="3291757"/>
            <a:ext cx="1634506" cy="478954"/>
          </a:xfrm>
          <a:prstGeom prst="rect">
            <a:avLst/>
          </a:prstGeom>
        </p:spPr>
      </p:pic>
      <p:grpSp>
        <p:nvGrpSpPr>
          <p:cNvPr id="1043" name="그룹 1043"/>
          <p:cNvGrpSpPr/>
          <p:nvPr/>
        </p:nvGrpSpPr>
        <p:grpSpPr>
          <a:xfrm>
            <a:off x="543860" y="1277090"/>
            <a:ext cx="2035169" cy="439188"/>
            <a:chOff x="543860" y="1277090"/>
            <a:chExt cx="2035169" cy="439188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43860" y="1277090"/>
              <a:ext cx="2035169" cy="439188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041857" y="5699394"/>
            <a:ext cx="1624284" cy="476752"/>
            <a:chOff x="1041857" y="5699394"/>
            <a:chExt cx="1624284" cy="476752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041857" y="5699394"/>
              <a:ext cx="1624284" cy="476752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2785314" y="5779199"/>
            <a:ext cx="2253136" cy="312507"/>
            <a:chOff x="2785314" y="5779199"/>
            <a:chExt cx="2253136" cy="312507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785314" y="5779199"/>
              <a:ext cx="2253136" cy="312507"/>
            </a:xfrm>
            <a:prstGeom prst="rect">
              <a:avLst/>
            </a:prstGeom>
          </p:spPr>
        </p:pic>
      </p:grpSp>
      <p:pic>
        <p:nvPicPr>
          <p:cNvPr id="166" name="Object 165"/>
          <p:cNvPicPr>
            <a:picLocks noChangeAspect="1"/>
          </p:cNvPicPr>
          <p:nvPr/>
        </p:nvPicPr>
        <p:blipFill>
          <a:blip r:embed="rId76" cstate="print"/>
          <a:stretch>
            <a:fillRect/>
          </a:stretch>
        </p:blipFill>
        <p:spPr>
          <a:xfrm>
            <a:off x="420798" y="1280199"/>
            <a:ext cx="2249089" cy="542489"/>
          </a:xfrm>
          <a:prstGeom prst="rect">
            <a:avLst/>
          </a:prstGeom>
        </p:spPr>
      </p:pic>
      <p:pic>
        <p:nvPicPr>
          <p:cNvPr id="167" name="Object 166"/>
          <p:cNvPicPr>
            <a:picLocks noChangeAspect="1"/>
          </p:cNvPicPr>
          <p:nvPr/>
        </p:nvPicPr>
        <p:blipFill>
          <a:blip r:embed="rId77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8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5714"/>
            <a:ext cx="10695238" cy="852074"/>
            <a:chOff x="0" y="-35714"/>
            <a:chExt cx="10695238" cy="8520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714"/>
              <a:ext cx="10695238" cy="8520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0219" y="135350"/>
            <a:ext cx="513441" cy="513441"/>
            <a:chOff x="510219" y="135350"/>
            <a:chExt cx="513441" cy="5134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10219" y="135350"/>
              <a:ext cx="513441" cy="513441"/>
              <a:chOff x="510219" y="135350"/>
              <a:chExt cx="513441" cy="5134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0219" y="135350"/>
                <a:ext cx="513441" cy="51344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4699" y="214577"/>
              <a:ext cx="419347" cy="419347"/>
              <a:chOff x="564699" y="214577"/>
              <a:chExt cx="419347" cy="41934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4699" y="214577"/>
                <a:ext cx="419347" cy="419347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28" y="7222700"/>
            <a:ext cx="1714182" cy="4487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3823" y="7222700"/>
            <a:ext cx="6173887" cy="448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3959" y="263875"/>
            <a:ext cx="963040" cy="314642"/>
            <a:chOff x="7513959" y="263875"/>
            <a:chExt cx="963040" cy="31464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8809" y="263875"/>
              <a:ext cx="314642" cy="314642"/>
              <a:chOff x="7878809" y="263875"/>
              <a:chExt cx="314642" cy="31464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8809" y="263875"/>
                <a:ext cx="314642" cy="3146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43660" y="304527"/>
              <a:ext cx="233339" cy="233339"/>
              <a:chOff x="8243660" y="304527"/>
              <a:chExt cx="233339" cy="23333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243660" y="304527"/>
                <a:ext cx="233339" cy="2333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13959" y="339935"/>
              <a:ext cx="314642" cy="162523"/>
              <a:chOff x="7513959" y="339935"/>
              <a:chExt cx="314642" cy="16252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513959" y="339935"/>
                <a:ext cx="314642" cy="16252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0" y="7196346"/>
            <a:ext cx="10748909" cy="14286"/>
            <a:chOff x="0" y="7196346"/>
            <a:chExt cx="10748909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7196346"/>
              <a:ext cx="10748909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3860" y="1486613"/>
            <a:ext cx="2035169" cy="439188"/>
            <a:chOff x="543860" y="1486613"/>
            <a:chExt cx="2035169" cy="43918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860" y="1486613"/>
              <a:ext cx="2035169" cy="4391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8076" y="600432"/>
            <a:ext cx="4537143" cy="7786869"/>
            <a:chOff x="358076" y="600432"/>
            <a:chExt cx="4537143" cy="778686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076" y="600432"/>
              <a:ext cx="4537143" cy="77868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7059" y="1943290"/>
            <a:ext cx="2086664" cy="3658820"/>
            <a:chOff x="527059" y="1943290"/>
            <a:chExt cx="2086664" cy="365882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059" y="1943290"/>
              <a:ext cx="2086664" cy="36588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5422" y="3115792"/>
            <a:ext cx="1835446" cy="776756"/>
            <a:chOff x="645422" y="3115792"/>
            <a:chExt cx="1835446" cy="77675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422" y="3115792"/>
              <a:ext cx="1835446" cy="77675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55631" y="3928262"/>
            <a:ext cx="730646" cy="847032"/>
            <a:chOff x="555631" y="3928262"/>
            <a:chExt cx="730646" cy="84703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631" y="3928262"/>
              <a:ext cx="730646" cy="84703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98182" y="3956833"/>
            <a:ext cx="627499" cy="609822"/>
            <a:chOff x="1298182" y="3956833"/>
            <a:chExt cx="627499" cy="60982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8182" y="3956833"/>
              <a:ext cx="627499" cy="6098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12628" y="4024805"/>
            <a:ext cx="655857" cy="513280"/>
            <a:chOff x="1912628" y="4024805"/>
            <a:chExt cx="655857" cy="51328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12628" y="4024805"/>
              <a:ext cx="655857" cy="51328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717821" y="1943290"/>
            <a:ext cx="2030110" cy="3658820"/>
            <a:chOff x="2717821" y="1943290"/>
            <a:chExt cx="2030110" cy="365882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17821" y="1943290"/>
              <a:ext cx="2030110" cy="36588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998351" y="3187710"/>
            <a:ext cx="1411907" cy="1500151"/>
            <a:chOff x="2998351" y="3187710"/>
            <a:chExt cx="1411907" cy="150015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98351" y="3187710"/>
              <a:ext cx="1411907" cy="150015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57705" y="4499989"/>
            <a:ext cx="2677453" cy="2529640"/>
            <a:chOff x="1257705" y="4499989"/>
            <a:chExt cx="2677453" cy="252964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57705" y="4499989"/>
              <a:ext cx="2677453" cy="252964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856363" y="5405720"/>
            <a:ext cx="1635806" cy="1014481"/>
            <a:chOff x="1856363" y="5405720"/>
            <a:chExt cx="1635806" cy="101448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56363" y="5405720"/>
              <a:ext cx="1635806" cy="101448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344444" y="582125"/>
            <a:ext cx="2341963" cy="7786869"/>
            <a:chOff x="5344444" y="582125"/>
            <a:chExt cx="2341963" cy="778686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44444" y="582125"/>
              <a:ext cx="2341963" cy="778686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677072" y="2980695"/>
            <a:ext cx="3723456" cy="3174603"/>
            <a:chOff x="4677072" y="2980695"/>
            <a:chExt cx="3723456" cy="317460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4677072" y="2980695"/>
              <a:ext cx="3723456" cy="317460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079353" y="578517"/>
            <a:ext cx="2341963" cy="7786869"/>
            <a:chOff x="8079353" y="578517"/>
            <a:chExt cx="2341963" cy="778686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79353" y="578517"/>
              <a:ext cx="2341963" cy="778686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153082" y="2235986"/>
            <a:ext cx="2241255" cy="3174603"/>
            <a:chOff x="8153082" y="2235986"/>
            <a:chExt cx="2241255" cy="317460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8153082" y="2235986"/>
              <a:ext cx="2241255" cy="3174603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35103" y="1489723"/>
            <a:ext cx="2234603" cy="542489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590996" y="4205700"/>
            <a:ext cx="1365426" cy="3174603"/>
            <a:chOff x="8590996" y="4205700"/>
            <a:chExt cx="1365426" cy="3174603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8590996" y="4205700"/>
              <a:ext cx="1365426" cy="317460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8786004" y="5650524"/>
            <a:ext cx="1004851" cy="651548"/>
            <a:chOff x="8786004" y="5650524"/>
            <a:chExt cx="1004851" cy="65154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86004" y="5650524"/>
              <a:ext cx="1004851" cy="65154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510131" y="2104373"/>
            <a:ext cx="2214690" cy="477928"/>
            <a:chOff x="1510131" y="2104373"/>
            <a:chExt cx="2214690" cy="47792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3981" y="1896603"/>
              <a:ext cx="4429381" cy="955857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10131" y="2104373"/>
              <a:ext cx="2214690" cy="477928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56072" y="2085872"/>
            <a:ext cx="2864901" cy="610415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5839125" y="2029234"/>
            <a:ext cx="1398089" cy="477928"/>
            <a:chOff x="5839125" y="2029234"/>
            <a:chExt cx="1398089" cy="477928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171275" y="1821464"/>
              <a:ext cx="2796177" cy="955857"/>
            </a:xfrm>
            <a:prstGeom prst="rect">
              <a:avLst/>
            </a:prstGeom>
          </p:spPr>
        </p:pic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839125" y="2029234"/>
              <a:ext cx="1398089" cy="47792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875663" y="2034330"/>
            <a:ext cx="2875825" cy="58970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8559252" y="1980563"/>
            <a:ext cx="1398089" cy="477928"/>
            <a:chOff x="8559252" y="1980563"/>
            <a:chExt cx="1398089" cy="47792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891403" y="1772794"/>
              <a:ext cx="2796177" cy="955857"/>
            </a:xfrm>
            <a:prstGeom prst="rect">
              <a:avLst/>
            </a:prstGeom>
          </p:spPr>
        </p:pic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59252" y="1980563"/>
              <a:ext cx="1398089" cy="477928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4785095" y="4004374"/>
            <a:ext cx="638715" cy="561397"/>
            <a:chOff x="4785095" y="4004374"/>
            <a:chExt cx="638715" cy="561397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85095" y="4004374"/>
              <a:ext cx="638715" cy="56139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7565541" y="3980089"/>
            <a:ext cx="638715" cy="561397"/>
            <a:chOff x="7565541" y="3980089"/>
            <a:chExt cx="638715" cy="56139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565541" y="3980089"/>
              <a:ext cx="638715" cy="561397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276719" y="2546691"/>
            <a:ext cx="2593482" cy="762457"/>
            <a:chOff x="276719" y="2546691"/>
            <a:chExt cx="2593482" cy="762457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6719" y="2546691"/>
              <a:ext cx="2593482" cy="762457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2480868" y="2544206"/>
            <a:ext cx="2510137" cy="762457"/>
            <a:chOff x="2480868" y="2544206"/>
            <a:chExt cx="2510137" cy="76245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80868" y="2544206"/>
              <a:ext cx="2510137" cy="762457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7580634" y="1963091"/>
            <a:ext cx="2922072" cy="597806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-82168" y="2704496"/>
            <a:ext cx="2820123" cy="493380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2064915" y="2686857"/>
            <a:ext cx="2847932" cy="493380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924338" y="4754528"/>
            <a:ext cx="3361502" cy="828534"/>
            <a:chOff x="924338" y="4754528"/>
            <a:chExt cx="3361502" cy="828534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4338" y="4754528"/>
              <a:ext cx="3361502" cy="828534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5039" y="4827468"/>
            <a:ext cx="4086167" cy="710834"/>
          </a:xfrm>
          <a:prstGeom prst="rect">
            <a:avLst/>
          </a:prstGeom>
        </p:spPr>
      </p:pic>
      <p:grpSp>
        <p:nvGrpSpPr>
          <p:cNvPr id="1036" name="그룹 1036"/>
          <p:cNvGrpSpPr/>
          <p:nvPr/>
        </p:nvGrpSpPr>
        <p:grpSpPr>
          <a:xfrm>
            <a:off x="5423810" y="2497638"/>
            <a:ext cx="2262598" cy="762457"/>
            <a:chOff x="5423810" y="2497638"/>
            <a:chExt cx="2262598" cy="762457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23810" y="2497638"/>
              <a:ext cx="2262598" cy="762457"/>
            </a:xfrm>
            <a:prstGeom prst="rect">
              <a:avLst/>
            </a:prstGeom>
          </p:spPr>
        </p:pic>
      </p:grpSp>
      <p:pic>
        <p:nvPicPr>
          <p:cNvPr id="120" name="Object 11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4993896" y="2636391"/>
            <a:ext cx="2593323" cy="531475"/>
          </a:xfrm>
          <a:prstGeom prst="rect">
            <a:avLst/>
          </a:prstGeom>
        </p:spPr>
      </p:pic>
      <p:grpSp>
        <p:nvGrpSpPr>
          <p:cNvPr id="1037" name="그룹 1037"/>
          <p:cNvGrpSpPr/>
          <p:nvPr/>
        </p:nvGrpSpPr>
        <p:grpSpPr>
          <a:xfrm>
            <a:off x="8171409" y="2507162"/>
            <a:ext cx="2245869" cy="756820"/>
            <a:chOff x="8171409" y="2507162"/>
            <a:chExt cx="2245869" cy="756820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71409" y="2507162"/>
              <a:ext cx="2245869" cy="756820"/>
            </a:xfrm>
            <a:prstGeom prst="rect">
              <a:avLst/>
            </a:prstGeom>
          </p:spPr>
        </p:pic>
      </p:grpSp>
      <p:pic>
        <p:nvPicPr>
          <p:cNvPr id="124" name="Object 12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7744564" y="2646127"/>
            <a:ext cx="2575120" cy="524815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8154674" y="4925919"/>
            <a:ext cx="2245869" cy="756820"/>
            <a:chOff x="8154674" y="4925919"/>
            <a:chExt cx="2245869" cy="756820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154674" y="4925919"/>
              <a:ext cx="2245869" cy="756820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5725011" y="4775294"/>
            <a:ext cx="1561782" cy="1334614"/>
            <a:chOff x="5725011" y="4775294"/>
            <a:chExt cx="1561782" cy="1334614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725011" y="4775294"/>
              <a:ext cx="1561782" cy="1334614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5858260" y="3322445"/>
            <a:ext cx="1361081" cy="1171422"/>
            <a:chOff x="5858260" y="3322445"/>
            <a:chExt cx="1361081" cy="1171422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858260" y="3322445"/>
              <a:ext cx="1361081" cy="1171422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8787718" y="4134145"/>
            <a:ext cx="930404" cy="782392"/>
            <a:chOff x="8787718" y="4134145"/>
            <a:chExt cx="930404" cy="782392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787718" y="4134145"/>
              <a:ext cx="930404" cy="782392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8734682" y="3115792"/>
            <a:ext cx="1078054" cy="927833"/>
            <a:chOff x="8734682" y="3115792"/>
            <a:chExt cx="1078054" cy="927833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734682" y="3115792"/>
              <a:ext cx="1078054" cy="927833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7598201" y="5064887"/>
            <a:ext cx="2747462" cy="524814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099628" y="169732"/>
            <a:ext cx="1549223" cy="658528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8167226" y="229417"/>
            <a:ext cx="2287658" cy="471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2023-10-25T17:34:47Z</dcterms:created>
  <dcterms:modified xsi:type="dcterms:W3CDTF">2023-10-25T17:34:47Z</dcterms:modified>
</cp:coreProperties>
</file>