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48043-7FEA-4365-BEF8-771F5A7A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CE9C5-75D2-4868-A3FE-31BDBCF1A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39630-1202-474C-B7A9-D06E69D4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36719-6D21-423A-850D-12C01288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9E737-4247-4AD3-928C-4B9AECFF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2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54692-6C61-4A97-BFA2-85455101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7C1D8-C899-446D-AA73-2FDB72E86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867FF-C9B3-4FF0-A2B7-A58A19DB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1B0B2-6DED-4A65-978E-DEC2DD2A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504A2-2A30-45B2-BBB3-91AFA367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3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99360-456C-4C22-9AB1-E21B1B8D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0C83D-BE33-4080-9C5A-9745F642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4269D-E1F4-490E-B271-51394C9D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366EA-0B1F-4E16-BC96-B1D9E9F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1F87E-F4A4-46CA-B2D1-A1160A9A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56D10-2840-4CEB-819F-8BD7F5D7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E8C8-922E-4100-AE96-0FD79D42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27B0F-BAA7-4334-BA4C-4BEE1DDF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839A-4B40-41F4-9872-DEB028CD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7DE48-B319-4F54-9002-16B7C5C3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7428E-1BCC-4DE9-A4AC-E683BE77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24126-C031-4B7B-BF85-FA9CECEC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E6ECC-E468-4F7A-95E2-2F121FA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93B1E-68AD-4567-AA08-E3BB06A8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8A72D-B998-46ED-AAE4-6B1CE37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1CAF9-CA0A-4275-B75A-DA9E3678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F46C7-6C69-4B48-B304-1C6D978B5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674A8-F68F-4C4E-9ADC-00DF9113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209EB-5216-4529-9D64-B0F9D2E2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5FF33-0389-485D-98D5-5B24627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0FF07-ED4B-4B04-8459-BBA076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B0A4-EBC0-4775-A0FC-AFE3D070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0637C-BA75-4405-B97A-D5CDE663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02350-2EE9-4EC1-B5DD-1035DB41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7E59A8-A638-4415-B991-69996BD59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C0CE7-ED31-4689-BFCC-53818C2B7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52D9F-803E-497F-9F94-D688BB8F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62C7ED-3C5E-4733-A0E5-4E333AE0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DF9A3-B228-446B-8D90-064CC2A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A2667-ACC3-4C65-85DD-815DF3B3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F2DF74-5344-43C4-819B-1B5303BE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4FA7C-6BB5-4C92-9BA4-3DBFF22C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C9ED9A-9A39-4842-9599-72FF770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6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7530BE-761E-4E83-9D4A-C97C5D13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4F6B73-D350-471B-B441-11C4ADE1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FA691-99D3-4C37-A2EA-DBEFA559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0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28F29-EDA9-4E34-A5A7-4484E51A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83849-55B8-4D4C-90AE-DBDF4E5E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48F9E-D962-44FD-ABD4-4D3DB5A1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C23B0-1A36-44D1-BA14-D378D5FA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44457-BF0C-4B11-8211-424A8C4A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4D600-EE91-4BB5-9467-FFF3FFEF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8FBA8-E684-493E-86A0-AB60144E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BFF6B1-6E7D-4205-88D6-EEC3894FF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A49B42-7658-4ABE-AD0B-2BB0A6CA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4D3F7-D574-45E3-A4F7-6D63DD5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65C50-8840-477D-85F9-D52CD98D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23803-5134-4519-AEA5-D807D0A5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8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6DEBE-5EA8-494B-B5E7-60D2274D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DEDB6-A0A7-4C59-819C-13C65D63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7A201-7927-4F6E-B2A7-65F39D0F3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3A8C-BE94-4A3B-BE95-5E82C2D0178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050F6-E2B6-4B4E-826D-2B22AA765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6D2D9-5EC6-40C2-9CE1-DFC4310F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74BE-5204-420B-8C70-903EB261C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8FF3F8-9809-4817-9694-EC218B86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8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E01DE0-EF56-4276-9CE9-86506130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8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8ED200-3F7F-4268-8C34-663D55B1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452222-A72B-442D-B6B6-0ADACCDC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445E6C-7779-4696-A794-26DE2D70F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51A587-61B7-48C3-90C0-A3D4A405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DC7149-1381-46B8-8E12-FD3EE205F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3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EAB08B-2DE1-4A73-9814-642CC0550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5B429C-04BC-469C-968A-CB783A15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9A7BB2-51CF-4BC1-A7B5-358C1511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813395-A77F-4BDC-93B8-D437D7D1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B7BE34-58FA-4B3A-9BA3-AC5954535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4B63BF-9E81-464A-98F8-1E236A847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62DC14-F344-43A7-9E3E-62E6DEC3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99C017-9FD1-4591-8509-C6DCA822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F99DB7-AA72-422C-ABB7-21D29660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1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496104-21E9-4ABE-9245-C501DA001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김관중</dc:creator>
  <cp:lastModifiedBy>김관중</cp:lastModifiedBy>
  <cp:revision>5</cp:revision>
  <dcterms:created xsi:type="dcterms:W3CDTF">2023-10-18T15:26:37Z</dcterms:created>
  <dcterms:modified xsi:type="dcterms:W3CDTF">2023-10-19T06:31:53Z</dcterms:modified>
</cp:coreProperties>
</file>