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4" r:id="rId4"/>
    <p:sldId id="259" r:id="rId5"/>
    <p:sldId id="265" r:id="rId6"/>
    <p:sldId id="260" r:id="rId7"/>
    <p:sldId id="268" r:id="rId8"/>
    <p:sldId id="269" r:id="rId9"/>
    <p:sldId id="266" r:id="rId10"/>
    <p:sldId id="261" r:id="rId11"/>
    <p:sldId id="271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4159C-8DEA-4392-B468-241DEAE2176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9D6E-C92C-411B-AA35-E29115C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4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159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63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685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842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584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48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41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23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5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09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97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14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80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4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7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52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2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7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16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964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7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2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5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70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3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428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30"/>
          <p:cNvGraphicFramePr/>
          <p:nvPr>
            <p:extLst>
              <p:ext uri="{D42A27DB-BD31-4B8C-83A1-F6EECF244321}">
                <p14:modId xmlns:p14="http://schemas.microsoft.com/office/powerpoint/2010/main" val="3367141118"/>
              </p:ext>
            </p:extLst>
          </p:nvPr>
        </p:nvGraphicFramePr>
        <p:xfrm>
          <a:off x="358140" y="5400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개인 SNS 홈</a:t>
                      </a:r>
                      <a:endParaRPr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dirty="0"/>
                        <a:t>Fooding-1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Main </a:t>
                      </a:r>
                      <a:r>
                        <a:rPr lang="ko-KR" sz="1400" dirty="0"/>
                        <a:t>&gt;</a:t>
                      </a:r>
                      <a:r>
                        <a:rPr lang="en-US" altLang="ko-KR" sz="1400" dirty="0"/>
                        <a:t> Register 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8" name="Google Shape;298;p30"/>
          <p:cNvSpPr/>
          <p:nvPr/>
        </p:nvSpPr>
        <p:spPr>
          <a:xfrm>
            <a:off x="8405014" y="1774271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8814532" y="1671437"/>
            <a:ext cx="2973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회원가입 클릭 시 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가입 페이지로 이동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98;p30">
            <a:extLst>
              <a:ext uri="{FF2B5EF4-FFF2-40B4-BE49-F238E27FC236}">
                <a16:creationId xmlns:a16="http://schemas.microsoft.com/office/drawing/2014/main" id="{DE37CAFF-2BC0-4A90-83C8-81575B89FE3D}"/>
              </a:ext>
            </a:extLst>
          </p:cNvPr>
          <p:cNvSpPr/>
          <p:nvPr/>
        </p:nvSpPr>
        <p:spPr>
          <a:xfrm>
            <a:off x="8405014" y="2368442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4CC06E5-FA8D-4B8B-8E76-8F459D6E0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2" y="1774271"/>
            <a:ext cx="2010263" cy="367292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38907FB-7A36-4B28-A8B8-AE46786D0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02" y="1774271"/>
            <a:ext cx="2155470" cy="3672921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B83391-BC82-4E3D-8848-4DBCCB9D0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35" y="1774271"/>
            <a:ext cx="2063439" cy="367292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4" name="Google Shape;298;p30">
            <a:extLst>
              <a:ext uri="{FF2B5EF4-FFF2-40B4-BE49-F238E27FC236}">
                <a16:creationId xmlns:a16="http://schemas.microsoft.com/office/drawing/2014/main" id="{92CFD457-248E-4848-9009-634E77D4CFD9}"/>
              </a:ext>
            </a:extLst>
          </p:cNvPr>
          <p:cNvSpPr/>
          <p:nvPr/>
        </p:nvSpPr>
        <p:spPr>
          <a:xfrm>
            <a:off x="1993073" y="4847671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298;p30">
            <a:extLst>
              <a:ext uri="{FF2B5EF4-FFF2-40B4-BE49-F238E27FC236}">
                <a16:creationId xmlns:a16="http://schemas.microsoft.com/office/drawing/2014/main" id="{35DA2F4D-82DA-49BC-A66A-A5CC94AC9551}"/>
              </a:ext>
            </a:extLst>
          </p:cNvPr>
          <p:cNvSpPr/>
          <p:nvPr/>
        </p:nvSpPr>
        <p:spPr>
          <a:xfrm>
            <a:off x="8405014" y="2962613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98;p30">
            <a:extLst>
              <a:ext uri="{FF2B5EF4-FFF2-40B4-BE49-F238E27FC236}">
                <a16:creationId xmlns:a16="http://schemas.microsoft.com/office/drawing/2014/main" id="{57217497-8382-4BCC-949A-6CE2E8DEA68D}"/>
              </a:ext>
            </a:extLst>
          </p:cNvPr>
          <p:cNvSpPr/>
          <p:nvPr/>
        </p:nvSpPr>
        <p:spPr>
          <a:xfrm>
            <a:off x="8405014" y="3556784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298;p30">
            <a:extLst>
              <a:ext uri="{FF2B5EF4-FFF2-40B4-BE49-F238E27FC236}">
                <a16:creationId xmlns:a16="http://schemas.microsoft.com/office/drawing/2014/main" id="{FC025972-6127-4628-9BBE-B55437885063}"/>
              </a:ext>
            </a:extLst>
          </p:cNvPr>
          <p:cNvSpPr/>
          <p:nvPr/>
        </p:nvSpPr>
        <p:spPr>
          <a:xfrm>
            <a:off x="8405014" y="4150955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299;p30">
            <a:extLst>
              <a:ext uri="{FF2B5EF4-FFF2-40B4-BE49-F238E27FC236}">
                <a16:creationId xmlns:a16="http://schemas.microsoft.com/office/drawing/2014/main" id="{255D013C-56F5-4266-8673-D90E87B9E75C}"/>
              </a:ext>
            </a:extLst>
          </p:cNvPr>
          <p:cNvSpPr txBox="1"/>
          <p:nvPr/>
        </p:nvSpPr>
        <p:spPr>
          <a:xfrm>
            <a:off x="8814532" y="2265608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이메일 작성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99;p30">
            <a:extLst>
              <a:ext uri="{FF2B5EF4-FFF2-40B4-BE49-F238E27FC236}">
                <a16:creationId xmlns:a16="http://schemas.microsoft.com/office/drawing/2014/main" id="{6EB3DF12-9B14-49DE-8A29-3D082FA92CC3}"/>
              </a:ext>
            </a:extLst>
          </p:cNvPr>
          <p:cNvSpPr txBox="1"/>
          <p:nvPr/>
        </p:nvSpPr>
        <p:spPr>
          <a:xfrm>
            <a:off x="8814532" y="2859779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99;p30">
            <a:extLst>
              <a:ext uri="{FF2B5EF4-FFF2-40B4-BE49-F238E27FC236}">
                <a16:creationId xmlns:a16="http://schemas.microsoft.com/office/drawing/2014/main" id="{F451B500-9222-4D35-9FA5-B2CFC503EB5C}"/>
              </a:ext>
            </a:extLst>
          </p:cNvPr>
          <p:cNvSpPr txBox="1"/>
          <p:nvPr/>
        </p:nvSpPr>
        <p:spPr>
          <a:xfrm>
            <a:off x="8814532" y="3458625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닉네임 설정 </a:t>
            </a:r>
            <a:r>
              <a:rPr lang="en-US" altLang="ko-KR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랜덤선택</a:t>
            </a:r>
            <a:r>
              <a:rPr lang="en-US" altLang="ko-KR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99;p30">
            <a:extLst>
              <a:ext uri="{FF2B5EF4-FFF2-40B4-BE49-F238E27FC236}">
                <a16:creationId xmlns:a16="http://schemas.microsoft.com/office/drawing/2014/main" id="{0D9C2FCA-DB40-4BF7-974C-18D2E7797730}"/>
              </a:ext>
            </a:extLst>
          </p:cNvPr>
          <p:cNvSpPr txBox="1"/>
          <p:nvPr/>
        </p:nvSpPr>
        <p:spPr>
          <a:xfrm>
            <a:off x="8814532" y="4084709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사는 지역 선택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군 단위 까지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98;p30">
            <a:extLst>
              <a:ext uri="{FF2B5EF4-FFF2-40B4-BE49-F238E27FC236}">
                <a16:creationId xmlns:a16="http://schemas.microsoft.com/office/drawing/2014/main" id="{1C145715-4343-4206-B678-6CF6A6B7A869}"/>
              </a:ext>
            </a:extLst>
          </p:cNvPr>
          <p:cNvSpPr/>
          <p:nvPr/>
        </p:nvSpPr>
        <p:spPr>
          <a:xfrm>
            <a:off x="3316687" y="2450258"/>
            <a:ext cx="239313" cy="26648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98;p30">
            <a:extLst>
              <a:ext uri="{FF2B5EF4-FFF2-40B4-BE49-F238E27FC236}">
                <a16:creationId xmlns:a16="http://schemas.microsoft.com/office/drawing/2014/main" id="{628A5485-1687-49B5-94E0-939C0FFBD85B}"/>
              </a:ext>
            </a:extLst>
          </p:cNvPr>
          <p:cNvSpPr/>
          <p:nvPr/>
        </p:nvSpPr>
        <p:spPr>
          <a:xfrm>
            <a:off x="3316687" y="2928506"/>
            <a:ext cx="239313" cy="26646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298;p30">
            <a:extLst>
              <a:ext uri="{FF2B5EF4-FFF2-40B4-BE49-F238E27FC236}">
                <a16:creationId xmlns:a16="http://schemas.microsoft.com/office/drawing/2014/main" id="{FDEBB24F-B5CA-40D9-9670-059E351DF9E2}"/>
              </a:ext>
            </a:extLst>
          </p:cNvPr>
          <p:cNvSpPr/>
          <p:nvPr/>
        </p:nvSpPr>
        <p:spPr>
          <a:xfrm>
            <a:off x="3304857" y="3871027"/>
            <a:ext cx="239313" cy="24482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98;p30">
            <a:extLst>
              <a:ext uri="{FF2B5EF4-FFF2-40B4-BE49-F238E27FC236}">
                <a16:creationId xmlns:a16="http://schemas.microsoft.com/office/drawing/2014/main" id="{7C323B38-4D0C-474F-B15D-D37E9E5C0917}"/>
              </a:ext>
            </a:extLst>
          </p:cNvPr>
          <p:cNvSpPr/>
          <p:nvPr/>
        </p:nvSpPr>
        <p:spPr>
          <a:xfrm>
            <a:off x="8405014" y="4771091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99;p30">
            <a:extLst>
              <a:ext uri="{FF2B5EF4-FFF2-40B4-BE49-F238E27FC236}">
                <a16:creationId xmlns:a16="http://schemas.microsoft.com/office/drawing/2014/main" id="{B002383A-4E20-4C46-A19F-9519D7497327}"/>
              </a:ext>
            </a:extLst>
          </p:cNvPr>
          <p:cNvSpPr txBox="1"/>
          <p:nvPr/>
        </p:nvSpPr>
        <p:spPr>
          <a:xfrm>
            <a:off x="8814532" y="4704845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선호 음식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개↑ 선택</a:t>
            </a:r>
          </a:p>
        </p:txBody>
      </p:sp>
      <p:sp>
        <p:nvSpPr>
          <p:cNvPr id="29" name="Google Shape;298;p30">
            <a:extLst>
              <a:ext uri="{FF2B5EF4-FFF2-40B4-BE49-F238E27FC236}">
                <a16:creationId xmlns:a16="http://schemas.microsoft.com/office/drawing/2014/main" id="{613757B2-AB34-406B-BFE9-1E0835BEAA60}"/>
              </a:ext>
            </a:extLst>
          </p:cNvPr>
          <p:cNvSpPr/>
          <p:nvPr/>
        </p:nvSpPr>
        <p:spPr>
          <a:xfrm>
            <a:off x="3304857" y="4471674"/>
            <a:ext cx="239313" cy="23317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298;p30">
            <a:extLst>
              <a:ext uri="{FF2B5EF4-FFF2-40B4-BE49-F238E27FC236}">
                <a16:creationId xmlns:a16="http://schemas.microsoft.com/office/drawing/2014/main" id="{1EAAB547-40F5-4CA3-946F-D27D7A4DF1E2}"/>
              </a:ext>
            </a:extLst>
          </p:cNvPr>
          <p:cNvSpPr/>
          <p:nvPr/>
        </p:nvSpPr>
        <p:spPr>
          <a:xfrm>
            <a:off x="5789190" y="2440839"/>
            <a:ext cx="296479" cy="26646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54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888222592"/>
              </p:ext>
            </p:extLst>
          </p:nvPr>
        </p:nvGraphicFramePr>
        <p:xfrm>
          <a:off x="753939" y="1908706"/>
          <a:ext cx="10554575" cy="44285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3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No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Given#1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Then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1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프로필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 닉네임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변경 가능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2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팔로우</a:t>
                      </a:r>
                      <a:r>
                        <a:rPr lang="en-US" altLang="ko-KR" dirty="0"/>
                        <a:t>: O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</a:t>
                      </a:r>
                      <a:r>
                        <a:rPr lang="ko-KR" altLang="en-US" dirty="0" err="1"/>
                        <a:t>팔로우</a:t>
                      </a:r>
                      <a:r>
                        <a:rPr lang="ko-KR" altLang="en-US" dirty="0"/>
                        <a:t>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팔로우</a:t>
                      </a:r>
                      <a:r>
                        <a:rPr lang="ko-KR" altLang="en-US" dirty="0"/>
                        <a:t> 리스트 상세 표시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팔로잉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</a:t>
                      </a:r>
                      <a:r>
                        <a:rPr lang="ko-KR" altLang="en-US" dirty="0" err="1"/>
                        <a:t>팔로잉</a:t>
                      </a:r>
                      <a:r>
                        <a:rPr lang="ko-KR" altLang="en-US" dirty="0"/>
                        <a:t>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팔로잉</a:t>
                      </a:r>
                      <a:r>
                        <a:rPr lang="ko-KR" altLang="en-US" dirty="0"/>
                        <a:t> 리스트 상세 표시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스푼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스푼 내역 상세 표시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리뷰 메뉴 클릭 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리뷰 상세 내역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다이어리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표시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4824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6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찜한</a:t>
                      </a:r>
                      <a:r>
                        <a:rPr lang="ko-KR" altLang="en-US" dirty="0"/>
                        <a:t> 장소 클릭 시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찜 목록 상세 표시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  <a:tr h="6362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7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우측 상단 추가 메뉴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로그아웃 가능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86224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>
            <p:extLst>
              <p:ext uri="{D42A27DB-BD31-4B8C-83A1-F6EECF244321}">
                <p14:modId xmlns:p14="http://schemas.microsoft.com/office/powerpoint/2010/main" val="2077812383"/>
              </p:ext>
            </p:extLst>
          </p:nvPr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마이페이지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Fooding-5</a:t>
                      </a: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err="1"/>
                        <a:t>Mypage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527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ADA5B5-552D-43E1-B7A8-D5976BC6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80" y="1679912"/>
            <a:ext cx="2381250" cy="41243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A8DCEE-4DCA-45F0-A9FB-FDFEDF7B8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03" y="1679913"/>
            <a:ext cx="2381250" cy="40481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5D069F-C415-46B1-9B8A-A6E799E3C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402" y="1679913"/>
            <a:ext cx="2381250" cy="41243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aphicFrame>
        <p:nvGraphicFramePr>
          <p:cNvPr id="296" name="Google Shape;296;p30"/>
          <p:cNvGraphicFramePr/>
          <p:nvPr>
            <p:extLst>
              <p:ext uri="{D42A27DB-BD31-4B8C-83A1-F6EECF244321}">
                <p14:modId xmlns:p14="http://schemas.microsoft.com/office/powerpoint/2010/main" val="607986527"/>
              </p:ext>
            </p:extLst>
          </p:nvPr>
        </p:nvGraphicFramePr>
        <p:xfrm>
          <a:off x="358140" y="5400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가게 상세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Fooding-6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HOME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sz="1400" dirty="0"/>
                        <a:t>&gt;</a:t>
                      </a:r>
                      <a:r>
                        <a:rPr lang="en-US" altLang="ko-KR" sz="1400" dirty="0"/>
                        <a:t> Store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Google Shape;298;p30">
            <a:extLst>
              <a:ext uri="{FF2B5EF4-FFF2-40B4-BE49-F238E27FC236}">
                <a16:creationId xmlns:a16="http://schemas.microsoft.com/office/drawing/2014/main" id="{2C3FFFE7-CB3B-4298-AE3A-C9B8D34ADCEB}"/>
              </a:ext>
            </a:extLst>
          </p:cNvPr>
          <p:cNvSpPr/>
          <p:nvPr/>
        </p:nvSpPr>
        <p:spPr>
          <a:xfrm>
            <a:off x="8688363" y="1747312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8;p30">
            <a:extLst>
              <a:ext uri="{FF2B5EF4-FFF2-40B4-BE49-F238E27FC236}">
                <a16:creationId xmlns:a16="http://schemas.microsoft.com/office/drawing/2014/main" id="{DF587CAA-05B9-4C25-80C5-6B11BE6392DF}"/>
              </a:ext>
            </a:extLst>
          </p:cNvPr>
          <p:cNvSpPr/>
          <p:nvPr/>
        </p:nvSpPr>
        <p:spPr>
          <a:xfrm>
            <a:off x="8688363" y="2341483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298;p30">
            <a:extLst>
              <a:ext uri="{FF2B5EF4-FFF2-40B4-BE49-F238E27FC236}">
                <a16:creationId xmlns:a16="http://schemas.microsoft.com/office/drawing/2014/main" id="{F9ACB793-D4E5-4019-8D3F-3D65519ECB7D}"/>
              </a:ext>
            </a:extLst>
          </p:cNvPr>
          <p:cNvSpPr/>
          <p:nvPr/>
        </p:nvSpPr>
        <p:spPr>
          <a:xfrm>
            <a:off x="8688363" y="2935654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98;p30">
            <a:extLst>
              <a:ext uri="{FF2B5EF4-FFF2-40B4-BE49-F238E27FC236}">
                <a16:creationId xmlns:a16="http://schemas.microsoft.com/office/drawing/2014/main" id="{47C05875-CBF2-42BF-910C-3C0A9693383F}"/>
              </a:ext>
            </a:extLst>
          </p:cNvPr>
          <p:cNvSpPr/>
          <p:nvPr/>
        </p:nvSpPr>
        <p:spPr>
          <a:xfrm>
            <a:off x="8688363" y="3529825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98;p30">
            <a:extLst>
              <a:ext uri="{FF2B5EF4-FFF2-40B4-BE49-F238E27FC236}">
                <a16:creationId xmlns:a16="http://schemas.microsoft.com/office/drawing/2014/main" id="{4C7DB36D-7666-4E7A-BE5E-EB11DAACF58C}"/>
              </a:ext>
            </a:extLst>
          </p:cNvPr>
          <p:cNvSpPr/>
          <p:nvPr/>
        </p:nvSpPr>
        <p:spPr>
          <a:xfrm>
            <a:off x="653203" y="3445192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298;p30">
            <a:extLst>
              <a:ext uri="{FF2B5EF4-FFF2-40B4-BE49-F238E27FC236}">
                <a16:creationId xmlns:a16="http://schemas.microsoft.com/office/drawing/2014/main" id="{ADD55DF2-2761-45EB-BC23-D6B82F30F120}"/>
              </a:ext>
            </a:extLst>
          </p:cNvPr>
          <p:cNvSpPr/>
          <p:nvPr/>
        </p:nvSpPr>
        <p:spPr>
          <a:xfrm>
            <a:off x="7565318" y="3497046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298;p30">
            <a:extLst>
              <a:ext uri="{FF2B5EF4-FFF2-40B4-BE49-F238E27FC236}">
                <a16:creationId xmlns:a16="http://schemas.microsoft.com/office/drawing/2014/main" id="{F4501499-DF03-43B7-B4E7-225BDEE6B5FB}"/>
              </a:ext>
            </a:extLst>
          </p:cNvPr>
          <p:cNvSpPr/>
          <p:nvPr/>
        </p:nvSpPr>
        <p:spPr>
          <a:xfrm>
            <a:off x="3981523" y="3774660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298;p30">
            <a:extLst>
              <a:ext uri="{FF2B5EF4-FFF2-40B4-BE49-F238E27FC236}">
                <a16:creationId xmlns:a16="http://schemas.microsoft.com/office/drawing/2014/main" id="{25259B8C-4B02-437C-874E-02CB6CAC695B}"/>
              </a:ext>
            </a:extLst>
          </p:cNvPr>
          <p:cNvSpPr/>
          <p:nvPr/>
        </p:nvSpPr>
        <p:spPr>
          <a:xfrm>
            <a:off x="4156226" y="3421289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99;p30">
            <a:extLst>
              <a:ext uri="{FF2B5EF4-FFF2-40B4-BE49-F238E27FC236}">
                <a16:creationId xmlns:a16="http://schemas.microsoft.com/office/drawing/2014/main" id="{ACB11FF1-ED38-4F71-8307-4AE143DE72BC}"/>
              </a:ext>
            </a:extLst>
          </p:cNvPr>
          <p:cNvSpPr txBox="1"/>
          <p:nvPr/>
        </p:nvSpPr>
        <p:spPr>
          <a:xfrm>
            <a:off x="9196175" y="1679912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시작 표시 화면 및 지도 표기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9;p30">
            <a:extLst>
              <a:ext uri="{FF2B5EF4-FFF2-40B4-BE49-F238E27FC236}">
                <a16:creationId xmlns:a16="http://schemas.microsoft.com/office/drawing/2014/main" id="{32E33D07-740B-4C95-BB36-782CA3CF8819}"/>
              </a:ext>
            </a:extLst>
          </p:cNvPr>
          <p:cNvSpPr txBox="1"/>
          <p:nvPr/>
        </p:nvSpPr>
        <p:spPr>
          <a:xfrm>
            <a:off x="9196175" y="2274083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상세 목록 표시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99;p30">
            <a:extLst>
              <a:ext uri="{FF2B5EF4-FFF2-40B4-BE49-F238E27FC236}">
                <a16:creationId xmlns:a16="http://schemas.microsoft.com/office/drawing/2014/main" id="{1976D96F-7A84-4AD8-AE93-5D7B27A6E60E}"/>
              </a:ext>
            </a:extLst>
          </p:cNvPr>
          <p:cNvSpPr txBox="1"/>
          <p:nvPr/>
        </p:nvSpPr>
        <p:spPr>
          <a:xfrm>
            <a:off x="9218400" y="2851021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리뷰 작성 기능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99;p30">
            <a:extLst>
              <a:ext uri="{FF2B5EF4-FFF2-40B4-BE49-F238E27FC236}">
                <a16:creationId xmlns:a16="http://schemas.microsoft.com/office/drawing/2014/main" id="{5155EA9E-6D4F-437D-9A31-2FFE68A007A4}"/>
              </a:ext>
            </a:extLst>
          </p:cNvPr>
          <p:cNvSpPr txBox="1"/>
          <p:nvPr/>
        </p:nvSpPr>
        <p:spPr>
          <a:xfrm>
            <a:off x="9218400" y="3445192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 표시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94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2495314949"/>
              </p:ext>
            </p:extLst>
          </p:nvPr>
        </p:nvGraphicFramePr>
        <p:xfrm>
          <a:off x="753939" y="1909924"/>
          <a:ext cx="10554575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3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No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Given#1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Then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1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가게 정보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가게 정보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가게 상세 정보 및 위치 표시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2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리뷰 </a:t>
                      </a:r>
                      <a:r>
                        <a:rPr lang="en-US" altLang="ko-KR" dirty="0"/>
                        <a:t>: O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리뷰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가게의 리뷰 상세 표시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리뷰 작성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리뷰 작성 </a:t>
                      </a:r>
                      <a:r>
                        <a:rPr lang="en-US" altLang="ko-KR" dirty="0"/>
                        <a:t>OCR</a:t>
                      </a:r>
                      <a:r>
                        <a:rPr lang="ko-KR" altLang="en-US" dirty="0"/>
                        <a:t>인증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메뉴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가게 메뉴 리스트 표시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>
            <p:extLst>
              <p:ext uri="{D42A27DB-BD31-4B8C-83A1-F6EECF244321}">
                <p14:modId xmlns:p14="http://schemas.microsoft.com/office/powerpoint/2010/main" val="445449148"/>
              </p:ext>
            </p:extLst>
          </p:nvPr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가게 상세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Fooding-6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Home &gt; Store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341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D76387A-263E-4E21-BD43-5BDC6B21F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64" y="1670386"/>
            <a:ext cx="2381250" cy="41433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132880-E58C-4BCA-A8A8-477E0401C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877" y="1661994"/>
            <a:ext cx="2381250" cy="41814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D01810-D581-4090-9842-8E2EB79C9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75" y="1617999"/>
            <a:ext cx="2381250" cy="42481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aphicFrame>
        <p:nvGraphicFramePr>
          <p:cNvPr id="296" name="Google Shape;296;p30"/>
          <p:cNvGraphicFramePr/>
          <p:nvPr>
            <p:extLst>
              <p:ext uri="{D42A27DB-BD31-4B8C-83A1-F6EECF244321}">
                <p14:modId xmlns:p14="http://schemas.microsoft.com/office/powerpoint/2010/main" val="3816769761"/>
              </p:ext>
            </p:extLst>
          </p:nvPr>
        </p:nvGraphicFramePr>
        <p:xfrm>
          <a:off x="358140" y="5400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리뷰 작성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Fooding-7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Store</a:t>
                      </a:r>
                      <a:r>
                        <a:rPr lang="ko-KR" sz="1400" dirty="0"/>
                        <a:t>&gt;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Review_write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Google Shape;298;p30">
            <a:extLst>
              <a:ext uri="{FF2B5EF4-FFF2-40B4-BE49-F238E27FC236}">
                <a16:creationId xmlns:a16="http://schemas.microsoft.com/office/drawing/2014/main" id="{2C3FFFE7-CB3B-4298-AE3A-C9B8D34ADCEB}"/>
              </a:ext>
            </a:extLst>
          </p:cNvPr>
          <p:cNvSpPr/>
          <p:nvPr/>
        </p:nvSpPr>
        <p:spPr>
          <a:xfrm>
            <a:off x="8688363" y="1747312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8;p30">
            <a:extLst>
              <a:ext uri="{FF2B5EF4-FFF2-40B4-BE49-F238E27FC236}">
                <a16:creationId xmlns:a16="http://schemas.microsoft.com/office/drawing/2014/main" id="{DF587CAA-05B9-4C25-80C5-6B11BE6392DF}"/>
              </a:ext>
            </a:extLst>
          </p:cNvPr>
          <p:cNvSpPr/>
          <p:nvPr/>
        </p:nvSpPr>
        <p:spPr>
          <a:xfrm>
            <a:off x="8688363" y="2341483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298;p30">
            <a:extLst>
              <a:ext uri="{FF2B5EF4-FFF2-40B4-BE49-F238E27FC236}">
                <a16:creationId xmlns:a16="http://schemas.microsoft.com/office/drawing/2014/main" id="{F9ACB793-D4E5-4019-8D3F-3D65519ECB7D}"/>
              </a:ext>
            </a:extLst>
          </p:cNvPr>
          <p:cNvSpPr/>
          <p:nvPr/>
        </p:nvSpPr>
        <p:spPr>
          <a:xfrm>
            <a:off x="8688363" y="2935654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98;p30">
            <a:extLst>
              <a:ext uri="{FF2B5EF4-FFF2-40B4-BE49-F238E27FC236}">
                <a16:creationId xmlns:a16="http://schemas.microsoft.com/office/drawing/2014/main" id="{47C05875-CBF2-42BF-910C-3C0A9693383F}"/>
              </a:ext>
            </a:extLst>
          </p:cNvPr>
          <p:cNvSpPr/>
          <p:nvPr/>
        </p:nvSpPr>
        <p:spPr>
          <a:xfrm>
            <a:off x="8688363" y="3529825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98;p30">
            <a:extLst>
              <a:ext uri="{FF2B5EF4-FFF2-40B4-BE49-F238E27FC236}">
                <a16:creationId xmlns:a16="http://schemas.microsoft.com/office/drawing/2014/main" id="{4C7DB36D-7666-4E7A-BE5E-EB11DAACF58C}"/>
              </a:ext>
            </a:extLst>
          </p:cNvPr>
          <p:cNvSpPr/>
          <p:nvPr/>
        </p:nvSpPr>
        <p:spPr>
          <a:xfrm>
            <a:off x="1259910" y="3454904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298;p30">
            <a:extLst>
              <a:ext uri="{FF2B5EF4-FFF2-40B4-BE49-F238E27FC236}">
                <a16:creationId xmlns:a16="http://schemas.microsoft.com/office/drawing/2014/main" id="{ADD55DF2-2761-45EB-BC23-D6B82F30F120}"/>
              </a:ext>
            </a:extLst>
          </p:cNvPr>
          <p:cNvSpPr/>
          <p:nvPr/>
        </p:nvSpPr>
        <p:spPr>
          <a:xfrm>
            <a:off x="6015206" y="2170618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298;p30">
            <a:extLst>
              <a:ext uri="{FF2B5EF4-FFF2-40B4-BE49-F238E27FC236}">
                <a16:creationId xmlns:a16="http://schemas.microsoft.com/office/drawing/2014/main" id="{F4501499-DF03-43B7-B4E7-225BDEE6B5FB}"/>
              </a:ext>
            </a:extLst>
          </p:cNvPr>
          <p:cNvSpPr/>
          <p:nvPr/>
        </p:nvSpPr>
        <p:spPr>
          <a:xfrm>
            <a:off x="3506320" y="3881356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298;p30">
            <a:extLst>
              <a:ext uri="{FF2B5EF4-FFF2-40B4-BE49-F238E27FC236}">
                <a16:creationId xmlns:a16="http://schemas.microsoft.com/office/drawing/2014/main" id="{25259B8C-4B02-437C-874E-02CB6CAC695B}"/>
              </a:ext>
            </a:extLst>
          </p:cNvPr>
          <p:cNvSpPr/>
          <p:nvPr/>
        </p:nvSpPr>
        <p:spPr>
          <a:xfrm>
            <a:off x="2093857" y="3878125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99;p30">
            <a:extLst>
              <a:ext uri="{FF2B5EF4-FFF2-40B4-BE49-F238E27FC236}">
                <a16:creationId xmlns:a16="http://schemas.microsoft.com/office/drawing/2014/main" id="{ACB11FF1-ED38-4F71-8307-4AE143DE72BC}"/>
              </a:ext>
            </a:extLst>
          </p:cNvPr>
          <p:cNvSpPr txBox="1"/>
          <p:nvPr/>
        </p:nvSpPr>
        <p:spPr>
          <a:xfrm>
            <a:off x="9196175" y="1679912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영수증 이미지 등록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9;p30">
            <a:extLst>
              <a:ext uri="{FF2B5EF4-FFF2-40B4-BE49-F238E27FC236}">
                <a16:creationId xmlns:a16="http://schemas.microsoft.com/office/drawing/2014/main" id="{32E33D07-740B-4C95-BB36-782CA3CF8819}"/>
              </a:ext>
            </a:extLst>
          </p:cNvPr>
          <p:cNvSpPr txBox="1"/>
          <p:nvPr/>
        </p:nvSpPr>
        <p:spPr>
          <a:xfrm>
            <a:off x="9196175" y="2274083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진행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99;p30">
            <a:extLst>
              <a:ext uri="{FF2B5EF4-FFF2-40B4-BE49-F238E27FC236}">
                <a16:creationId xmlns:a16="http://schemas.microsoft.com/office/drawing/2014/main" id="{1976D96F-7A84-4AD8-AE93-5D7B27A6E60E}"/>
              </a:ext>
            </a:extLst>
          </p:cNvPr>
          <p:cNvSpPr txBox="1"/>
          <p:nvPr/>
        </p:nvSpPr>
        <p:spPr>
          <a:xfrm>
            <a:off x="9218400" y="2851021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인증 완료 시</a:t>
            </a:r>
            <a:r>
              <a:rPr lang="en-US" altLang="ko-KR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99;p30">
            <a:extLst>
              <a:ext uri="{FF2B5EF4-FFF2-40B4-BE49-F238E27FC236}">
                <a16:creationId xmlns:a16="http://schemas.microsoft.com/office/drawing/2014/main" id="{5155EA9E-6D4F-437D-9A31-2FFE68A007A4}"/>
              </a:ext>
            </a:extLst>
          </p:cNvPr>
          <p:cNvSpPr txBox="1"/>
          <p:nvPr/>
        </p:nvSpPr>
        <p:spPr>
          <a:xfrm>
            <a:off x="9218400" y="3445192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리뷰 작성 페이지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864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1727653547"/>
              </p:ext>
            </p:extLst>
          </p:nvPr>
        </p:nvGraphicFramePr>
        <p:xfrm>
          <a:off x="753939" y="1909924"/>
          <a:ext cx="10554575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3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No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Given#1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Then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1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영수증 등록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영수증 등록 페이지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2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영수증 </a:t>
                      </a:r>
                      <a:r>
                        <a:rPr lang="en-US" altLang="ko-KR" dirty="0"/>
                        <a:t>: O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인증 버튼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OCR </a:t>
                      </a:r>
                      <a:r>
                        <a:rPr lang="ko-KR" altLang="en-US" dirty="0"/>
                        <a:t>인증 여부 확인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인증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인증 완료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인증시</a:t>
                      </a:r>
                      <a:r>
                        <a:rPr lang="ko-KR" altLang="en-US" dirty="0"/>
                        <a:t> 리뷰 작성 이동 버튼 활성화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인증</a:t>
                      </a:r>
                      <a:r>
                        <a:rPr lang="en-US" altLang="ko-KR" dirty="0"/>
                        <a:t>: O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다음 버튼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세부 리뷰 작성 페이지 표시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>
            <p:extLst>
              <p:ext uri="{D42A27DB-BD31-4B8C-83A1-F6EECF244321}">
                <p14:modId xmlns:p14="http://schemas.microsoft.com/office/powerpoint/2010/main" val="2766859014"/>
              </p:ext>
            </p:extLst>
          </p:nvPr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리뷰 작성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Fooding-7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Store&gt; </a:t>
                      </a:r>
                      <a:r>
                        <a:rPr lang="en-US" altLang="ko-KR" sz="1400" dirty="0" err="1"/>
                        <a:t>Review_write</a:t>
                      </a:r>
                      <a:endParaRPr lang="en-US" altLang="ko-KR"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298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1814887980"/>
              </p:ext>
            </p:extLst>
          </p:nvPr>
        </p:nvGraphicFramePr>
        <p:xfrm>
          <a:off x="753939" y="1909924"/>
          <a:ext cx="10554575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No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/>
                        <a:t>Given#1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Then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1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회원가입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회원가입 버튼 클릭 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가입 페이지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2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@ </a:t>
                      </a:r>
                      <a:r>
                        <a:rPr lang="ko-KR" altLang="en-US" dirty="0"/>
                        <a:t>이메일 양식 </a:t>
                      </a:r>
                      <a:r>
                        <a:rPr lang="ko-KR" altLang="en-US" dirty="0" err="1"/>
                        <a:t>안맞춰</a:t>
                      </a:r>
                      <a:r>
                        <a:rPr lang="ko-KR" altLang="en-US" dirty="0"/>
                        <a:t> 짐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 회원가입 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가입 거부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패스워드 불일치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 회원가입 시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가입 거부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선호 음식 취향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 err="1"/>
                        <a:t>개이상</a:t>
                      </a:r>
                      <a:r>
                        <a:rPr lang="ko-KR" altLang="en-US" dirty="0"/>
                        <a:t> 선택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회원가입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양식 작성 후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가입 승인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선호 음식 취향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개미만 선택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회원가입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양식 작성 후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가입 거부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회원가입 닉네임설정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/>
                        <a:t>랜덤선택 클릭 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닉네임 랜덤 추천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>
            <p:extLst>
              <p:ext uri="{D42A27DB-BD31-4B8C-83A1-F6EECF244321}">
                <p14:modId xmlns:p14="http://schemas.microsoft.com/office/powerpoint/2010/main" val="3140912046"/>
              </p:ext>
            </p:extLst>
          </p:nvPr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회원가입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Fooding-1</a:t>
                      </a: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Main &gt; Register </a:t>
                      </a: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133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30"/>
          <p:cNvGraphicFramePr/>
          <p:nvPr>
            <p:extLst>
              <p:ext uri="{D42A27DB-BD31-4B8C-83A1-F6EECF244321}">
                <p14:modId xmlns:p14="http://schemas.microsoft.com/office/powerpoint/2010/main" val="203245222"/>
              </p:ext>
            </p:extLst>
          </p:nvPr>
        </p:nvGraphicFramePr>
        <p:xfrm>
          <a:off x="358140" y="5400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홈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Fooding-2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HOME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BAE440B-3376-470E-8C12-C84AE97E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716531"/>
            <a:ext cx="2514600" cy="407414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9" name="Google Shape;299;p30">
            <a:extLst>
              <a:ext uri="{FF2B5EF4-FFF2-40B4-BE49-F238E27FC236}">
                <a16:creationId xmlns:a16="http://schemas.microsoft.com/office/drawing/2014/main" id="{DC9602BC-AAB6-461E-8F3D-F96D0A27CF88}"/>
              </a:ext>
            </a:extLst>
          </p:cNvPr>
          <p:cNvSpPr txBox="1"/>
          <p:nvPr/>
        </p:nvSpPr>
        <p:spPr>
          <a:xfrm>
            <a:off x="7769773" y="1930377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altLang="en-US" sz="1200" kern="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푸더</a:t>
            </a: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99;p30">
            <a:extLst>
              <a:ext uri="{FF2B5EF4-FFF2-40B4-BE49-F238E27FC236}">
                <a16:creationId xmlns:a16="http://schemas.microsoft.com/office/drawing/2014/main" id="{CE17D34E-318E-447E-99D6-6E7C1589606C}"/>
              </a:ext>
            </a:extLst>
          </p:cNvPr>
          <p:cNvSpPr txBox="1"/>
          <p:nvPr/>
        </p:nvSpPr>
        <p:spPr>
          <a:xfrm>
            <a:off x="7769773" y="2524548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맛집 추천 리스트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99;p30">
            <a:extLst>
              <a:ext uri="{FF2B5EF4-FFF2-40B4-BE49-F238E27FC236}">
                <a16:creationId xmlns:a16="http://schemas.microsoft.com/office/drawing/2014/main" id="{116448AD-3C9F-4943-886B-EA0F91CAA133}"/>
              </a:ext>
            </a:extLst>
          </p:cNvPr>
          <p:cNvSpPr txBox="1"/>
          <p:nvPr/>
        </p:nvSpPr>
        <p:spPr>
          <a:xfrm>
            <a:off x="7769773" y="3118719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지역 설정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실시간 및 검색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98;p30">
            <a:extLst>
              <a:ext uri="{FF2B5EF4-FFF2-40B4-BE49-F238E27FC236}">
                <a16:creationId xmlns:a16="http://schemas.microsoft.com/office/drawing/2014/main" id="{5C89405E-F98C-46D0-8366-9574D6ABA64F}"/>
              </a:ext>
            </a:extLst>
          </p:cNvPr>
          <p:cNvSpPr/>
          <p:nvPr/>
        </p:nvSpPr>
        <p:spPr>
          <a:xfrm>
            <a:off x="1244600" y="2277923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98;p30">
            <a:extLst>
              <a:ext uri="{FF2B5EF4-FFF2-40B4-BE49-F238E27FC236}">
                <a16:creationId xmlns:a16="http://schemas.microsoft.com/office/drawing/2014/main" id="{4BC771D6-3ADE-4526-B894-F3A0ADE3CAB0}"/>
              </a:ext>
            </a:extLst>
          </p:cNvPr>
          <p:cNvSpPr/>
          <p:nvPr/>
        </p:nvSpPr>
        <p:spPr>
          <a:xfrm>
            <a:off x="1448627" y="3093696"/>
            <a:ext cx="239313" cy="26648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98;p30">
            <a:extLst>
              <a:ext uri="{FF2B5EF4-FFF2-40B4-BE49-F238E27FC236}">
                <a16:creationId xmlns:a16="http://schemas.microsoft.com/office/drawing/2014/main" id="{FB967C5E-75FD-4952-97E2-F7E18094423B}"/>
              </a:ext>
            </a:extLst>
          </p:cNvPr>
          <p:cNvSpPr/>
          <p:nvPr/>
        </p:nvSpPr>
        <p:spPr>
          <a:xfrm>
            <a:off x="1779987" y="1798363"/>
            <a:ext cx="239313" cy="26646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98;p30">
            <a:extLst>
              <a:ext uri="{FF2B5EF4-FFF2-40B4-BE49-F238E27FC236}">
                <a16:creationId xmlns:a16="http://schemas.microsoft.com/office/drawing/2014/main" id="{D0F3885D-CDD0-46D6-ABB1-8A2954F8C0BA}"/>
              </a:ext>
            </a:extLst>
          </p:cNvPr>
          <p:cNvSpPr/>
          <p:nvPr/>
        </p:nvSpPr>
        <p:spPr>
          <a:xfrm>
            <a:off x="7211224" y="1930377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298;p30">
            <a:extLst>
              <a:ext uri="{FF2B5EF4-FFF2-40B4-BE49-F238E27FC236}">
                <a16:creationId xmlns:a16="http://schemas.microsoft.com/office/drawing/2014/main" id="{92947008-0DA5-4CF0-B707-485C72ADAA14}"/>
              </a:ext>
            </a:extLst>
          </p:cNvPr>
          <p:cNvSpPr/>
          <p:nvPr/>
        </p:nvSpPr>
        <p:spPr>
          <a:xfrm>
            <a:off x="7211224" y="2524548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298;p30">
            <a:extLst>
              <a:ext uri="{FF2B5EF4-FFF2-40B4-BE49-F238E27FC236}">
                <a16:creationId xmlns:a16="http://schemas.microsoft.com/office/drawing/2014/main" id="{1C90174C-02C0-4BE3-A849-14EC6AC69944}"/>
              </a:ext>
            </a:extLst>
          </p:cNvPr>
          <p:cNvSpPr/>
          <p:nvPr/>
        </p:nvSpPr>
        <p:spPr>
          <a:xfrm>
            <a:off x="7211224" y="3118719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21A31C-27A1-4434-940D-C231F744A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587" y="1716531"/>
            <a:ext cx="2381250" cy="42100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5" name="Google Shape;298;p30">
            <a:extLst>
              <a:ext uri="{FF2B5EF4-FFF2-40B4-BE49-F238E27FC236}">
                <a16:creationId xmlns:a16="http://schemas.microsoft.com/office/drawing/2014/main" id="{2B8A935C-A954-4201-BC9B-A11B6D8868EE}"/>
              </a:ext>
            </a:extLst>
          </p:cNvPr>
          <p:cNvSpPr/>
          <p:nvPr/>
        </p:nvSpPr>
        <p:spPr>
          <a:xfrm>
            <a:off x="7211224" y="3712890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299;p30">
            <a:extLst>
              <a:ext uri="{FF2B5EF4-FFF2-40B4-BE49-F238E27FC236}">
                <a16:creationId xmlns:a16="http://schemas.microsoft.com/office/drawing/2014/main" id="{8DEE1DCE-EA3C-4159-AB2D-12E7F9CE2561}"/>
              </a:ext>
            </a:extLst>
          </p:cNvPr>
          <p:cNvSpPr txBox="1"/>
          <p:nvPr/>
        </p:nvSpPr>
        <p:spPr>
          <a:xfrm>
            <a:off x="7769773" y="3712890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푸더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세부 정보 및 리뷰 정보 표시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98;p30">
            <a:extLst>
              <a:ext uri="{FF2B5EF4-FFF2-40B4-BE49-F238E27FC236}">
                <a16:creationId xmlns:a16="http://schemas.microsoft.com/office/drawing/2014/main" id="{A7D36F26-50F7-4BFC-B20E-59997576427F}"/>
              </a:ext>
            </a:extLst>
          </p:cNvPr>
          <p:cNvSpPr/>
          <p:nvPr/>
        </p:nvSpPr>
        <p:spPr>
          <a:xfrm>
            <a:off x="4952828" y="2001062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298;p30">
            <a:extLst>
              <a:ext uri="{FF2B5EF4-FFF2-40B4-BE49-F238E27FC236}">
                <a16:creationId xmlns:a16="http://schemas.microsoft.com/office/drawing/2014/main" id="{1FC6172A-F53B-49B5-92E5-28059BB2139A}"/>
              </a:ext>
            </a:extLst>
          </p:cNvPr>
          <p:cNvSpPr/>
          <p:nvPr/>
        </p:nvSpPr>
        <p:spPr>
          <a:xfrm>
            <a:off x="7211224" y="4307061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298;p30">
            <a:extLst>
              <a:ext uri="{FF2B5EF4-FFF2-40B4-BE49-F238E27FC236}">
                <a16:creationId xmlns:a16="http://schemas.microsoft.com/office/drawing/2014/main" id="{D0A5094A-1B81-4802-B369-6023478302D5}"/>
              </a:ext>
            </a:extLst>
          </p:cNvPr>
          <p:cNvSpPr/>
          <p:nvPr/>
        </p:nvSpPr>
        <p:spPr>
          <a:xfrm>
            <a:off x="5060856" y="2718684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299;p30">
            <a:extLst>
              <a:ext uri="{FF2B5EF4-FFF2-40B4-BE49-F238E27FC236}">
                <a16:creationId xmlns:a16="http://schemas.microsoft.com/office/drawing/2014/main" id="{DAC8F2D1-9100-4529-B71B-30DD7C471A96}"/>
              </a:ext>
            </a:extLst>
          </p:cNvPr>
          <p:cNvSpPr txBox="1"/>
          <p:nvPr/>
        </p:nvSpPr>
        <p:spPr>
          <a:xfrm>
            <a:off x="7769773" y="4307061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팔로우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기능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903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1286216957"/>
              </p:ext>
            </p:extLst>
          </p:nvPr>
        </p:nvGraphicFramePr>
        <p:xfrm>
          <a:off x="753939" y="1909924"/>
          <a:ext cx="10554575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No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Given#1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</a:t>
                      </a:r>
                      <a:r>
                        <a:rPr lang="ko-KR" sz="1400" b="1" dirty="0" err="1"/>
                        <a:t>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Then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1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추천 </a:t>
                      </a:r>
                      <a:r>
                        <a:rPr lang="en-US" altLang="ko-KR" dirty="0" err="1"/>
                        <a:t>Fooder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추천 </a:t>
                      </a:r>
                      <a:r>
                        <a:rPr lang="en-US" altLang="ko-KR" dirty="0" err="1"/>
                        <a:t>Fooder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인기 </a:t>
                      </a:r>
                      <a:r>
                        <a:rPr lang="en-US" altLang="ko-KR" dirty="0" err="1"/>
                        <a:t>Fooder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개인 페이지로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2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항상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항상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맛집이 순서대로 추천</a:t>
                      </a:r>
                      <a:r>
                        <a:rPr lang="en-US" altLang="ko-KR" dirty="0"/>
                        <a:t>(10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지역 선택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상단 위치 지정 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상단 위치 지정 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지정 된 지역 인근 맛집 순서대로 추천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추천 </a:t>
                      </a:r>
                      <a:r>
                        <a:rPr lang="ko-KR" altLang="en-US" dirty="0" err="1"/>
                        <a:t>푸더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푸더</a:t>
                      </a:r>
                      <a:r>
                        <a:rPr lang="ko-KR" altLang="en-US" dirty="0"/>
                        <a:t>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별 버튼 클릭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추천 </a:t>
                      </a:r>
                      <a:r>
                        <a:rPr lang="ko-KR" altLang="en-US" dirty="0" err="1"/>
                        <a:t>푸더</a:t>
                      </a:r>
                      <a:r>
                        <a:rPr lang="ko-KR" altLang="en-US" dirty="0"/>
                        <a:t> 개인 페이지 이동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 err="1"/>
                        <a:t>팔로우</a:t>
                      </a:r>
                      <a:r>
                        <a:rPr lang="ko-KR" altLang="en-US" dirty="0"/>
                        <a:t> 버튼 클릭 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해당 사용자 </a:t>
                      </a:r>
                      <a:r>
                        <a:rPr lang="ko-KR" altLang="en-US" dirty="0" err="1"/>
                        <a:t>팔로우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>
            <p:extLst>
              <p:ext uri="{D42A27DB-BD31-4B8C-83A1-F6EECF244321}">
                <p14:modId xmlns:p14="http://schemas.microsoft.com/office/powerpoint/2010/main" val="3613322407"/>
              </p:ext>
            </p:extLst>
          </p:nvPr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홈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Fooding-2</a:t>
                      </a: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HOME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7662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30"/>
          <p:cNvGraphicFramePr/>
          <p:nvPr>
            <p:extLst>
              <p:ext uri="{D42A27DB-BD31-4B8C-83A1-F6EECF244321}">
                <p14:modId xmlns:p14="http://schemas.microsoft.com/office/powerpoint/2010/main" val="70918591"/>
              </p:ext>
            </p:extLst>
          </p:nvPr>
        </p:nvGraphicFramePr>
        <p:xfrm>
          <a:off x="358140" y="5400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검색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Fooding-3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Search</a:t>
                      </a:r>
                      <a:endParaRPr lang="en-US" altLang="ko-KR"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CD7440D-571E-4B82-8D8D-1137C0894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1628775"/>
            <a:ext cx="2381250" cy="42100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82D2FA-5911-46EC-8F41-0B38F53F6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1614487"/>
            <a:ext cx="2381250" cy="42386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5" name="Google Shape;298;p30">
            <a:extLst>
              <a:ext uri="{FF2B5EF4-FFF2-40B4-BE49-F238E27FC236}">
                <a16:creationId xmlns:a16="http://schemas.microsoft.com/office/drawing/2014/main" id="{5944F895-A46B-41F0-A059-E259CBCDFCAC}"/>
              </a:ext>
            </a:extLst>
          </p:cNvPr>
          <p:cNvSpPr/>
          <p:nvPr/>
        </p:nvSpPr>
        <p:spPr>
          <a:xfrm>
            <a:off x="1625600" y="2417623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98;p30">
            <a:extLst>
              <a:ext uri="{FF2B5EF4-FFF2-40B4-BE49-F238E27FC236}">
                <a16:creationId xmlns:a16="http://schemas.microsoft.com/office/drawing/2014/main" id="{49E3B740-6763-48A5-B946-D537AE3FB09F}"/>
              </a:ext>
            </a:extLst>
          </p:cNvPr>
          <p:cNvSpPr/>
          <p:nvPr/>
        </p:nvSpPr>
        <p:spPr>
          <a:xfrm>
            <a:off x="5252443" y="2358069"/>
            <a:ext cx="239313" cy="26648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298;p30">
            <a:extLst>
              <a:ext uri="{FF2B5EF4-FFF2-40B4-BE49-F238E27FC236}">
                <a16:creationId xmlns:a16="http://schemas.microsoft.com/office/drawing/2014/main" id="{E901A0C6-9DC9-40CC-A05C-82A2A8E00A97}"/>
              </a:ext>
            </a:extLst>
          </p:cNvPr>
          <p:cNvSpPr/>
          <p:nvPr/>
        </p:nvSpPr>
        <p:spPr>
          <a:xfrm>
            <a:off x="4307287" y="2763563"/>
            <a:ext cx="239313" cy="26646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298;p30">
            <a:extLst>
              <a:ext uri="{FF2B5EF4-FFF2-40B4-BE49-F238E27FC236}">
                <a16:creationId xmlns:a16="http://schemas.microsoft.com/office/drawing/2014/main" id="{6E20CF29-CC02-4377-A2CC-43B37F7309AE}"/>
              </a:ext>
            </a:extLst>
          </p:cNvPr>
          <p:cNvSpPr/>
          <p:nvPr/>
        </p:nvSpPr>
        <p:spPr>
          <a:xfrm>
            <a:off x="7293793" y="1628775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298;p30">
            <a:extLst>
              <a:ext uri="{FF2B5EF4-FFF2-40B4-BE49-F238E27FC236}">
                <a16:creationId xmlns:a16="http://schemas.microsoft.com/office/drawing/2014/main" id="{235FC8ED-A91E-4D4D-938F-C9CA7F72221D}"/>
              </a:ext>
            </a:extLst>
          </p:cNvPr>
          <p:cNvSpPr/>
          <p:nvPr/>
        </p:nvSpPr>
        <p:spPr>
          <a:xfrm>
            <a:off x="7293793" y="2222946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8;p30">
            <a:extLst>
              <a:ext uri="{FF2B5EF4-FFF2-40B4-BE49-F238E27FC236}">
                <a16:creationId xmlns:a16="http://schemas.microsoft.com/office/drawing/2014/main" id="{DC1D39AC-83F6-48E1-A58A-93C4349FE67F}"/>
              </a:ext>
            </a:extLst>
          </p:cNvPr>
          <p:cNvSpPr/>
          <p:nvPr/>
        </p:nvSpPr>
        <p:spPr>
          <a:xfrm>
            <a:off x="7293793" y="2817117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299;p30">
            <a:extLst>
              <a:ext uri="{FF2B5EF4-FFF2-40B4-BE49-F238E27FC236}">
                <a16:creationId xmlns:a16="http://schemas.microsoft.com/office/drawing/2014/main" id="{04985552-DBD7-4608-AB28-48DE8A4AB8E7}"/>
              </a:ext>
            </a:extLst>
          </p:cNvPr>
          <p:cNvSpPr txBox="1"/>
          <p:nvPr/>
        </p:nvSpPr>
        <p:spPr>
          <a:xfrm>
            <a:off x="7633693" y="1607773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푸더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검색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99;p30">
            <a:extLst>
              <a:ext uri="{FF2B5EF4-FFF2-40B4-BE49-F238E27FC236}">
                <a16:creationId xmlns:a16="http://schemas.microsoft.com/office/drawing/2014/main" id="{BC34409C-B775-42AC-B5E0-DB77EDC93E4B}"/>
              </a:ext>
            </a:extLst>
          </p:cNvPr>
          <p:cNvSpPr txBox="1"/>
          <p:nvPr/>
        </p:nvSpPr>
        <p:spPr>
          <a:xfrm>
            <a:off x="7633693" y="2201944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가게 </a:t>
            </a: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99;p30">
            <a:extLst>
              <a:ext uri="{FF2B5EF4-FFF2-40B4-BE49-F238E27FC236}">
                <a16:creationId xmlns:a16="http://schemas.microsoft.com/office/drawing/2014/main" id="{BF4C53D6-FE53-4768-93C3-8B0BE087AE04}"/>
              </a:ext>
            </a:extLst>
          </p:cNvPr>
          <p:cNvSpPr txBox="1"/>
          <p:nvPr/>
        </p:nvSpPr>
        <p:spPr>
          <a:xfrm>
            <a:off x="7633693" y="2796115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가게 목록 선택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79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3378434391"/>
              </p:ext>
            </p:extLst>
          </p:nvPr>
        </p:nvGraphicFramePr>
        <p:xfrm>
          <a:off x="753939" y="1909924"/>
          <a:ext cx="10554575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No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Given#1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</a:t>
                      </a:r>
                      <a:r>
                        <a:rPr lang="ko-KR" sz="1400" b="1" dirty="0" err="1"/>
                        <a:t>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Then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1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푸더</a:t>
                      </a:r>
                      <a:r>
                        <a:rPr lang="ko-KR" altLang="en-US" dirty="0"/>
                        <a:t> 존재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검색창에 입력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검색창에 입력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일치하는 사용자 검색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2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가게 존재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검색창에 입력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검색창에 입력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일치하는 가게 검색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가게정보</a:t>
                      </a:r>
                      <a:r>
                        <a:rPr lang="ko-KR" dirty="0"/>
                        <a:t>: </a:t>
                      </a:r>
                      <a:r>
                        <a:rPr lang="ko-KR" dirty="0" err="1"/>
                        <a:t>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가게 선택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가게 선택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가게 상세 정보 표시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>
            <p:extLst>
              <p:ext uri="{D42A27DB-BD31-4B8C-83A1-F6EECF244321}">
                <p14:modId xmlns:p14="http://schemas.microsoft.com/office/powerpoint/2010/main" val="3520962762"/>
              </p:ext>
            </p:extLst>
          </p:nvPr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검색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Fooding-3</a:t>
                      </a: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Search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437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30"/>
          <p:cNvGraphicFramePr/>
          <p:nvPr>
            <p:extLst>
              <p:ext uri="{D42A27DB-BD31-4B8C-83A1-F6EECF244321}">
                <p14:modId xmlns:p14="http://schemas.microsoft.com/office/powerpoint/2010/main" val="2262140578"/>
              </p:ext>
            </p:extLst>
          </p:nvPr>
        </p:nvGraphicFramePr>
        <p:xfrm>
          <a:off x="358140" y="5400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동행자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Fooding-4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Companion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9BDD478-3742-40C3-B422-166AEDBFD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5" y="1635125"/>
            <a:ext cx="2381250" cy="43243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2" name="Google Shape;298;p30">
            <a:extLst>
              <a:ext uri="{FF2B5EF4-FFF2-40B4-BE49-F238E27FC236}">
                <a16:creationId xmlns:a16="http://schemas.microsoft.com/office/drawing/2014/main" id="{3427A9E9-6D72-4EBB-9310-92B2CD9B3837}"/>
              </a:ext>
            </a:extLst>
          </p:cNvPr>
          <p:cNvSpPr/>
          <p:nvPr/>
        </p:nvSpPr>
        <p:spPr>
          <a:xfrm>
            <a:off x="1222375" y="2316023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298;p30">
            <a:extLst>
              <a:ext uri="{FF2B5EF4-FFF2-40B4-BE49-F238E27FC236}">
                <a16:creationId xmlns:a16="http://schemas.microsoft.com/office/drawing/2014/main" id="{7FA6A334-EB3F-4380-85FA-598719E14D3F}"/>
              </a:ext>
            </a:extLst>
          </p:cNvPr>
          <p:cNvSpPr/>
          <p:nvPr/>
        </p:nvSpPr>
        <p:spPr>
          <a:xfrm>
            <a:off x="1426402" y="3162517"/>
            <a:ext cx="239313" cy="26648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298;p30">
            <a:extLst>
              <a:ext uri="{FF2B5EF4-FFF2-40B4-BE49-F238E27FC236}">
                <a16:creationId xmlns:a16="http://schemas.microsoft.com/office/drawing/2014/main" id="{B0617DC3-A3A5-4943-AF6F-FBDE894DB98A}"/>
              </a:ext>
            </a:extLst>
          </p:cNvPr>
          <p:cNvSpPr/>
          <p:nvPr/>
        </p:nvSpPr>
        <p:spPr>
          <a:xfrm>
            <a:off x="4352336" y="1721852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298;p30">
            <a:extLst>
              <a:ext uri="{FF2B5EF4-FFF2-40B4-BE49-F238E27FC236}">
                <a16:creationId xmlns:a16="http://schemas.microsoft.com/office/drawing/2014/main" id="{6971F48C-91E6-478F-815F-CF4BC03EC56C}"/>
              </a:ext>
            </a:extLst>
          </p:cNvPr>
          <p:cNvSpPr/>
          <p:nvPr/>
        </p:nvSpPr>
        <p:spPr>
          <a:xfrm>
            <a:off x="4352336" y="2316023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99;p30">
            <a:extLst>
              <a:ext uri="{FF2B5EF4-FFF2-40B4-BE49-F238E27FC236}">
                <a16:creationId xmlns:a16="http://schemas.microsoft.com/office/drawing/2014/main" id="{EF43615A-97AA-49AC-9717-35DA08CA5775}"/>
              </a:ext>
            </a:extLst>
          </p:cNvPr>
          <p:cNvSpPr txBox="1"/>
          <p:nvPr/>
        </p:nvSpPr>
        <p:spPr>
          <a:xfrm>
            <a:off x="4788893" y="1700850"/>
            <a:ext cx="416216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동행자 선택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부모님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친구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아이들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반려동물 중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개 선택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99;p30">
            <a:extLst>
              <a:ext uri="{FF2B5EF4-FFF2-40B4-BE49-F238E27FC236}">
                <a16:creationId xmlns:a16="http://schemas.microsoft.com/office/drawing/2014/main" id="{084D5F77-C68E-406F-83AD-5B28EF169F8E}"/>
              </a:ext>
            </a:extLst>
          </p:cNvPr>
          <p:cNvSpPr txBox="1"/>
          <p:nvPr/>
        </p:nvSpPr>
        <p:spPr>
          <a:xfrm>
            <a:off x="4788893" y="2295021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가게 목록 선택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940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832796731"/>
              </p:ext>
            </p:extLst>
          </p:nvPr>
        </p:nvGraphicFramePr>
        <p:xfrm>
          <a:off x="753939" y="1909924"/>
          <a:ext cx="10554575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No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/>
                        <a:t>Given#1</a:t>
                      </a:r>
                      <a:endParaRPr sz="140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/>
                        <a:t>W</a:t>
                      </a:r>
                      <a:r>
                        <a:rPr lang="ko-KR" sz="1400" b="1" dirty="0" err="1"/>
                        <a:t>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err="1"/>
                        <a:t>Then</a:t>
                      </a:r>
                      <a:endParaRPr sz="14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1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가게 </a:t>
                      </a:r>
                      <a:r>
                        <a:rPr lang="en-US" altLang="ko-KR" dirty="0"/>
                        <a:t>: O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동행자 선택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동행자 선택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조건에 맞는 가게 표시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2</a:t>
                      </a:r>
                      <a:endParaRPr sz="11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가게</a:t>
                      </a:r>
                      <a:r>
                        <a:rPr lang="en-US" altLang="ko-KR" dirty="0"/>
                        <a:t>: O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가게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사용자가 가게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가게 상세 정보 표시</a:t>
                      </a: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>
            <p:extLst>
              <p:ext uri="{D42A27DB-BD31-4B8C-83A1-F6EECF244321}">
                <p14:modId xmlns:p14="http://schemas.microsoft.com/office/powerpoint/2010/main" val="344499935"/>
              </p:ext>
            </p:extLst>
          </p:nvPr>
        </p:nvGraphicFramePr>
        <p:xfrm>
          <a:off x="358140" y="5328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동행자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Fooding-4</a:t>
                      </a: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/>
                        <a:t>Companion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35615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64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30"/>
          <p:cNvGraphicFramePr/>
          <p:nvPr>
            <p:extLst>
              <p:ext uri="{D42A27DB-BD31-4B8C-83A1-F6EECF244321}">
                <p14:modId xmlns:p14="http://schemas.microsoft.com/office/powerpoint/2010/main" val="2282655167"/>
              </p:ext>
            </p:extLst>
          </p:nvPr>
        </p:nvGraphicFramePr>
        <p:xfrm>
          <a:off x="358140" y="540000"/>
          <a:ext cx="11346175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Page title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Screen ID</a:t>
                      </a:r>
                      <a:endParaRPr sz="1600" b="1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Screen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Path</a:t>
                      </a:r>
                      <a:endParaRPr sz="1600" b="1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/>
                        <a:t>마이페이지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dirty="0"/>
                        <a:t>Fooding-5</a:t>
                      </a:r>
                      <a:endParaRPr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err="1"/>
                        <a:t>Mypage</a:t>
                      </a:r>
                      <a:endParaRPr sz="1400" dirty="0"/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46CDC14-B724-402D-8DDB-7428BAADD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681162"/>
            <a:ext cx="2381250" cy="41052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6BC6E0-DC2D-4DA5-BAD2-2770928F0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50" y="1671637"/>
            <a:ext cx="2381250" cy="41148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9" name="Google Shape;298;p30">
            <a:extLst>
              <a:ext uri="{FF2B5EF4-FFF2-40B4-BE49-F238E27FC236}">
                <a16:creationId xmlns:a16="http://schemas.microsoft.com/office/drawing/2014/main" id="{2C3FFFE7-CB3B-4298-AE3A-C9B8D34ADCEB}"/>
              </a:ext>
            </a:extLst>
          </p:cNvPr>
          <p:cNvSpPr/>
          <p:nvPr/>
        </p:nvSpPr>
        <p:spPr>
          <a:xfrm>
            <a:off x="6703214" y="1671637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8;p30">
            <a:extLst>
              <a:ext uri="{FF2B5EF4-FFF2-40B4-BE49-F238E27FC236}">
                <a16:creationId xmlns:a16="http://schemas.microsoft.com/office/drawing/2014/main" id="{DF587CAA-05B9-4C25-80C5-6B11BE6392DF}"/>
              </a:ext>
            </a:extLst>
          </p:cNvPr>
          <p:cNvSpPr/>
          <p:nvPr/>
        </p:nvSpPr>
        <p:spPr>
          <a:xfrm>
            <a:off x="6703214" y="2265808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298;p30">
            <a:extLst>
              <a:ext uri="{FF2B5EF4-FFF2-40B4-BE49-F238E27FC236}">
                <a16:creationId xmlns:a16="http://schemas.microsoft.com/office/drawing/2014/main" id="{F9ACB793-D4E5-4019-8D3F-3D65519ECB7D}"/>
              </a:ext>
            </a:extLst>
          </p:cNvPr>
          <p:cNvSpPr/>
          <p:nvPr/>
        </p:nvSpPr>
        <p:spPr>
          <a:xfrm>
            <a:off x="6703214" y="2859979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98;p30">
            <a:extLst>
              <a:ext uri="{FF2B5EF4-FFF2-40B4-BE49-F238E27FC236}">
                <a16:creationId xmlns:a16="http://schemas.microsoft.com/office/drawing/2014/main" id="{47C05875-CBF2-42BF-910C-3C0A9693383F}"/>
              </a:ext>
            </a:extLst>
          </p:cNvPr>
          <p:cNvSpPr/>
          <p:nvPr/>
        </p:nvSpPr>
        <p:spPr>
          <a:xfrm>
            <a:off x="6703214" y="3454150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98;p30">
            <a:extLst>
              <a:ext uri="{FF2B5EF4-FFF2-40B4-BE49-F238E27FC236}">
                <a16:creationId xmlns:a16="http://schemas.microsoft.com/office/drawing/2014/main" id="{EE792EC2-917F-48CC-AB66-72B8CC449D76}"/>
              </a:ext>
            </a:extLst>
          </p:cNvPr>
          <p:cNvSpPr/>
          <p:nvPr/>
        </p:nvSpPr>
        <p:spPr>
          <a:xfrm>
            <a:off x="6703214" y="4048321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298;p30">
            <a:extLst>
              <a:ext uri="{FF2B5EF4-FFF2-40B4-BE49-F238E27FC236}">
                <a16:creationId xmlns:a16="http://schemas.microsoft.com/office/drawing/2014/main" id="{BA731209-65F5-4F64-8A7C-DF7D7178BF82}"/>
              </a:ext>
            </a:extLst>
          </p:cNvPr>
          <p:cNvSpPr/>
          <p:nvPr/>
        </p:nvSpPr>
        <p:spPr>
          <a:xfrm>
            <a:off x="6703214" y="4668457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98;p30">
            <a:extLst>
              <a:ext uri="{FF2B5EF4-FFF2-40B4-BE49-F238E27FC236}">
                <a16:creationId xmlns:a16="http://schemas.microsoft.com/office/drawing/2014/main" id="{A1531BD1-A83D-4242-A32D-EFDA8158AEA5}"/>
              </a:ext>
            </a:extLst>
          </p:cNvPr>
          <p:cNvSpPr/>
          <p:nvPr/>
        </p:nvSpPr>
        <p:spPr>
          <a:xfrm>
            <a:off x="6703214" y="5270500"/>
            <a:ext cx="339900" cy="3483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7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98;p30">
            <a:extLst>
              <a:ext uri="{FF2B5EF4-FFF2-40B4-BE49-F238E27FC236}">
                <a16:creationId xmlns:a16="http://schemas.microsoft.com/office/drawing/2014/main" id="{4C7DB36D-7666-4E7A-BE5E-EB11DAACF58C}"/>
              </a:ext>
            </a:extLst>
          </p:cNvPr>
          <p:cNvSpPr/>
          <p:nvPr/>
        </p:nvSpPr>
        <p:spPr>
          <a:xfrm>
            <a:off x="1764473" y="2058879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298;p30">
            <a:extLst>
              <a:ext uri="{FF2B5EF4-FFF2-40B4-BE49-F238E27FC236}">
                <a16:creationId xmlns:a16="http://schemas.microsoft.com/office/drawing/2014/main" id="{ADD55DF2-2761-45EB-BC23-D6B82F30F120}"/>
              </a:ext>
            </a:extLst>
          </p:cNvPr>
          <p:cNvSpPr/>
          <p:nvPr/>
        </p:nvSpPr>
        <p:spPr>
          <a:xfrm>
            <a:off x="2740100" y="2525712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298;p30">
            <a:extLst>
              <a:ext uri="{FF2B5EF4-FFF2-40B4-BE49-F238E27FC236}">
                <a16:creationId xmlns:a16="http://schemas.microsoft.com/office/drawing/2014/main" id="{F4501499-DF03-43B7-B4E7-225BDEE6B5FB}"/>
              </a:ext>
            </a:extLst>
          </p:cNvPr>
          <p:cNvSpPr/>
          <p:nvPr/>
        </p:nvSpPr>
        <p:spPr>
          <a:xfrm>
            <a:off x="2094748" y="2525712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298;p30">
            <a:extLst>
              <a:ext uri="{FF2B5EF4-FFF2-40B4-BE49-F238E27FC236}">
                <a16:creationId xmlns:a16="http://schemas.microsoft.com/office/drawing/2014/main" id="{25259B8C-4B02-437C-874E-02CB6CAC695B}"/>
              </a:ext>
            </a:extLst>
          </p:cNvPr>
          <p:cNvSpPr/>
          <p:nvPr/>
        </p:nvSpPr>
        <p:spPr>
          <a:xfrm>
            <a:off x="1487534" y="2527687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298;p30">
            <a:extLst>
              <a:ext uri="{FF2B5EF4-FFF2-40B4-BE49-F238E27FC236}">
                <a16:creationId xmlns:a16="http://schemas.microsoft.com/office/drawing/2014/main" id="{85E68239-7A17-4BB9-9F7F-4E23AACFF715}"/>
              </a:ext>
            </a:extLst>
          </p:cNvPr>
          <p:cNvSpPr/>
          <p:nvPr/>
        </p:nvSpPr>
        <p:spPr>
          <a:xfrm>
            <a:off x="1130375" y="2859979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298;p30">
            <a:extLst>
              <a:ext uri="{FF2B5EF4-FFF2-40B4-BE49-F238E27FC236}">
                <a16:creationId xmlns:a16="http://schemas.microsoft.com/office/drawing/2014/main" id="{CF9BCAB4-2C12-4FFB-ACD5-E858664A2C02}"/>
              </a:ext>
            </a:extLst>
          </p:cNvPr>
          <p:cNvSpPr/>
          <p:nvPr/>
        </p:nvSpPr>
        <p:spPr>
          <a:xfrm>
            <a:off x="5129973" y="2909057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298;p30">
            <a:extLst>
              <a:ext uri="{FF2B5EF4-FFF2-40B4-BE49-F238E27FC236}">
                <a16:creationId xmlns:a16="http://schemas.microsoft.com/office/drawing/2014/main" id="{3058E6F7-D79C-4882-B357-8DD7D4B18331}"/>
              </a:ext>
            </a:extLst>
          </p:cNvPr>
          <p:cNvSpPr/>
          <p:nvPr/>
        </p:nvSpPr>
        <p:spPr>
          <a:xfrm>
            <a:off x="5789100" y="1851950"/>
            <a:ext cx="204027" cy="20692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299;p30">
            <a:extLst>
              <a:ext uri="{FF2B5EF4-FFF2-40B4-BE49-F238E27FC236}">
                <a16:creationId xmlns:a16="http://schemas.microsoft.com/office/drawing/2014/main" id="{E56552B1-3BED-44CB-B469-8D58E1293298}"/>
              </a:ext>
            </a:extLst>
          </p:cNvPr>
          <p:cNvSpPr txBox="1"/>
          <p:nvPr/>
        </p:nvSpPr>
        <p:spPr>
          <a:xfrm>
            <a:off x="7123652" y="1663720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프로필 상세 및 수정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9;p30">
            <a:extLst>
              <a:ext uri="{FF2B5EF4-FFF2-40B4-BE49-F238E27FC236}">
                <a16:creationId xmlns:a16="http://schemas.microsoft.com/office/drawing/2014/main" id="{DA48C70A-4973-416A-ACE7-C8D3C70E7167}"/>
              </a:ext>
            </a:extLst>
          </p:cNvPr>
          <p:cNvSpPr txBox="1"/>
          <p:nvPr/>
        </p:nvSpPr>
        <p:spPr>
          <a:xfrm>
            <a:off x="7123651" y="2257891"/>
            <a:ext cx="340453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kern="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팔로우</a:t>
            </a: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표시 및 </a:t>
            </a:r>
            <a:r>
              <a:rPr lang="ko-KR" altLang="en-US" sz="1200" kern="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팔로우</a:t>
            </a: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 페이지 이동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99;p30">
            <a:extLst>
              <a:ext uri="{FF2B5EF4-FFF2-40B4-BE49-F238E27FC236}">
                <a16:creationId xmlns:a16="http://schemas.microsoft.com/office/drawing/2014/main" id="{0F2BFAC1-552A-4B1B-B937-32B494783605}"/>
              </a:ext>
            </a:extLst>
          </p:cNvPr>
          <p:cNvSpPr txBox="1"/>
          <p:nvPr/>
        </p:nvSpPr>
        <p:spPr>
          <a:xfrm>
            <a:off x="7145877" y="2834829"/>
            <a:ext cx="340453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수 표시 및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팔로잉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리스트 페이지 이동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99;p30">
            <a:extLst>
              <a:ext uri="{FF2B5EF4-FFF2-40B4-BE49-F238E27FC236}">
                <a16:creationId xmlns:a16="http://schemas.microsoft.com/office/drawing/2014/main" id="{65403134-4F0C-4BB5-8B54-78786DED4BA4}"/>
              </a:ext>
            </a:extLst>
          </p:cNvPr>
          <p:cNvSpPr txBox="1"/>
          <p:nvPr/>
        </p:nvSpPr>
        <p:spPr>
          <a:xfrm>
            <a:off x="7145877" y="3429000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스푼 상세 내역 표시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99;p30">
            <a:extLst>
              <a:ext uri="{FF2B5EF4-FFF2-40B4-BE49-F238E27FC236}">
                <a16:creationId xmlns:a16="http://schemas.microsoft.com/office/drawing/2014/main" id="{50284371-0AE9-4EA7-A699-0845196EFDAC}"/>
              </a:ext>
            </a:extLst>
          </p:cNvPr>
          <p:cNvSpPr txBox="1"/>
          <p:nvPr/>
        </p:nvSpPr>
        <p:spPr>
          <a:xfrm>
            <a:off x="7145877" y="4053284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리뷰 상세 내역 표시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99;p30">
            <a:extLst>
              <a:ext uri="{FF2B5EF4-FFF2-40B4-BE49-F238E27FC236}">
                <a16:creationId xmlns:a16="http://schemas.microsoft.com/office/drawing/2014/main" id="{3E4B9171-C1BE-47DF-9114-A5BAAD1EC62A}"/>
              </a:ext>
            </a:extLst>
          </p:cNvPr>
          <p:cNvSpPr txBox="1"/>
          <p:nvPr/>
        </p:nvSpPr>
        <p:spPr>
          <a:xfrm>
            <a:off x="7145877" y="4647455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 가게 목록 표시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99;p30">
            <a:extLst>
              <a:ext uri="{FF2B5EF4-FFF2-40B4-BE49-F238E27FC236}">
                <a16:creationId xmlns:a16="http://schemas.microsoft.com/office/drawing/2014/main" id="{C6850BED-DB67-4BC4-87D5-91543480E165}"/>
              </a:ext>
            </a:extLst>
          </p:cNvPr>
          <p:cNvSpPr txBox="1"/>
          <p:nvPr/>
        </p:nvSpPr>
        <p:spPr>
          <a:xfrm>
            <a:off x="7123652" y="5283457"/>
            <a:ext cx="297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로그아웃 메뉴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399177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812</Words>
  <Application>Microsoft Office PowerPoint</Application>
  <PresentationFormat>와이드스크린</PresentationFormat>
  <Paragraphs>365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준오 윤</cp:lastModifiedBy>
  <cp:revision>46</cp:revision>
  <dcterms:created xsi:type="dcterms:W3CDTF">2021-01-21T06:50:02Z</dcterms:created>
  <dcterms:modified xsi:type="dcterms:W3CDTF">2021-04-08T07:21:38Z</dcterms:modified>
</cp:coreProperties>
</file>