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29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>
        <p:guide pos="3840"/>
        <p:guide orient="horz" pos="2183"/>
        <p:guide pos="7355"/>
        <p:guide pos="325"/>
        <p:guide orient="horz" pos="232"/>
        <p:guide orient="horz" pos="4088"/>
        <p:guide pos="5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A2B2-090B-452E-AA5C-94550BA555C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063B-CEA0-4700-9454-1362B30A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9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063B-CEA0-4700-9454-1362B30ABA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9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063B-CEA0-4700-9454-1362B30ABA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1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15BFE-C250-44C5-88A5-55C29D61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6DE98-BFB5-4356-A679-B089BD71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895E8-9DE9-42B8-969A-B471C292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8A3F-7236-4ECB-A574-BF8763DD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E5EC0-FA07-43D8-82F1-D51F71B9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56BD-7069-436E-AA2B-BDC3E7E5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A80DC-B565-4160-9EF2-B8D0D43A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8BB94-0C0A-4429-BA98-07182EDD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47A95-04CB-4DEA-A27D-69A93C4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546F-25B0-4B62-A59B-8F803AE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CE6D52-13CE-419F-988F-5CE053990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EBE3E-B776-48BD-840C-EEE9012B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46BB-2711-44ED-8167-63126783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9088D-2085-4908-86DF-5862C38A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57593-7EA9-4B80-A1C0-597F286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0D577-DC0B-4A7A-9CA2-1354B5E0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D15D1-C505-448C-9F22-019D0E39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9CFCC-F5E8-43EF-87CA-D5461F0C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C8DF2-C76B-4BF1-AAE1-DE7B735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EC4D-2545-4A72-A812-15320CF1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5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CDAD9-5E63-4414-8F5D-B74C8635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6A68-E940-4ED2-96B7-F6295D2B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AFCB9-8267-4498-9D52-3DE0266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65F6B-9F62-4B60-9CEA-516721E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0215B-5D99-472B-9664-7E3D4C97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2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D6FCE-8335-4857-A661-79D9116B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72864-E212-4411-866C-FDA81E72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884DA-3C70-4113-B0E5-EF0B36A3A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2D9DE-2DF5-40CC-8A42-223453C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91608-8063-48AD-92B0-A7E253F8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E3ECC-BD41-45BA-AC2B-1C15BB82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530F-686B-4830-97CB-B359D39F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9DBA1-E4D4-4ADD-9045-716F8D77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B0D46-B351-441D-9E03-FA7320D0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5C653-BEA9-48C0-BBD9-7F01D6FC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AC5F6D-85A4-4F59-A900-13BD2197C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E295A2-EA13-4893-BCD0-44DA3C1F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2B8BC5-6A80-4422-8593-FC932B1D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7B06BC-5B1C-40BA-AB4C-AF4DABF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4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45410-1AC9-41FF-8A2F-1F81BF30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14BE40-E606-45E7-B4B3-4E9AA502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EFA9D4-85C7-4B75-8947-7094EC3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C50F2-CACC-4E67-A47E-7C8B021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77AE5-34FE-4465-A15D-9AA7432D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5D6CF-3EA0-4067-AFFF-72E3A250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2D175-1176-40C6-B514-4AEC6F97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0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79B0-B78B-47AC-A1F9-DF103BE0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B38C6-FE85-4C94-A38B-C5E46FC6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B7743-5AD8-4006-8740-DF988DA51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9BE13-F9CD-4CBD-A053-22D1CF57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8F563-BB8D-434C-807A-780AA7E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629F8-4B6F-437B-AC8B-B6BDCE6E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5FC0B-74D7-40C7-8DBF-37E87A3E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845577-B44C-4628-A4AE-A4F9EFB34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A4B9-39F8-4853-82CB-A829BFAA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1E6BD-D49A-43DD-846D-F7389854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6E806-807A-4A2E-8EE3-8C9E45A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324D2-C601-4FA2-BE8B-CACA846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5D287A-C3C6-4E35-9FB8-F8329C0B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E9B38-2EC5-4E84-8CF5-F4E7659D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0D339-19D2-4323-9943-B2514220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6074-C6AF-4FFA-9714-3CFF4DC3B7E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701C-681D-423C-AEDD-1F84B5805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9F53B-4D3C-46B0-AE8B-609638BA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6468-BD40-4508-9C58-048155BA1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4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B08A0-FF82-47CF-A7FD-5E6C750FFA45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0B53CD-E796-4CC7-B608-C26254DB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9" b="95515" l="2378" r="96830">
                        <a14:foregroundMark x1="53369" y1="33245" x2="62219" y2="72559"/>
                        <a14:foregroundMark x1="62219" y1="72559" x2="62616" y2="24802"/>
                        <a14:foregroundMark x1="62616" y1="24802" x2="54557" y2="38259"/>
                        <a14:foregroundMark x1="55086" y1="24011" x2="55482" y2="67546"/>
                        <a14:foregroundMark x1="63408" y1="30343" x2="63408" y2="70449"/>
                        <a14:foregroundMark x1="59841" y1="54090" x2="60502" y2="74670"/>
                        <a14:foregroundMark x1="59974" y1="58839" x2="59313" y2="25330"/>
                        <a14:foregroundMark x1="5020" y1="10026" x2="66843" y2="9763"/>
                        <a14:foregroundMark x1="66843" y1="9763" x2="92470" y2="31926"/>
                        <a14:foregroundMark x1="92470" y1="31926" x2="92734" y2="82850"/>
                        <a14:foregroundMark x1="92734" y1="82850" x2="11493" y2="87863"/>
                        <a14:foregroundMark x1="11493" y1="87863" x2="4095" y2="12401"/>
                        <a14:foregroundMark x1="5020" y1="7388" x2="1453" y2="65172"/>
                        <a14:foregroundMark x1="1453" y1="65172" x2="37252" y2="95778"/>
                        <a14:foregroundMark x1="37252" y1="95778" x2="66711" y2="96042"/>
                        <a14:foregroundMark x1="66711" y1="96042" x2="87847" y2="91557"/>
                        <a14:foregroundMark x1="87847" y1="91557" x2="95641" y2="25594"/>
                        <a14:foregroundMark x1="95641" y1="25594" x2="73844" y2="7388"/>
                        <a14:foregroundMark x1="73844" y1="7388" x2="6209" y2="3166"/>
                        <a14:foregroundMark x1="2378" y1="12929" x2="2774" y2="88654"/>
                        <a14:foregroundMark x1="3699" y1="90765" x2="28798" y2="94723"/>
                        <a14:foregroundMark x1="28798" y1="94723" x2="30779" y2="94459"/>
                        <a14:foregroundMark x1="85733" y1="7652" x2="98679" y2="50660"/>
                        <a14:foregroundMark x1="98679" y1="50660" x2="91281" y2="94987"/>
                        <a14:foregroundMark x1="91281" y1="94987" x2="89432" y2="95515"/>
                        <a14:foregroundMark x1="84676" y1="7124" x2="96830" y2="7124"/>
                        <a14:foregroundMark x1="30779" y1="49340" x2="30779" y2="49340"/>
                        <a14:foregroundMark x1="40819" y1="48813" x2="40819" y2="48813"/>
                        <a14:backgroundMark x1="793" y1="2111" x2="793" y2="2111"/>
                        <a14:backgroundMark x1="99075" y1="97625" x2="99075" y2="97625"/>
                        <a14:backgroundMark x1="661" y1="97889" x2="661" y2="97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81" y="-514350"/>
            <a:ext cx="837094" cy="419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2C1118-7040-4A6D-AC04-ECBA11A4A9D5}"/>
              </a:ext>
            </a:extLst>
          </p:cNvPr>
          <p:cNvCxnSpPr>
            <a:cxnSpLocks/>
          </p:cNvCxnSpPr>
          <p:nvPr/>
        </p:nvCxnSpPr>
        <p:spPr>
          <a:xfrm flipH="1" flipV="1">
            <a:off x="525399" y="3424237"/>
            <a:ext cx="3236977" cy="47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5A1B7D-6578-4805-99EA-5B57BD251986}"/>
              </a:ext>
            </a:extLst>
          </p:cNvPr>
          <p:cNvCxnSpPr>
            <a:cxnSpLocks/>
          </p:cNvCxnSpPr>
          <p:nvPr/>
        </p:nvCxnSpPr>
        <p:spPr>
          <a:xfrm>
            <a:off x="6097524" y="352425"/>
            <a:ext cx="0" cy="14668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E78605-D159-4D77-83F5-2D8588CBCA2F}"/>
              </a:ext>
            </a:extLst>
          </p:cNvPr>
          <p:cNvCxnSpPr>
            <a:cxnSpLocks/>
          </p:cNvCxnSpPr>
          <p:nvPr/>
        </p:nvCxnSpPr>
        <p:spPr>
          <a:xfrm>
            <a:off x="3039999" y="342899"/>
            <a:ext cx="0" cy="6162676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66580B-63F6-43D8-8429-60485916BBA2}"/>
              </a:ext>
            </a:extLst>
          </p:cNvPr>
          <p:cNvCxnSpPr>
            <a:cxnSpLocks/>
          </p:cNvCxnSpPr>
          <p:nvPr/>
        </p:nvCxnSpPr>
        <p:spPr>
          <a:xfrm>
            <a:off x="9164574" y="342899"/>
            <a:ext cx="0" cy="6162676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ED51DB-BF1D-44CE-805B-3C4EC6B50F5E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62545F-EC77-4A25-B716-3264A2DA09CD}"/>
              </a:ext>
            </a:extLst>
          </p:cNvPr>
          <p:cNvCxnSpPr>
            <a:cxnSpLocks/>
          </p:cNvCxnSpPr>
          <p:nvPr/>
        </p:nvCxnSpPr>
        <p:spPr>
          <a:xfrm flipH="1">
            <a:off x="525400" y="5757862"/>
            <a:ext cx="11172824" cy="142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8150B9-0D4E-4766-87F1-745DAEB040D0}"/>
              </a:ext>
            </a:extLst>
          </p:cNvPr>
          <p:cNvCxnSpPr>
            <a:cxnSpLocks/>
          </p:cNvCxnSpPr>
          <p:nvPr/>
        </p:nvCxnSpPr>
        <p:spPr>
          <a:xfrm>
            <a:off x="6097524" y="5038725"/>
            <a:ext cx="0" cy="14668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CD38F-3C75-4583-B4E4-26E8F3CC35FE}"/>
              </a:ext>
            </a:extLst>
          </p:cNvPr>
          <p:cNvCxnSpPr>
            <a:cxnSpLocks/>
          </p:cNvCxnSpPr>
          <p:nvPr/>
        </p:nvCxnSpPr>
        <p:spPr>
          <a:xfrm flipH="1">
            <a:off x="8429625" y="3424237"/>
            <a:ext cx="3268599" cy="47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3BB9A2-4D1C-44EE-B75F-97F75328EFE7}"/>
              </a:ext>
            </a:extLst>
          </p:cNvPr>
          <p:cNvSpPr/>
          <p:nvPr/>
        </p:nvSpPr>
        <p:spPr>
          <a:xfrm>
            <a:off x="525399" y="342899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4"/>
                </a:solidFill>
                <a:latin typeface="Arial Black" panose="020B0A04020102020204" pitchFamily="34" charset="0"/>
              </a:rPr>
              <a:t>● </a:t>
            </a:r>
            <a:r>
              <a:rPr lang="en-US" altLang="ko-KR" sz="1200" dirty="0">
                <a:solidFill>
                  <a:schemeClr val="accent4"/>
                </a:solidFill>
                <a:latin typeface="Arial Black" panose="020B0A04020102020204" pitchFamily="34" charset="0"/>
              </a:rPr>
              <a:t>RECORD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00:14:30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C636BA-4A92-4A79-B12E-78CF415C117F}"/>
              </a:ext>
            </a:extLst>
          </p:cNvPr>
          <p:cNvSpPr/>
          <p:nvPr/>
        </p:nvSpPr>
        <p:spPr>
          <a:xfrm>
            <a:off x="9488424" y="352425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Arial Black" panose="020B0A04020102020204" pitchFamily="34" charset="0"/>
              </a:rPr>
              <a:t>4K | 3840x2160</a:t>
            </a:r>
          </a:p>
          <a:p>
            <a:pPr algn="r"/>
            <a:r>
              <a:rPr lang="en-US" altLang="ko-KR" sz="1200" dirty="0">
                <a:latin typeface="Arial Black" panose="020B0A04020102020204" pitchFamily="34" charset="0"/>
              </a:rPr>
              <a:t>30FPS | 80Mbps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712D87-92C4-447E-959B-A700D846CED9}"/>
              </a:ext>
            </a:extLst>
          </p:cNvPr>
          <p:cNvSpPr/>
          <p:nvPr/>
        </p:nvSpPr>
        <p:spPr>
          <a:xfrm>
            <a:off x="9488424" y="5943601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대전</a:t>
            </a:r>
            <a:r>
              <a:rPr lang="en-US" altLang="ko-KR" sz="120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2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반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 algn="r"/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천주용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오승철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C03109-59E8-4A4F-9B64-36EC90826EEF}"/>
              </a:ext>
            </a:extLst>
          </p:cNvPr>
          <p:cNvSpPr/>
          <p:nvPr/>
        </p:nvSpPr>
        <p:spPr>
          <a:xfrm>
            <a:off x="525399" y="5943601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ISO 100 1/8 f4.0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D0468F7-599B-49BE-A23B-09862DE88A61}"/>
              </a:ext>
            </a:extLst>
          </p:cNvPr>
          <p:cNvSpPr/>
          <p:nvPr/>
        </p:nvSpPr>
        <p:spPr>
          <a:xfrm>
            <a:off x="5230215" y="3524251"/>
            <a:ext cx="1520884" cy="344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E362047-9FFE-4C0F-B494-72BD7B302366}"/>
              </a:ext>
            </a:extLst>
          </p:cNvPr>
          <p:cNvGrpSpPr/>
          <p:nvPr/>
        </p:nvGrpSpPr>
        <p:grpSpPr>
          <a:xfrm>
            <a:off x="4477512" y="2585887"/>
            <a:ext cx="3236977" cy="1686227"/>
            <a:chOff x="4041995" y="2171700"/>
            <a:chExt cx="4063781" cy="2116930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4ACEEE5-EAA2-412F-B6E8-353FE9CB2241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7EBE885-7C75-44EE-9DDF-EBA532116BB4}"/>
                </a:ext>
              </a:extLst>
            </p:cNvPr>
            <p:cNvSpPr/>
            <p:nvPr/>
          </p:nvSpPr>
          <p:spPr>
            <a:xfrm>
              <a:off x="5119340" y="2171700"/>
              <a:ext cx="2986436" cy="211693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14000" dirty="0">
                <a:latin typeface="Bodoni MT Poster Compressed" panose="0207070608060105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37719-6613-44AF-9A5F-99211E7013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101197-9D28-4E5E-88A1-028846DD7ACA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CC682-C598-444D-A7DD-CD2F2204A11A}"/>
              </a:ext>
            </a:extLst>
          </p:cNvPr>
          <p:cNvGrpSpPr/>
          <p:nvPr/>
        </p:nvGrpSpPr>
        <p:grpSpPr>
          <a:xfrm>
            <a:off x="10566925" y="360024"/>
            <a:ext cx="1166350" cy="735350"/>
            <a:chOff x="4041995" y="1936307"/>
            <a:chExt cx="4063781" cy="256209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3F8214C-C1BF-419F-B5BD-6888B742E4CA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C07BE8-CD08-42B4-A70F-0E06D97ECDE8}"/>
                </a:ext>
              </a:extLst>
            </p:cNvPr>
            <p:cNvSpPr/>
            <p:nvPr/>
          </p:nvSpPr>
          <p:spPr>
            <a:xfrm>
              <a:off x="5119340" y="1936307"/>
              <a:ext cx="2986436" cy="2562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4400" dirty="0">
                <a:latin typeface="Bodoni MT Poster Compressed" panose="02070706080601050204" pitchFamily="18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0B87-523B-47A6-8918-B1445713DAC9}"/>
              </a:ext>
            </a:extLst>
          </p:cNvPr>
          <p:cNvCxnSpPr/>
          <p:nvPr/>
        </p:nvCxnSpPr>
        <p:spPr>
          <a:xfrm>
            <a:off x="525400" y="1095374"/>
            <a:ext cx="5570600" cy="0"/>
          </a:xfrm>
          <a:prstGeom prst="line">
            <a:avLst/>
          </a:prstGeom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FFFE-9054-4F4F-897E-AD0BFD41EE0F}"/>
              </a:ext>
            </a:extLst>
          </p:cNvPr>
          <p:cNvSpPr/>
          <p:nvPr/>
        </p:nvSpPr>
        <p:spPr>
          <a:xfrm>
            <a:off x="458725" y="430411"/>
            <a:ext cx="5570600" cy="7125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Tech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시작하기 — Vue.js">
            <a:extLst>
              <a:ext uri="{FF2B5EF4-FFF2-40B4-BE49-F238E27FC236}">
                <a16:creationId xmlns:a16="http://schemas.microsoft.com/office/drawing/2014/main" id="{931CA34F-79FA-426F-83D7-74D35B40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50" y="1920212"/>
            <a:ext cx="1507998" cy="15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| Next Software">
            <a:extLst>
              <a:ext uri="{FF2B5EF4-FFF2-40B4-BE49-F238E27FC236}">
                <a16:creationId xmlns:a16="http://schemas.microsoft.com/office/drawing/2014/main" id="{71BACF1A-60A7-4D94-8B2D-B1CE07EBA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8" r="24841"/>
          <a:stretch/>
        </p:blipFill>
        <p:spPr bwMode="auto">
          <a:xfrm>
            <a:off x="8096652" y="1916450"/>
            <a:ext cx="1507998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70ECB3-CDC7-4178-9098-A451C8CB6514}"/>
              </a:ext>
            </a:extLst>
          </p:cNvPr>
          <p:cNvGrpSpPr/>
          <p:nvPr/>
        </p:nvGrpSpPr>
        <p:grpSpPr>
          <a:xfrm>
            <a:off x="7269584" y="5009082"/>
            <a:ext cx="3162134" cy="963059"/>
            <a:chOff x="7191376" y="5224184"/>
            <a:chExt cx="3162134" cy="963059"/>
          </a:xfrm>
        </p:grpSpPr>
        <p:pic>
          <p:nvPicPr>
            <p:cNvPr id="1030" name="Picture 6" descr="The Movie Database (TMDb)">
              <a:extLst>
                <a:ext uri="{FF2B5EF4-FFF2-40B4-BE49-F238E27FC236}">
                  <a16:creationId xmlns:a16="http://schemas.microsoft.com/office/drawing/2014/main" id="{E3EF90C0-B806-4BE9-ABEC-A43F3749B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32" b="96842" l="755" r="96604">
                          <a14:foregroundMark x1="5283" y1="3158" x2="7170" y2="4211"/>
                          <a14:foregroundMark x1="7170" y1="4211" x2="9811" y2="4211"/>
                          <a14:foregroundMark x1="2642" y1="4211" x2="1132" y2="3684"/>
                          <a14:foregroundMark x1="23774" y1="2632" x2="23774" y2="22105"/>
                          <a14:foregroundMark x1="23396" y1="13684" x2="33962" y2="13158"/>
                          <a14:foregroundMark x1="45660" y1="4211" x2="46415" y2="23158"/>
                          <a14:foregroundMark x1="66792" y1="13158" x2="94340" y2="13158"/>
                          <a14:foregroundMark x1="16604" y1="41579" x2="14340" y2="45789"/>
                          <a14:foregroundMark x1="51321" y1="42632" x2="56226" y2="57368"/>
                          <a14:foregroundMark x1="75094" y1="40526" x2="76226" y2="54737"/>
                          <a14:foregroundMark x1="87925" y1="40000" x2="92453" y2="38947"/>
                          <a14:foregroundMark x1="88302" y1="44211" x2="88302" y2="56316"/>
                          <a14:foregroundMark x1="87925" y1="60526" x2="93208" y2="60000"/>
                          <a14:foregroundMark x1="96604" y1="40526" x2="96604" y2="40526"/>
                          <a14:foregroundMark x1="2642" y1="41053" x2="2642" y2="48421"/>
                          <a14:foregroundMark x1="12075" y1="81053" x2="47547" y2="81053"/>
                          <a14:foregroundMark x1="12075" y1="96842" x2="40000" y2="95263"/>
                          <a14:foregroundMark x1="64151" y1="76316" x2="63019" y2="90000"/>
                          <a14:foregroundMark x1="86038" y1="78421" x2="87170" y2="93158"/>
                          <a14:backgroundMark x1="98868" y1="98947" x2="98868" y2="989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376" y="5277040"/>
              <a:ext cx="1269494" cy="910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A9C14B0-F6BA-4C97-B202-7645EA6D2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7016" y="5829498"/>
              <a:ext cx="1866494" cy="357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영화진흥위원회 [ KOFIC뉴스상세 ]">
              <a:extLst>
                <a:ext uri="{FF2B5EF4-FFF2-40B4-BE49-F238E27FC236}">
                  <a16:creationId xmlns:a16="http://schemas.microsoft.com/office/drawing/2014/main" id="{EA9F94ED-B811-4143-8685-34198E2CC3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689" b="95574" l="2021" r="95522">
                          <a14:foregroundMark x1="4970" y1="17213" x2="5680" y2="41885"/>
                          <a14:foregroundMark x1="56035" y1="12049" x2="56035" y2="40574"/>
                          <a14:foregroundMark x1="60350" y1="4426" x2="58656" y2="4836"/>
                          <a14:foregroundMark x1="70617" y1="7377" x2="70235" y2="10410"/>
                          <a14:foregroundMark x1="70726" y1="25410" x2="70726" y2="48361"/>
                          <a14:foregroundMark x1="81103" y1="30574" x2="81267" y2="40984"/>
                          <a14:foregroundMark x1="81267" y1="40984" x2="90060" y2="45164"/>
                          <a14:foregroundMark x1="90060" y1="45164" x2="91207" y2="44262"/>
                          <a14:foregroundMark x1="93665" y1="26475" x2="95522" y2="28361"/>
                          <a14:foregroundMark x1="30761" y1="35328" x2="29656" y2="40492"/>
                          <a14:foregroundMark x1="32496" y1="27213" x2="31602" y2="31393"/>
                          <a14:foregroundMark x1="29656" y1="40492" x2="39487" y2="43770"/>
                          <a14:foregroundMark x1="39487" y1="43770" x2="40415" y2="30902"/>
                          <a14:foregroundMark x1="40415" y1="30902" x2="34790" y2="27213"/>
                          <a14:foregroundMark x1="34790" y1="27213" x2="32605" y2="27213"/>
                          <a14:foregroundMark x1="6335" y1="61148" x2="8301" y2="65738"/>
                          <a14:foregroundMark x1="4205" y1="61885" x2="3386" y2="62787"/>
                          <a14:foregroundMark x1="3605" y1="68361" x2="3605" y2="68361"/>
                          <a14:foregroundMark x1="2348" y1="65410" x2="2348" y2="65410"/>
                          <a14:foregroundMark x1="7318" y1="69098" x2="7318" y2="69098"/>
                          <a14:foregroundMark x1="10650" y1="63361" x2="10650" y2="63361"/>
                          <a14:foregroundMark x1="13108" y1="63115" x2="13108" y2="63115"/>
                          <a14:foregroundMark x1="12889" y1="68115" x2="12889" y2="68115"/>
                          <a14:foregroundMark x1="11360" y1="67377" x2="11360" y2="67377"/>
                          <a14:foregroundMark x1="12998" y1="66311" x2="12998" y2="66311"/>
                          <a14:foregroundMark x1="3004" y1="63525" x2="3004" y2="63525"/>
                          <a14:foregroundMark x1="2622" y1="66475" x2="2622" y2="66475"/>
                          <a14:foregroundMark x1="3605" y1="69098" x2="3605" y2="69098"/>
                          <a14:foregroundMark x1="8520" y1="73852" x2="8520" y2="73852"/>
                          <a14:foregroundMark x1="7318" y1="74098" x2="5844" y2="77213"/>
                          <a14:foregroundMark x1="10650" y1="74426" x2="12725" y2="77787"/>
                          <a14:foregroundMark x1="7701" y1="80738" x2="11851" y2="79836"/>
                          <a14:foregroundMark x1="68979" y1="8852" x2="68378" y2="9098"/>
                          <a14:foregroundMark x1="2348" y1="22787" x2="2021" y2="22049"/>
                          <a14:foregroundMark x1="19661" y1="60902" x2="22556" y2="66393"/>
                          <a14:foregroundMark x1="22556" y1="66393" x2="20644" y2="71148"/>
                          <a14:foregroundMark x1="18669" y1="68679" x2="18241" y2="70820"/>
                          <a14:foregroundMark x1="19880" y1="62623" x2="19245" y2="65799"/>
                          <a14:foregroundMark x1="18241" y1="70820" x2="19661" y2="71885"/>
                          <a14:foregroundMark x1="20044" y1="72951" x2="19880" y2="74590"/>
                          <a14:foregroundMark x1="17804" y1="76639" x2="23703" y2="75738"/>
                          <a14:foregroundMark x1="23703" y1="75738" x2="25341" y2="75902"/>
                          <a14:foregroundMark x1="33206" y1="61885" x2="32496" y2="68525"/>
                          <a14:foregroundMark x1="39760" y1="62213" x2="39760" y2="70574"/>
                          <a14:foregroundMark x1="32223" y1="76148" x2="35172" y2="80574"/>
                          <a14:foregroundMark x1="49263" y1="60574" x2="47023" y2="62377"/>
                          <a14:foregroundMark x1="45330" y1="73525" x2="49754" y2="73361"/>
                          <a14:foregroundMark x1="58274" y1="62951" x2="58383" y2="67213"/>
                          <a14:foregroundMark x1="66794" y1="62951" x2="67013" y2="71148"/>
                          <a14:foregroundMark x1="73075" y1="61475" x2="71109" y2="64098"/>
                          <a14:foregroundMark x1="72802" y1="71639" x2="74440" y2="72213"/>
                          <a14:foregroundMark x1="72474" y1="76475" x2="73075" y2="78525"/>
                          <a14:foregroundMark x1="85800" y1="65000" x2="85145" y2="66885"/>
                          <a14:foregroundMark x1="93282" y1="64098" x2="93665" y2="68689"/>
                          <a14:foregroundMark x1="5571" y1="92377" x2="6445" y2="92951"/>
                          <a14:foregroundMark x1="10759" y1="92377" x2="10268" y2="92787"/>
                          <a14:foregroundMark x1="16439" y1="91475" x2="16548" y2="94426"/>
                          <a14:foregroundMark x1="21628" y1="90738" x2="22993" y2="92049"/>
                          <a14:foregroundMark x1="25341" y1="92049" x2="24850" y2="95000"/>
                          <a14:foregroundMark x1="31622" y1="92213" x2="31731" y2="93689"/>
                          <a14:foregroundMark x1="39760" y1="89836" x2="39650" y2="94426"/>
                          <a14:foregroundMark x1="44347" y1="91148" x2="44347" y2="94426"/>
                          <a14:foregroundMark x1="44184" y1="88525" x2="44184" y2="88525"/>
                          <a14:foregroundMark x1="46805" y1="89836" x2="46313" y2="93361"/>
                          <a14:foregroundMark x1="49153" y1="92623" x2="49263" y2="95574"/>
                          <a14:foregroundMark x1="60513" y1="90902" x2="60513" y2="94098"/>
                          <a14:foregroundMark x1="67504" y1="92377" x2="67395" y2="95410"/>
                          <a14:foregroundMark x1="72966" y1="93115" x2="73075" y2="94098"/>
                          <a14:foregroundMark x1="78864" y1="92377" x2="78864" y2="95164"/>
                          <a14:foregroundMark x1="85035" y1="92213" x2="84544" y2="94426"/>
                          <a14:foregroundMark x1="90333" y1="92377" x2="89951" y2="95574"/>
                          <a14:foregroundMark x1="92682" y1="91885" x2="92955" y2="94426"/>
                          <a14:foregroundMark x1="90442" y1="88525" x2="90442" y2="88525"/>
                          <a14:backgroundMark x1="19880" y1="67787" x2="19880" y2="67787"/>
                          <a14:backgroundMark x1="19552" y1="65738" x2="19880" y2="69426"/>
                          <a14:backgroundMark x1="19279" y1="65738" x2="19279" y2="65738"/>
                          <a14:backgroundMark x1="21027" y1="69098" x2="21518" y2="67951"/>
                          <a14:backgroundMark x1="19006" y1="68115" x2="18678" y2="68689"/>
                          <a14:backgroundMark x1="20044" y1="65000" x2="19170" y2="65574"/>
                          <a14:backgroundMark x1="31240" y1="34426" x2="31841" y2="33361"/>
                          <a14:backgroundMark x1="32824" y1="34016" x2="32004" y2="33279"/>
                          <a14:backgroundMark x1="88149" y1="33033" x2="87275" y2="30410"/>
                          <a14:backgroundMark x1="87111" y1="30246" x2="87111" y2="30246"/>
                          <a14:backgroundMark x1="87111" y1="29754" x2="87111" y2="29754"/>
                          <a14:backgroundMark x1="87220" y1="29590" x2="87220" y2="29590"/>
                          <a14:backgroundMark x1="87657" y1="29590" x2="87657" y2="29590"/>
                          <a14:backgroundMark x1="88149" y1="29180" x2="88149" y2="29180"/>
                          <a14:backgroundMark x1="86947" y1="29590" x2="86947" y2="29590"/>
                          <a14:backgroundMark x1="86401" y1="29590" x2="86401" y2="29590"/>
                          <a14:backgroundMark x1="85964" y1="29754" x2="85964" y2="29754"/>
                          <a14:backgroundMark x1="85691" y1="30000" x2="85691" y2="30000"/>
                          <a14:backgroundMark x1="85527" y1="29836" x2="85527" y2="29836"/>
                          <a14:backgroundMark x1="86346" y1="29754" x2="86346" y2="29754"/>
                          <a14:backgroundMark x1="86674" y1="29754" x2="86674" y2="29754"/>
                          <a14:backgroundMark x1="86401" y1="29836" x2="86401" y2="29836"/>
                          <a14:backgroundMark x1="86073" y1="29836" x2="86073" y2="29836"/>
                          <a14:backgroundMark x1="85636" y1="30082" x2="85636" y2="30082"/>
                          <a14:backgroundMark x1="85472" y1="30246" x2="85472" y2="30246"/>
                          <a14:backgroundMark x1="31567" y1="32049" x2="31567" y2="32049"/>
                          <a14:backgroundMark x1="31404" y1="32459" x2="31404" y2="32459"/>
                          <a14:backgroundMark x1="31404" y1="33279" x2="31404" y2="33279"/>
                          <a14:backgroundMark x1="31349" y1="33115" x2="31349" y2="33115"/>
                          <a14:backgroundMark x1="31076" y1="34590" x2="31076" y2="34590"/>
                          <a14:backgroundMark x1="31240" y1="33361" x2="31240" y2="33361"/>
                          <a14:backgroundMark x1="31131" y1="34016" x2="31131" y2="34016"/>
                          <a14:backgroundMark x1="31076" y1="33934" x2="31076" y2="33934"/>
                          <a14:backgroundMark x1="31240" y1="33689" x2="31240" y2="33689"/>
                          <a14:backgroundMark x1="31404" y1="33115" x2="31404" y2="33115"/>
                          <a14:backgroundMark x1="31513" y1="32623" x2="31513" y2="32623"/>
                          <a14:backgroundMark x1="31567" y1="32377" x2="31567" y2="32377"/>
                          <a14:backgroundMark x1="31950" y1="31557" x2="31950" y2="31557"/>
                          <a14:backgroundMark x1="31786" y1="31393" x2="31786" y2="31393"/>
                          <a14:backgroundMark x1="31677" y1="31803" x2="31677" y2="31803"/>
                          <a14:backgroundMark x1="31404" y1="32705" x2="31404" y2="32705"/>
                          <a14:backgroundMark x1="31349" y1="32869" x2="31349" y2="32869"/>
                          <a14:backgroundMark x1="31349" y1="33115" x2="31349" y2="33115"/>
                          <a14:backgroundMark x1="31131" y1="34016" x2="31131" y2="34016"/>
                          <a14:backgroundMark x1="31076" y1="34426" x2="31076" y2="34426"/>
                          <a14:backgroundMark x1="30967" y1="34836" x2="30967" y2="34836"/>
                          <a14:backgroundMark x1="31076" y1="35082" x2="31076" y2="35082"/>
                          <a14:backgroundMark x1="31076" y1="35328" x2="31076" y2="35328"/>
                          <a14:backgroundMark x1="30967" y1="35492" x2="30967" y2="35492"/>
                          <a14:backgroundMark x1="30967" y1="35000" x2="30967" y2="35000"/>
                          <a14:backgroundMark x1="31786" y1="31557" x2="31786" y2="31557"/>
                          <a14:backgroundMark x1="31677" y1="31393" x2="31677" y2="31393"/>
                          <a14:backgroundMark x1="9448" y1="29836" x2="9448" y2="29836"/>
                          <a14:backgroundMark x1="9558" y1="36803" x2="9558" y2="368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4" b="47799"/>
            <a:stretch/>
          </p:blipFill>
          <p:spPr bwMode="auto">
            <a:xfrm>
              <a:off x="8487016" y="5224184"/>
              <a:ext cx="1613128" cy="53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D50831-E95D-4FA2-B2DE-EA2EA1C465F4}"/>
              </a:ext>
            </a:extLst>
          </p:cNvPr>
          <p:cNvGrpSpPr/>
          <p:nvPr/>
        </p:nvGrpSpPr>
        <p:grpSpPr>
          <a:xfrm>
            <a:off x="985079" y="1294137"/>
            <a:ext cx="2095836" cy="584200"/>
            <a:chOff x="615677" y="1294137"/>
            <a:chExt cx="2095836" cy="5842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EC6F78-A5BA-4CAC-9700-E1F42D87BB7D}"/>
                </a:ext>
              </a:extLst>
            </p:cNvPr>
            <p:cNvSpPr/>
            <p:nvPr/>
          </p:nvSpPr>
          <p:spPr>
            <a:xfrm>
              <a:off x="874713" y="1294137"/>
              <a:ext cx="1836800" cy="584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Frontend</a:t>
              </a:r>
              <a:endParaRPr lang="ko-KR" altLang="en-US" sz="2400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F822702-5646-48DF-9CFE-1C7E488B7051}"/>
                </a:ext>
              </a:extLst>
            </p:cNvPr>
            <p:cNvSpPr/>
            <p:nvPr/>
          </p:nvSpPr>
          <p:spPr>
            <a:xfrm rot="5400000">
              <a:off x="595970" y="1463069"/>
              <a:ext cx="285750" cy="2463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3700608-2382-4CD9-80DC-EA5CCFA41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6" y="4792283"/>
            <a:ext cx="1341784" cy="13417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AE91F0-2780-4223-9ED9-DF28858CBA61}"/>
              </a:ext>
            </a:extLst>
          </p:cNvPr>
          <p:cNvGrpSpPr/>
          <p:nvPr/>
        </p:nvGrpSpPr>
        <p:grpSpPr>
          <a:xfrm>
            <a:off x="6195254" y="1294137"/>
            <a:ext cx="2095836" cy="584200"/>
            <a:chOff x="615677" y="1294137"/>
            <a:chExt cx="2095836" cy="5842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B770DD-BE3B-46CD-ACC6-5A28FE0B49ED}"/>
                </a:ext>
              </a:extLst>
            </p:cNvPr>
            <p:cNvSpPr/>
            <p:nvPr/>
          </p:nvSpPr>
          <p:spPr>
            <a:xfrm>
              <a:off x="874713" y="1294137"/>
              <a:ext cx="1836800" cy="584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Backend</a:t>
              </a:r>
              <a:endParaRPr lang="ko-KR" altLang="en-US" sz="24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7C2E29EE-957D-40E0-8FB7-00F77F870E81}"/>
                </a:ext>
              </a:extLst>
            </p:cNvPr>
            <p:cNvSpPr/>
            <p:nvPr/>
          </p:nvSpPr>
          <p:spPr>
            <a:xfrm rot="5400000">
              <a:off x="595970" y="1463069"/>
              <a:ext cx="285750" cy="2463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래픽 29">
            <a:extLst>
              <a:ext uri="{FF2B5EF4-FFF2-40B4-BE49-F238E27FC236}">
                <a16:creationId xmlns:a16="http://schemas.microsoft.com/office/drawing/2014/main" id="{390FEC8F-878A-43C4-8C76-57AE66834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937376" y="3572714"/>
            <a:ext cx="807946" cy="807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C3206A-5231-4762-99C8-CC8A8542F15A}"/>
              </a:ext>
            </a:extLst>
          </p:cNvPr>
          <p:cNvGrpSpPr/>
          <p:nvPr/>
        </p:nvGrpSpPr>
        <p:grpSpPr>
          <a:xfrm>
            <a:off x="4333655" y="1916450"/>
            <a:ext cx="586345" cy="380443"/>
            <a:chOff x="4209830" y="1855184"/>
            <a:chExt cx="586345" cy="3804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E262EAF-BD21-41C1-A46E-4CA8424E2ADB}"/>
                </a:ext>
              </a:extLst>
            </p:cNvPr>
            <p:cNvSpPr/>
            <p:nvPr/>
          </p:nvSpPr>
          <p:spPr>
            <a:xfrm>
              <a:off x="4225392" y="1855184"/>
              <a:ext cx="570783" cy="3804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SPA</a:t>
              </a:r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725B5BD-302D-492C-A1B2-EA07A16DE652}"/>
                </a:ext>
              </a:extLst>
            </p:cNvPr>
            <p:cNvCxnSpPr>
              <a:cxnSpLocks/>
            </p:cNvCxnSpPr>
            <p:nvPr/>
          </p:nvCxnSpPr>
          <p:spPr>
            <a:xfrm>
              <a:off x="4209830" y="1905684"/>
              <a:ext cx="0" cy="279442"/>
            </a:xfrm>
            <a:prstGeom prst="line">
              <a:avLst/>
            </a:prstGeom>
            <a:ln w="444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E8C09C1-B8C6-467F-B2A3-38C9BC3ADD8E}"/>
              </a:ext>
            </a:extLst>
          </p:cNvPr>
          <p:cNvGrpSpPr/>
          <p:nvPr/>
        </p:nvGrpSpPr>
        <p:grpSpPr>
          <a:xfrm>
            <a:off x="9845373" y="1916450"/>
            <a:ext cx="1023928" cy="380443"/>
            <a:chOff x="4209830" y="1855184"/>
            <a:chExt cx="586345" cy="38044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97C773-E0C7-4CC4-B559-F870DC8D8FBF}"/>
                </a:ext>
              </a:extLst>
            </p:cNvPr>
            <p:cNvSpPr/>
            <p:nvPr/>
          </p:nvSpPr>
          <p:spPr>
            <a:xfrm>
              <a:off x="4225392" y="1855184"/>
              <a:ext cx="570783" cy="3804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RESTful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CFBC95-2C0C-43E1-99D3-597FB02D5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09830" y="1905684"/>
              <a:ext cx="0" cy="279442"/>
            </a:xfrm>
            <a:prstGeom prst="line">
              <a:avLst/>
            </a:prstGeom>
            <a:ln w="444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73BEF6-D71C-4F37-9FA9-586D5B71DFD7}"/>
              </a:ext>
            </a:extLst>
          </p:cNvPr>
          <p:cNvGrpSpPr/>
          <p:nvPr/>
        </p:nvGrpSpPr>
        <p:grpSpPr>
          <a:xfrm>
            <a:off x="9845373" y="4602061"/>
            <a:ext cx="586345" cy="380443"/>
            <a:chOff x="4209830" y="1855184"/>
            <a:chExt cx="586345" cy="38044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8B71617-2080-4DA3-B2C4-6BC847DE7B8B}"/>
                </a:ext>
              </a:extLst>
            </p:cNvPr>
            <p:cNvSpPr/>
            <p:nvPr/>
          </p:nvSpPr>
          <p:spPr>
            <a:xfrm>
              <a:off x="4225392" y="1855184"/>
              <a:ext cx="570783" cy="3804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API</a:t>
              </a:r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304C8F9-9A67-44E8-80F6-A08B2CFC55BD}"/>
                </a:ext>
              </a:extLst>
            </p:cNvPr>
            <p:cNvCxnSpPr>
              <a:cxnSpLocks/>
            </p:cNvCxnSpPr>
            <p:nvPr/>
          </p:nvCxnSpPr>
          <p:spPr>
            <a:xfrm>
              <a:off x="4209830" y="1905684"/>
              <a:ext cx="0" cy="279442"/>
            </a:xfrm>
            <a:prstGeom prst="line">
              <a:avLst/>
            </a:prstGeom>
            <a:ln w="444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37719-6613-44AF-9A5F-99211E7013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101197-9D28-4E5E-88A1-028846DD7ACA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CC682-C598-444D-A7DD-CD2F2204A11A}"/>
              </a:ext>
            </a:extLst>
          </p:cNvPr>
          <p:cNvGrpSpPr/>
          <p:nvPr/>
        </p:nvGrpSpPr>
        <p:grpSpPr>
          <a:xfrm>
            <a:off x="10566925" y="360024"/>
            <a:ext cx="1166350" cy="735350"/>
            <a:chOff x="4041995" y="1936307"/>
            <a:chExt cx="4063781" cy="256209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3F8214C-C1BF-419F-B5BD-6888B742E4CA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C07BE8-CD08-42B4-A70F-0E06D97ECDE8}"/>
                </a:ext>
              </a:extLst>
            </p:cNvPr>
            <p:cNvSpPr/>
            <p:nvPr/>
          </p:nvSpPr>
          <p:spPr>
            <a:xfrm>
              <a:off x="5119340" y="1936307"/>
              <a:ext cx="2986436" cy="2562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4400" dirty="0">
                <a:latin typeface="Bodoni MT Poster Compressed" panose="02070706080601050204" pitchFamily="18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0B87-523B-47A6-8918-B1445713DAC9}"/>
              </a:ext>
            </a:extLst>
          </p:cNvPr>
          <p:cNvCxnSpPr/>
          <p:nvPr/>
        </p:nvCxnSpPr>
        <p:spPr>
          <a:xfrm>
            <a:off x="525400" y="1095374"/>
            <a:ext cx="5570600" cy="0"/>
          </a:xfrm>
          <a:prstGeom prst="line">
            <a:avLst/>
          </a:prstGeom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FFFE-9054-4F4F-897E-AD0BFD41EE0F}"/>
              </a:ext>
            </a:extLst>
          </p:cNvPr>
          <p:cNvSpPr/>
          <p:nvPr/>
        </p:nvSpPr>
        <p:spPr>
          <a:xfrm>
            <a:off x="458725" y="430411"/>
            <a:ext cx="5570600" cy="7125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5C6645-496D-4A98-84AD-6D43B37E95F5}"/>
              </a:ext>
            </a:extLst>
          </p:cNvPr>
          <p:cNvGrpSpPr/>
          <p:nvPr/>
        </p:nvGrpSpPr>
        <p:grpSpPr>
          <a:xfrm>
            <a:off x="1636713" y="1756462"/>
            <a:ext cx="4230687" cy="3272739"/>
            <a:chOff x="1169988" y="1756462"/>
            <a:chExt cx="4230687" cy="327273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16CB12-5130-40A9-9E04-B24F0291BDD3}"/>
                </a:ext>
              </a:extLst>
            </p:cNvPr>
            <p:cNvSpPr/>
            <p:nvPr/>
          </p:nvSpPr>
          <p:spPr>
            <a:xfrm>
              <a:off x="1169988" y="1756462"/>
              <a:ext cx="430212" cy="7125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600" dirty="0">
                  <a:solidFill>
                    <a:schemeClr val="accent4"/>
                  </a:solidFill>
                  <a:latin typeface="Bodoni MT Poster Compressed" panose="02070706080601050204" pitchFamily="18" charset="0"/>
                </a:rPr>
                <a:t>C</a:t>
              </a:r>
              <a:endParaRPr lang="ko-KR" altLang="en-US" sz="66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C45916-7F7F-4C2F-B122-DA6D3F176D4E}"/>
                </a:ext>
              </a:extLst>
            </p:cNvPr>
            <p:cNvSpPr/>
            <p:nvPr/>
          </p:nvSpPr>
          <p:spPr>
            <a:xfrm>
              <a:off x="1427163" y="2135525"/>
              <a:ext cx="1106487" cy="3335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천주용</a:t>
              </a:r>
              <a:endPara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B3CE1BE-C509-4286-A795-1C9505AFB019}"/>
                </a:ext>
              </a:extLst>
            </p:cNvPr>
            <p:cNvSpPr/>
            <p:nvPr/>
          </p:nvSpPr>
          <p:spPr>
            <a:xfrm>
              <a:off x="1390650" y="2295525"/>
              <a:ext cx="4010025" cy="2733676"/>
            </a:xfrm>
            <a:prstGeom prst="round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</a:t>
              </a:r>
              <a:r>
                <a:rPr lang="ko-KR" altLang="en-US" dirty="0"/>
                <a:t>장고 </a:t>
              </a:r>
              <a:r>
                <a:rPr lang="en-US" altLang="ko-KR" dirty="0"/>
                <a:t>2</a:t>
              </a:r>
              <a:r>
                <a:rPr lang="ko-KR" altLang="en-US" dirty="0"/>
                <a:t>차 전직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</a:t>
              </a:r>
              <a:r>
                <a:rPr lang="ko-KR" altLang="en-US" dirty="0"/>
                <a:t>로그인</a:t>
              </a:r>
              <a:r>
                <a:rPr lang="en-US" altLang="ko-KR" dirty="0"/>
                <a:t>, </a:t>
              </a:r>
              <a:r>
                <a:rPr lang="ko-KR" altLang="en-US" dirty="0"/>
                <a:t>회원가입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</a:t>
              </a:r>
              <a:r>
                <a:rPr lang="ko-KR" altLang="en-US" dirty="0"/>
                <a:t>박스 오피스 순위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API </a:t>
              </a:r>
              <a:r>
                <a:rPr lang="ko-KR" altLang="en-US" dirty="0"/>
                <a:t>달인</a:t>
              </a:r>
              <a:endParaRPr lang="en-US" altLang="ko-KR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721501-3B9A-4A62-A608-7AD10BC0D6B3}"/>
              </a:ext>
            </a:extLst>
          </p:cNvPr>
          <p:cNvGrpSpPr/>
          <p:nvPr/>
        </p:nvGrpSpPr>
        <p:grpSpPr>
          <a:xfrm>
            <a:off x="6808788" y="1775512"/>
            <a:ext cx="4252913" cy="3272739"/>
            <a:chOff x="6456363" y="1775512"/>
            <a:chExt cx="4252913" cy="327273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9261C30-FA49-4B38-A1A0-7A88E4907A40}"/>
                </a:ext>
              </a:extLst>
            </p:cNvPr>
            <p:cNvSpPr/>
            <p:nvPr/>
          </p:nvSpPr>
          <p:spPr>
            <a:xfrm>
              <a:off x="6456363" y="1775512"/>
              <a:ext cx="430212" cy="7125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600" dirty="0">
                  <a:solidFill>
                    <a:schemeClr val="accent4"/>
                  </a:solidFill>
                  <a:latin typeface="Bodoni MT Poster Compressed" panose="02070706080601050204" pitchFamily="18" charset="0"/>
                </a:rPr>
                <a:t>O</a:t>
              </a:r>
              <a:endParaRPr lang="ko-KR" altLang="en-US" sz="6600" dirty="0">
                <a:solidFill>
                  <a:schemeClr val="accent4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3E98DC-7A3E-4B40-AD7A-1ABDFA5B0583}"/>
                </a:ext>
              </a:extLst>
            </p:cNvPr>
            <p:cNvSpPr/>
            <p:nvPr/>
          </p:nvSpPr>
          <p:spPr>
            <a:xfrm>
              <a:off x="6743700" y="2154575"/>
              <a:ext cx="1106487" cy="3335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오승철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E746528-2796-45B2-9623-3A1A42CF8CF4}"/>
                </a:ext>
              </a:extLst>
            </p:cNvPr>
            <p:cNvSpPr/>
            <p:nvPr/>
          </p:nvSpPr>
          <p:spPr>
            <a:xfrm>
              <a:off x="6699251" y="2314575"/>
              <a:ext cx="4010025" cy="2733676"/>
            </a:xfrm>
            <a:prstGeom prst="round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CSS</a:t>
              </a:r>
              <a:r>
                <a:rPr lang="ko-KR" altLang="en-US" dirty="0"/>
                <a:t>에 조금 진심인 편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</a:t>
              </a:r>
              <a:r>
                <a:rPr lang="ko-KR" altLang="en-US" dirty="0"/>
                <a:t>게시판</a:t>
              </a:r>
              <a:r>
                <a:rPr lang="en-US" altLang="ko-KR" dirty="0"/>
                <a:t>, </a:t>
              </a:r>
              <a:r>
                <a:rPr lang="ko-KR" altLang="en-US" dirty="0"/>
                <a:t>댓글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/>
                <a:t> </a:t>
              </a:r>
              <a:r>
                <a:rPr lang="ko-KR" altLang="en-US" dirty="0"/>
                <a:t>추천 영화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#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회의록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일정 </a:t>
              </a:r>
              <a:r>
                <a:rPr lang="ko-KR" altLang="en-US" dirty="0" err="1">
                  <a:solidFill>
                    <a:schemeClr val="bg1"/>
                  </a:solidFill>
                </a:rPr>
                <a:t>줍줍</a:t>
              </a:r>
              <a:endParaRPr lang="en-US" altLang="ko-KR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906613-2320-456B-86B9-983A85E269FA}"/>
              </a:ext>
            </a:extLst>
          </p:cNvPr>
          <p:cNvSpPr/>
          <p:nvPr/>
        </p:nvSpPr>
        <p:spPr>
          <a:xfrm>
            <a:off x="874713" y="5162550"/>
            <a:ext cx="10801350" cy="1327148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514600" algn="l"/>
              </a:tabLst>
            </a:pP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/>
              <a:t>공통 부분  </a:t>
            </a: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/>
              <a:t>기획  </a:t>
            </a: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/>
              <a:t>아이디어  </a:t>
            </a: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 err="1"/>
              <a:t>기도메타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A61D54-8A25-4955-B274-2C6C3A80F9DC}"/>
              </a:ext>
            </a:extLst>
          </p:cNvPr>
          <p:cNvCxnSpPr>
            <a:cxnSpLocks/>
          </p:cNvCxnSpPr>
          <p:nvPr/>
        </p:nvCxnSpPr>
        <p:spPr>
          <a:xfrm>
            <a:off x="3733800" y="6096001"/>
            <a:ext cx="8637588" cy="0"/>
          </a:xfrm>
          <a:prstGeom prst="line">
            <a:avLst/>
          </a:prstGeom>
          <a:ln w="412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37719-6613-44AF-9A5F-99211E7013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101197-9D28-4E5E-88A1-028846DD7ACA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CC682-C598-444D-A7DD-CD2F2204A11A}"/>
              </a:ext>
            </a:extLst>
          </p:cNvPr>
          <p:cNvGrpSpPr/>
          <p:nvPr/>
        </p:nvGrpSpPr>
        <p:grpSpPr>
          <a:xfrm>
            <a:off x="10566925" y="360024"/>
            <a:ext cx="1166350" cy="735350"/>
            <a:chOff x="4041995" y="1936307"/>
            <a:chExt cx="4063781" cy="256209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3F8214C-C1BF-419F-B5BD-6888B742E4CA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C07BE8-CD08-42B4-A70F-0E06D97ECDE8}"/>
                </a:ext>
              </a:extLst>
            </p:cNvPr>
            <p:cNvSpPr/>
            <p:nvPr/>
          </p:nvSpPr>
          <p:spPr>
            <a:xfrm>
              <a:off x="5119340" y="1936307"/>
              <a:ext cx="2986436" cy="2562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4400" dirty="0">
                <a:latin typeface="Bodoni MT Poster Compressed" panose="02070706080601050204" pitchFamily="18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0B87-523B-47A6-8918-B1445713DAC9}"/>
              </a:ext>
            </a:extLst>
          </p:cNvPr>
          <p:cNvCxnSpPr/>
          <p:nvPr/>
        </p:nvCxnSpPr>
        <p:spPr>
          <a:xfrm>
            <a:off x="525400" y="1095374"/>
            <a:ext cx="5570600" cy="0"/>
          </a:xfrm>
          <a:prstGeom prst="line">
            <a:avLst/>
          </a:prstGeom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FFFE-9054-4F4F-897E-AD0BFD41EE0F}"/>
              </a:ext>
            </a:extLst>
          </p:cNvPr>
          <p:cNvSpPr/>
          <p:nvPr/>
        </p:nvSpPr>
        <p:spPr>
          <a:xfrm>
            <a:off x="458725" y="430411"/>
            <a:ext cx="5570600" cy="7125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A61D54-8A25-4955-B274-2C6C3A80F9DC}"/>
              </a:ext>
            </a:extLst>
          </p:cNvPr>
          <p:cNvCxnSpPr>
            <a:cxnSpLocks/>
          </p:cNvCxnSpPr>
          <p:nvPr/>
        </p:nvCxnSpPr>
        <p:spPr>
          <a:xfrm>
            <a:off x="-147145" y="6096001"/>
            <a:ext cx="6323314" cy="0"/>
          </a:xfrm>
          <a:prstGeom prst="line">
            <a:avLst/>
          </a:prstGeom>
          <a:ln w="412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>
            <a:extLst>
              <a:ext uri="{FF2B5EF4-FFF2-40B4-BE49-F238E27FC236}">
                <a16:creationId xmlns:a16="http://schemas.microsoft.com/office/drawing/2014/main" id="{8DEB61AC-E4E9-4A23-AE4C-CAB9A12E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5516" y="1185861"/>
            <a:ext cx="5061199" cy="5581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0ED120-A5F8-4526-A3C1-A9064ECD996C}"/>
              </a:ext>
            </a:extLst>
          </p:cNvPr>
          <p:cNvGrpSpPr/>
          <p:nvPr/>
        </p:nvGrpSpPr>
        <p:grpSpPr>
          <a:xfrm>
            <a:off x="985079" y="1294137"/>
            <a:ext cx="2095836" cy="584200"/>
            <a:chOff x="615677" y="1294137"/>
            <a:chExt cx="2095836" cy="5842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5468A60-C0B0-4FCB-BB77-421CF4DE6211}"/>
                </a:ext>
              </a:extLst>
            </p:cNvPr>
            <p:cNvSpPr/>
            <p:nvPr/>
          </p:nvSpPr>
          <p:spPr>
            <a:xfrm>
              <a:off x="874713" y="1294137"/>
              <a:ext cx="1836800" cy="584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ERD</a:t>
              </a:r>
              <a:endParaRPr lang="ko-KR" altLang="en-US" sz="24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3B1C7DF4-E58E-45C3-8956-276F22898A17}"/>
                </a:ext>
              </a:extLst>
            </p:cNvPr>
            <p:cNvSpPr/>
            <p:nvPr/>
          </p:nvSpPr>
          <p:spPr>
            <a:xfrm rot="5400000">
              <a:off x="595970" y="1463069"/>
              <a:ext cx="285750" cy="2463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B12AC8D-F911-4DC2-9122-27506547BF14}"/>
              </a:ext>
            </a:extLst>
          </p:cNvPr>
          <p:cNvSpPr/>
          <p:nvPr/>
        </p:nvSpPr>
        <p:spPr>
          <a:xfrm>
            <a:off x="1151930" y="1352551"/>
            <a:ext cx="4877395" cy="2733676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영화의 데이터 대부분 </a:t>
            </a:r>
            <a:r>
              <a:rPr lang="en-US" altLang="ko-KR" dirty="0">
                <a:solidFill>
                  <a:schemeClr val="bg1"/>
                </a:solidFill>
              </a:rPr>
              <a:t>API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/>
              <a:t>기본적인 회원 및</a:t>
            </a:r>
            <a:r>
              <a:rPr lang="en-US" altLang="ko-KR" dirty="0"/>
              <a:t> </a:t>
            </a:r>
            <a:r>
              <a:rPr lang="ko-KR" altLang="en-US" dirty="0"/>
              <a:t>커뮤니티 관련 모델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en-US" altLang="ko-KR" dirty="0"/>
              <a:t> </a:t>
            </a:r>
            <a:r>
              <a:rPr lang="ko-KR" altLang="en-US" dirty="0"/>
              <a:t>유저가 좋아하는 영화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7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37719-6613-44AF-9A5F-99211E7013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101197-9D28-4E5E-88A1-028846DD7ACA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CC682-C598-444D-A7DD-CD2F2204A11A}"/>
              </a:ext>
            </a:extLst>
          </p:cNvPr>
          <p:cNvGrpSpPr/>
          <p:nvPr/>
        </p:nvGrpSpPr>
        <p:grpSpPr>
          <a:xfrm>
            <a:off x="10566925" y="360024"/>
            <a:ext cx="1166350" cy="735350"/>
            <a:chOff x="4041995" y="1936307"/>
            <a:chExt cx="4063781" cy="256209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3F8214C-C1BF-419F-B5BD-6888B742E4CA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C07BE8-CD08-42B4-A70F-0E06D97ECDE8}"/>
                </a:ext>
              </a:extLst>
            </p:cNvPr>
            <p:cNvSpPr/>
            <p:nvPr/>
          </p:nvSpPr>
          <p:spPr>
            <a:xfrm>
              <a:off x="5119340" y="1936307"/>
              <a:ext cx="2986436" cy="2562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4400" dirty="0">
                <a:latin typeface="Bodoni MT Poster Compressed" panose="02070706080601050204" pitchFamily="18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0B87-523B-47A6-8918-B1445713DAC9}"/>
              </a:ext>
            </a:extLst>
          </p:cNvPr>
          <p:cNvCxnSpPr/>
          <p:nvPr/>
        </p:nvCxnSpPr>
        <p:spPr>
          <a:xfrm>
            <a:off x="525400" y="1095374"/>
            <a:ext cx="5570600" cy="0"/>
          </a:xfrm>
          <a:prstGeom prst="line">
            <a:avLst/>
          </a:prstGeom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FFFE-9054-4F4F-897E-AD0BFD41EE0F}"/>
              </a:ext>
            </a:extLst>
          </p:cNvPr>
          <p:cNvSpPr/>
          <p:nvPr/>
        </p:nvSpPr>
        <p:spPr>
          <a:xfrm>
            <a:off x="458725" y="430411"/>
            <a:ext cx="5570600" cy="7125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481402-862B-4D82-8049-1658A20071A5}"/>
              </a:ext>
            </a:extLst>
          </p:cNvPr>
          <p:cNvSpPr/>
          <p:nvPr/>
        </p:nvSpPr>
        <p:spPr>
          <a:xfrm>
            <a:off x="874713" y="5010760"/>
            <a:ext cx="10801350" cy="1478357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en-US" altLang="ko-KR" dirty="0" err="1">
                <a:solidFill>
                  <a:schemeClr val="bg1"/>
                </a:solidFill>
              </a:rPr>
              <a:t>Vuex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 # </a:t>
            </a:r>
            <a:r>
              <a:rPr lang="en-US" altLang="ko-KR" dirty="0">
                <a:solidFill>
                  <a:schemeClr val="bg1"/>
                </a:solidFill>
              </a:rPr>
              <a:t>Vue-router</a:t>
            </a: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en-US" altLang="ko-KR" dirty="0">
                <a:solidFill>
                  <a:schemeClr val="bg1"/>
                </a:solidFill>
              </a:rPr>
              <a:t>Vue-moment  </a:t>
            </a: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en-US" altLang="ko-KR" dirty="0">
                <a:solidFill>
                  <a:schemeClr val="bg1"/>
                </a:solidFill>
              </a:rPr>
              <a:t>Vue-carousel  </a:t>
            </a: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en-US" altLang="ko-KR" dirty="0">
                <a:solidFill>
                  <a:schemeClr val="bg1"/>
                </a:solidFill>
              </a:rPr>
              <a:t>bootstrap-Vue  </a:t>
            </a:r>
            <a:r>
              <a:rPr lang="en-US" altLang="ko-KR" dirty="0">
                <a:solidFill>
                  <a:schemeClr val="accent4"/>
                </a:solidFill>
              </a:rPr>
              <a:t># </a:t>
            </a:r>
            <a:r>
              <a:rPr lang="en-US" altLang="ko-KR" dirty="0" err="1">
                <a:solidFill>
                  <a:schemeClr val="bg1"/>
                </a:solidFill>
              </a:rPr>
              <a:t>lodash</a:t>
            </a:r>
            <a:endParaRPr lang="en-US" altLang="ko-KR" dirty="0"/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DE6F912-FAD1-494C-A637-E55E67BA4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169"/>
          <a:stretch/>
        </p:blipFill>
        <p:spPr>
          <a:xfrm>
            <a:off x="3090863" y="1348581"/>
            <a:ext cx="6010275" cy="40998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37719-6613-44AF-9A5F-99211E7013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101197-9D28-4E5E-88A1-028846DD7ACA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CC682-C598-444D-A7DD-CD2F2204A11A}"/>
              </a:ext>
            </a:extLst>
          </p:cNvPr>
          <p:cNvGrpSpPr/>
          <p:nvPr/>
        </p:nvGrpSpPr>
        <p:grpSpPr>
          <a:xfrm>
            <a:off x="10566925" y="360024"/>
            <a:ext cx="1166350" cy="735350"/>
            <a:chOff x="4041995" y="1936307"/>
            <a:chExt cx="4063781" cy="2562095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3F8214C-C1BF-419F-B5BD-6888B742E4CA}"/>
                </a:ext>
              </a:extLst>
            </p:cNvPr>
            <p:cNvSpPr/>
            <p:nvPr/>
          </p:nvSpPr>
          <p:spPr>
            <a:xfrm>
              <a:off x="4041995" y="2171700"/>
              <a:ext cx="1053535" cy="2116930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C07BE8-CD08-42B4-A70F-0E06D97ECDE8}"/>
                </a:ext>
              </a:extLst>
            </p:cNvPr>
            <p:cNvSpPr/>
            <p:nvPr/>
          </p:nvSpPr>
          <p:spPr>
            <a:xfrm>
              <a:off x="5119340" y="1936307"/>
              <a:ext cx="2986436" cy="2562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>
                  <a:latin typeface="Bodoni MT Poster Compressed" panose="02070706080601050204" pitchFamily="18" charset="0"/>
                </a:rPr>
                <a:t>CODb</a:t>
              </a:r>
              <a:endParaRPr lang="ko-KR" altLang="en-US" sz="4400" dirty="0">
                <a:latin typeface="Bodoni MT Poster Compressed" panose="02070706080601050204" pitchFamily="18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0B87-523B-47A6-8918-B1445713DAC9}"/>
              </a:ext>
            </a:extLst>
          </p:cNvPr>
          <p:cNvCxnSpPr/>
          <p:nvPr/>
        </p:nvCxnSpPr>
        <p:spPr>
          <a:xfrm>
            <a:off x="525400" y="1095374"/>
            <a:ext cx="5570600" cy="0"/>
          </a:xfrm>
          <a:prstGeom prst="line">
            <a:avLst/>
          </a:prstGeom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4FFFE-9054-4F4F-897E-AD0BFD41EE0F}"/>
              </a:ext>
            </a:extLst>
          </p:cNvPr>
          <p:cNvSpPr/>
          <p:nvPr/>
        </p:nvSpPr>
        <p:spPr>
          <a:xfrm>
            <a:off x="458725" y="430411"/>
            <a:ext cx="5570600" cy="7125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0C4C71-89DE-478A-AA5F-6F08A966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6" y="1438274"/>
            <a:ext cx="4738749" cy="448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82152BF-C518-4D3A-83D9-69225C39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2" y="1438274"/>
            <a:ext cx="4752128" cy="4486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9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D9B08A0-FF82-47CF-A7FD-5E6C750FFA45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0B53CD-E796-4CC7-B608-C26254DB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9" b="95515" l="2378" r="96830">
                        <a14:foregroundMark x1="53369" y1="33245" x2="62219" y2="72559"/>
                        <a14:foregroundMark x1="62219" y1="72559" x2="62616" y2="24802"/>
                        <a14:foregroundMark x1="62616" y1="24802" x2="54557" y2="38259"/>
                        <a14:foregroundMark x1="55086" y1="24011" x2="55482" y2="67546"/>
                        <a14:foregroundMark x1="63408" y1="30343" x2="63408" y2="70449"/>
                        <a14:foregroundMark x1="59841" y1="54090" x2="60502" y2="74670"/>
                        <a14:foregroundMark x1="59974" y1="58839" x2="59313" y2="25330"/>
                        <a14:foregroundMark x1="5020" y1="10026" x2="66843" y2="9763"/>
                        <a14:foregroundMark x1="66843" y1="9763" x2="92470" y2="31926"/>
                        <a14:foregroundMark x1="92470" y1="31926" x2="92734" y2="82850"/>
                        <a14:foregroundMark x1="92734" y1="82850" x2="11493" y2="87863"/>
                        <a14:foregroundMark x1="11493" y1="87863" x2="4095" y2="12401"/>
                        <a14:foregroundMark x1="5020" y1="7388" x2="1453" y2="65172"/>
                        <a14:foregroundMark x1="1453" y1="65172" x2="37252" y2="95778"/>
                        <a14:foregroundMark x1="37252" y1="95778" x2="66711" y2="96042"/>
                        <a14:foregroundMark x1="66711" y1="96042" x2="87847" y2="91557"/>
                        <a14:foregroundMark x1="87847" y1="91557" x2="95641" y2="25594"/>
                        <a14:foregroundMark x1="95641" y1="25594" x2="73844" y2="7388"/>
                        <a14:foregroundMark x1="73844" y1="7388" x2="6209" y2="3166"/>
                        <a14:foregroundMark x1="2378" y1="12929" x2="2774" y2="88654"/>
                        <a14:foregroundMark x1="3699" y1="90765" x2="28798" y2="94723"/>
                        <a14:foregroundMark x1="28798" y1="94723" x2="30779" y2="94459"/>
                        <a14:foregroundMark x1="85733" y1="7652" x2="98679" y2="50660"/>
                        <a14:foregroundMark x1="98679" y1="50660" x2="91281" y2="94987"/>
                        <a14:foregroundMark x1="91281" y1="94987" x2="89432" y2="95515"/>
                        <a14:foregroundMark x1="84676" y1="7124" x2="96830" y2="7124"/>
                        <a14:foregroundMark x1="30779" y1="49340" x2="30779" y2="49340"/>
                        <a14:foregroundMark x1="40819" y1="48813" x2="40819" y2="48813"/>
                        <a14:backgroundMark x1="793" y1="2111" x2="793" y2="2111"/>
                        <a14:backgroundMark x1="99075" y1="97625" x2="99075" y2="97625"/>
                        <a14:backgroundMark x1="661" y1="97889" x2="661" y2="97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81" y="-514350"/>
            <a:ext cx="837094" cy="419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2C1118-7040-4A6D-AC04-ECBA11A4A9D5}"/>
              </a:ext>
            </a:extLst>
          </p:cNvPr>
          <p:cNvCxnSpPr>
            <a:cxnSpLocks/>
          </p:cNvCxnSpPr>
          <p:nvPr/>
        </p:nvCxnSpPr>
        <p:spPr>
          <a:xfrm flipH="1" flipV="1">
            <a:off x="525399" y="3424237"/>
            <a:ext cx="3236977" cy="47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5A1B7D-6578-4805-99EA-5B57BD251986}"/>
              </a:ext>
            </a:extLst>
          </p:cNvPr>
          <p:cNvCxnSpPr>
            <a:cxnSpLocks/>
          </p:cNvCxnSpPr>
          <p:nvPr/>
        </p:nvCxnSpPr>
        <p:spPr>
          <a:xfrm>
            <a:off x="6097524" y="352425"/>
            <a:ext cx="0" cy="14668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E78605-D159-4D77-83F5-2D8588CBCA2F}"/>
              </a:ext>
            </a:extLst>
          </p:cNvPr>
          <p:cNvCxnSpPr>
            <a:cxnSpLocks/>
          </p:cNvCxnSpPr>
          <p:nvPr/>
        </p:nvCxnSpPr>
        <p:spPr>
          <a:xfrm>
            <a:off x="3039999" y="342899"/>
            <a:ext cx="0" cy="6162676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66580B-63F6-43D8-8429-60485916BBA2}"/>
              </a:ext>
            </a:extLst>
          </p:cNvPr>
          <p:cNvCxnSpPr>
            <a:cxnSpLocks/>
          </p:cNvCxnSpPr>
          <p:nvPr/>
        </p:nvCxnSpPr>
        <p:spPr>
          <a:xfrm>
            <a:off x="9164574" y="342899"/>
            <a:ext cx="0" cy="6162676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ED51DB-BF1D-44CE-805B-3C4EC6B50F5E}"/>
              </a:ext>
            </a:extLst>
          </p:cNvPr>
          <p:cNvCxnSpPr>
            <a:cxnSpLocks/>
          </p:cNvCxnSpPr>
          <p:nvPr/>
        </p:nvCxnSpPr>
        <p:spPr>
          <a:xfrm flipH="1">
            <a:off x="525400" y="1095374"/>
            <a:ext cx="111728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62545F-EC77-4A25-B716-3264A2DA09CD}"/>
              </a:ext>
            </a:extLst>
          </p:cNvPr>
          <p:cNvCxnSpPr>
            <a:cxnSpLocks/>
          </p:cNvCxnSpPr>
          <p:nvPr/>
        </p:nvCxnSpPr>
        <p:spPr>
          <a:xfrm flipH="1">
            <a:off x="525400" y="5757862"/>
            <a:ext cx="11172824" cy="142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8150B9-0D4E-4766-87F1-745DAEB040D0}"/>
              </a:ext>
            </a:extLst>
          </p:cNvPr>
          <p:cNvCxnSpPr>
            <a:cxnSpLocks/>
          </p:cNvCxnSpPr>
          <p:nvPr/>
        </p:nvCxnSpPr>
        <p:spPr>
          <a:xfrm>
            <a:off x="6097524" y="5038725"/>
            <a:ext cx="0" cy="14668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CD38F-3C75-4583-B4E4-26E8F3CC35FE}"/>
              </a:ext>
            </a:extLst>
          </p:cNvPr>
          <p:cNvCxnSpPr>
            <a:cxnSpLocks/>
          </p:cNvCxnSpPr>
          <p:nvPr/>
        </p:nvCxnSpPr>
        <p:spPr>
          <a:xfrm flipH="1">
            <a:off x="8429625" y="3424237"/>
            <a:ext cx="3268599" cy="476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3BB9A2-4D1C-44EE-B75F-97F75328EFE7}"/>
              </a:ext>
            </a:extLst>
          </p:cNvPr>
          <p:cNvSpPr/>
          <p:nvPr/>
        </p:nvSpPr>
        <p:spPr>
          <a:xfrm>
            <a:off x="525399" y="342899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4"/>
                </a:solidFill>
                <a:latin typeface="Arial Black" panose="020B0A04020102020204" pitchFamily="34" charset="0"/>
              </a:rPr>
              <a:t>● </a:t>
            </a:r>
            <a:r>
              <a:rPr lang="en-US" altLang="ko-KR" sz="1200" dirty="0">
                <a:solidFill>
                  <a:schemeClr val="accent4"/>
                </a:solidFill>
                <a:latin typeface="Arial Black" panose="020B0A04020102020204" pitchFamily="34" charset="0"/>
              </a:rPr>
              <a:t>RECORD</a:t>
            </a:r>
          </a:p>
          <a:p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다들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C636BA-4A92-4A79-B12E-78CF415C117F}"/>
              </a:ext>
            </a:extLst>
          </p:cNvPr>
          <p:cNvSpPr/>
          <p:nvPr/>
        </p:nvSpPr>
        <p:spPr>
          <a:xfrm>
            <a:off x="9488424" y="352425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Arial Black" panose="020B0A04020102020204" pitchFamily="34" charset="0"/>
              </a:rPr>
              <a:t>4K | 3840x2160</a:t>
            </a:r>
          </a:p>
          <a:p>
            <a:pPr algn="r"/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한 학기 동안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712D87-92C4-447E-959B-A700D846CED9}"/>
              </a:ext>
            </a:extLst>
          </p:cNvPr>
          <p:cNvSpPr/>
          <p:nvPr/>
        </p:nvSpPr>
        <p:spPr>
          <a:xfrm>
            <a:off x="9488424" y="5943601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감사합니다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C03109-59E8-4A4F-9B64-36EC90826EEF}"/>
              </a:ext>
            </a:extLst>
          </p:cNvPr>
          <p:cNvSpPr/>
          <p:nvPr/>
        </p:nvSpPr>
        <p:spPr>
          <a:xfrm>
            <a:off x="525399" y="5943601"/>
            <a:ext cx="22098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ISO 100 1/8 f4.0</a:t>
            </a:r>
          </a:p>
          <a:p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고생하셨습니다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D0468F7-599B-49BE-A23B-09862DE88A61}"/>
              </a:ext>
            </a:extLst>
          </p:cNvPr>
          <p:cNvSpPr/>
          <p:nvPr/>
        </p:nvSpPr>
        <p:spPr>
          <a:xfrm>
            <a:off x="5230215" y="3524251"/>
            <a:ext cx="1520884" cy="344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017FD4-F3A6-4833-A406-2CF74FDA10D1}"/>
              </a:ext>
            </a:extLst>
          </p:cNvPr>
          <p:cNvGrpSpPr/>
          <p:nvPr/>
        </p:nvGrpSpPr>
        <p:grpSpPr>
          <a:xfrm>
            <a:off x="4397958" y="2628750"/>
            <a:ext cx="3396085" cy="1686227"/>
            <a:chOff x="4327089" y="2628750"/>
            <a:chExt cx="3396085" cy="16862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8874DC-0C54-4F02-A36A-CCFA865638CC}"/>
                </a:ext>
              </a:extLst>
            </p:cNvPr>
            <p:cNvSpPr/>
            <p:nvPr/>
          </p:nvSpPr>
          <p:spPr>
            <a:xfrm>
              <a:off x="4327089" y="2628750"/>
              <a:ext cx="2600184" cy="168622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0" dirty="0">
                  <a:latin typeface="Bodoni MT Poster Compressed" panose="02070706080601050204" pitchFamily="18" charset="0"/>
                </a:rPr>
                <a:t>Q &amp; A</a:t>
              </a:r>
              <a:endParaRPr lang="ko-KR" altLang="en-US" sz="14000" dirty="0">
                <a:latin typeface="Bodoni MT Poster Compressed" panose="02070706080601050204" pitchFamily="18" charset="0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CC630F1-72C4-4974-BE95-46886660A5BD}"/>
                </a:ext>
              </a:extLst>
            </p:cNvPr>
            <p:cNvSpPr/>
            <p:nvPr/>
          </p:nvSpPr>
          <p:spPr>
            <a:xfrm>
              <a:off x="6883988" y="2628750"/>
              <a:ext cx="839186" cy="1686227"/>
            </a:xfrm>
            <a:custGeom>
              <a:avLst/>
              <a:gdLst>
                <a:gd name="connsiteX0" fmla="*/ 404755 w 1566672"/>
                <a:gd name="connsiteY0" fmla="*/ 2362200 h 3148012"/>
                <a:gd name="connsiteX1" fmla="*/ 320616 w 1566672"/>
                <a:gd name="connsiteY1" fmla="*/ 2446339 h 3148012"/>
                <a:gd name="connsiteX2" fmla="*/ 320616 w 1566672"/>
                <a:gd name="connsiteY2" fmla="*/ 2782885 h 3148012"/>
                <a:gd name="connsiteX3" fmla="*/ 404755 w 1566672"/>
                <a:gd name="connsiteY3" fmla="*/ 2867024 h 3148012"/>
                <a:gd name="connsiteX4" fmla="*/ 1161917 w 1566672"/>
                <a:gd name="connsiteY4" fmla="*/ 2867024 h 3148012"/>
                <a:gd name="connsiteX5" fmla="*/ 1246056 w 1566672"/>
                <a:gd name="connsiteY5" fmla="*/ 2782885 h 3148012"/>
                <a:gd name="connsiteX6" fmla="*/ 1246056 w 1566672"/>
                <a:gd name="connsiteY6" fmla="*/ 2446339 h 3148012"/>
                <a:gd name="connsiteX7" fmla="*/ 1161917 w 1566672"/>
                <a:gd name="connsiteY7" fmla="*/ 2362200 h 3148012"/>
                <a:gd name="connsiteX8" fmla="*/ 404755 w 1566672"/>
                <a:gd name="connsiteY8" fmla="*/ 1679574 h 3148012"/>
                <a:gd name="connsiteX9" fmla="*/ 320616 w 1566672"/>
                <a:gd name="connsiteY9" fmla="*/ 1763713 h 3148012"/>
                <a:gd name="connsiteX10" fmla="*/ 320616 w 1566672"/>
                <a:gd name="connsiteY10" fmla="*/ 2100259 h 3148012"/>
                <a:gd name="connsiteX11" fmla="*/ 404755 w 1566672"/>
                <a:gd name="connsiteY11" fmla="*/ 2184398 h 3148012"/>
                <a:gd name="connsiteX12" fmla="*/ 1161917 w 1566672"/>
                <a:gd name="connsiteY12" fmla="*/ 2184398 h 3148012"/>
                <a:gd name="connsiteX13" fmla="*/ 1246056 w 1566672"/>
                <a:gd name="connsiteY13" fmla="*/ 2100259 h 3148012"/>
                <a:gd name="connsiteX14" fmla="*/ 1246056 w 1566672"/>
                <a:gd name="connsiteY14" fmla="*/ 1763713 h 3148012"/>
                <a:gd name="connsiteX15" fmla="*/ 1161917 w 1566672"/>
                <a:gd name="connsiteY15" fmla="*/ 1679574 h 3148012"/>
                <a:gd name="connsiteX16" fmla="*/ 404755 w 1566672"/>
                <a:gd name="connsiteY16" fmla="*/ 996949 h 3148012"/>
                <a:gd name="connsiteX17" fmla="*/ 320616 w 1566672"/>
                <a:gd name="connsiteY17" fmla="*/ 1081088 h 3148012"/>
                <a:gd name="connsiteX18" fmla="*/ 320616 w 1566672"/>
                <a:gd name="connsiteY18" fmla="*/ 1417634 h 3148012"/>
                <a:gd name="connsiteX19" fmla="*/ 404755 w 1566672"/>
                <a:gd name="connsiteY19" fmla="*/ 1501773 h 3148012"/>
                <a:gd name="connsiteX20" fmla="*/ 1161917 w 1566672"/>
                <a:gd name="connsiteY20" fmla="*/ 1501773 h 3148012"/>
                <a:gd name="connsiteX21" fmla="*/ 1246056 w 1566672"/>
                <a:gd name="connsiteY21" fmla="*/ 1417634 h 3148012"/>
                <a:gd name="connsiteX22" fmla="*/ 1246056 w 1566672"/>
                <a:gd name="connsiteY22" fmla="*/ 1081088 h 3148012"/>
                <a:gd name="connsiteX23" fmla="*/ 1161917 w 1566672"/>
                <a:gd name="connsiteY23" fmla="*/ 996949 h 3148012"/>
                <a:gd name="connsiteX24" fmla="*/ 404755 w 1566672"/>
                <a:gd name="connsiteY24" fmla="*/ 314324 h 3148012"/>
                <a:gd name="connsiteX25" fmla="*/ 320616 w 1566672"/>
                <a:gd name="connsiteY25" fmla="*/ 398463 h 3148012"/>
                <a:gd name="connsiteX26" fmla="*/ 320616 w 1566672"/>
                <a:gd name="connsiteY26" fmla="*/ 735009 h 3148012"/>
                <a:gd name="connsiteX27" fmla="*/ 404755 w 1566672"/>
                <a:gd name="connsiteY27" fmla="*/ 819148 h 3148012"/>
                <a:gd name="connsiteX28" fmla="*/ 1161917 w 1566672"/>
                <a:gd name="connsiteY28" fmla="*/ 819148 h 3148012"/>
                <a:gd name="connsiteX29" fmla="*/ 1246056 w 1566672"/>
                <a:gd name="connsiteY29" fmla="*/ 735009 h 3148012"/>
                <a:gd name="connsiteX30" fmla="*/ 1246056 w 1566672"/>
                <a:gd name="connsiteY30" fmla="*/ 398463 h 3148012"/>
                <a:gd name="connsiteX31" fmla="*/ 1161917 w 1566672"/>
                <a:gd name="connsiteY31" fmla="*/ 314324 h 3148012"/>
                <a:gd name="connsiteX32" fmla="*/ 175389 w 1566672"/>
                <a:gd name="connsiteY32" fmla="*/ 0 h 3148012"/>
                <a:gd name="connsiteX33" fmla="*/ 1391283 w 1566672"/>
                <a:gd name="connsiteY33" fmla="*/ 0 h 3148012"/>
                <a:gd name="connsiteX34" fmla="*/ 1566672 w 1566672"/>
                <a:gd name="connsiteY34" fmla="*/ 175389 h 3148012"/>
                <a:gd name="connsiteX35" fmla="*/ 1566672 w 1566672"/>
                <a:gd name="connsiteY35" fmla="*/ 2972623 h 3148012"/>
                <a:gd name="connsiteX36" fmla="*/ 1391283 w 1566672"/>
                <a:gd name="connsiteY36" fmla="*/ 3148012 h 3148012"/>
                <a:gd name="connsiteX37" fmla="*/ 175389 w 1566672"/>
                <a:gd name="connsiteY37" fmla="*/ 3148012 h 3148012"/>
                <a:gd name="connsiteX38" fmla="*/ 0 w 1566672"/>
                <a:gd name="connsiteY38" fmla="*/ 2972623 h 3148012"/>
                <a:gd name="connsiteX39" fmla="*/ 0 w 1566672"/>
                <a:gd name="connsiteY39" fmla="*/ 175389 h 3148012"/>
                <a:gd name="connsiteX40" fmla="*/ 175389 w 1566672"/>
                <a:gd name="connsiteY40" fmla="*/ 0 h 314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66672" h="3148012">
                  <a:moveTo>
                    <a:pt x="404755" y="2362200"/>
                  </a:moveTo>
                  <a:cubicBezTo>
                    <a:pt x="358286" y="2362200"/>
                    <a:pt x="320616" y="2399870"/>
                    <a:pt x="320616" y="2446339"/>
                  </a:cubicBezTo>
                  <a:lnTo>
                    <a:pt x="320616" y="2782885"/>
                  </a:lnTo>
                  <a:cubicBezTo>
                    <a:pt x="320616" y="2829354"/>
                    <a:pt x="358286" y="2867024"/>
                    <a:pt x="404755" y="2867024"/>
                  </a:cubicBezTo>
                  <a:lnTo>
                    <a:pt x="1161917" y="2867024"/>
                  </a:lnTo>
                  <a:cubicBezTo>
                    <a:pt x="1208386" y="2867024"/>
                    <a:pt x="1246056" y="2829354"/>
                    <a:pt x="1246056" y="2782885"/>
                  </a:cubicBezTo>
                  <a:lnTo>
                    <a:pt x="1246056" y="2446339"/>
                  </a:lnTo>
                  <a:cubicBezTo>
                    <a:pt x="1246056" y="2399870"/>
                    <a:pt x="1208386" y="2362200"/>
                    <a:pt x="1161917" y="2362200"/>
                  </a:cubicBezTo>
                  <a:close/>
                  <a:moveTo>
                    <a:pt x="404755" y="1679574"/>
                  </a:moveTo>
                  <a:cubicBezTo>
                    <a:pt x="358286" y="1679574"/>
                    <a:pt x="320616" y="1717244"/>
                    <a:pt x="320616" y="1763713"/>
                  </a:cubicBezTo>
                  <a:lnTo>
                    <a:pt x="320616" y="2100259"/>
                  </a:lnTo>
                  <a:cubicBezTo>
                    <a:pt x="320616" y="2146728"/>
                    <a:pt x="358286" y="2184398"/>
                    <a:pt x="404755" y="2184398"/>
                  </a:cubicBezTo>
                  <a:lnTo>
                    <a:pt x="1161917" y="2184398"/>
                  </a:lnTo>
                  <a:cubicBezTo>
                    <a:pt x="1208386" y="2184398"/>
                    <a:pt x="1246056" y="2146728"/>
                    <a:pt x="1246056" y="2100259"/>
                  </a:cubicBezTo>
                  <a:lnTo>
                    <a:pt x="1246056" y="1763713"/>
                  </a:lnTo>
                  <a:cubicBezTo>
                    <a:pt x="1246056" y="1717244"/>
                    <a:pt x="1208386" y="1679574"/>
                    <a:pt x="1161917" y="1679574"/>
                  </a:cubicBezTo>
                  <a:close/>
                  <a:moveTo>
                    <a:pt x="404755" y="996949"/>
                  </a:moveTo>
                  <a:cubicBezTo>
                    <a:pt x="358286" y="996949"/>
                    <a:pt x="320616" y="1034619"/>
                    <a:pt x="320616" y="1081088"/>
                  </a:cubicBezTo>
                  <a:lnTo>
                    <a:pt x="320616" y="1417634"/>
                  </a:lnTo>
                  <a:cubicBezTo>
                    <a:pt x="320616" y="1464103"/>
                    <a:pt x="358286" y="1501773"/>
                    <a:pt x="404755" y="1501773"/>
                  </a:cubicBezTo>
                  <a:lnTo>
                    <a:pt x="1161917" y="1501773"/>
                  </a:lnTo>
                  <a:cubicBezTo>
                    <a:pt x="1208386" y="1501773"/>
                    <a:pt x="1246056" y="1464103"/>
                    <a:pt x="1246056" y="1417634"/>
                  </a:cubicBezTo>
                  <a:lnTo>
                    <a:pt x="1246056" y="1081088"/>
                  </a:lnTo>
                  <a:cubicBezTo>
                    <a:pt x="1246056" y="1034619"/>
                    <a:pt x="1208386" y="996949"/>
                    <a:pt x="1161917" y="996949"/>
                  </a:cubicBezTo>
                  <a:close/>
                  <a:moveTo>
                    <a:pt x="404755" y="314324"/>
                  </a:moveTo>
                  <a:cubicBezTo>
                    <a:pt x="358286" y="314324"/>
                    <a:pt x="320616" y="351994"/>
                    <a:pt x="320616" y="398463"/>
                  </a:cubicBezTo>
                  <a:lnTo>
                    <a:pt x="320616" y="735009"/>
                  </a:lnTo>
                  <a:cubicBezTo>
                    <a:pt x="320616" y="781478"/>
                    <a:pt x="358286" y="819148"/>
                    <a:pt x="404755" y="819148"/>
                  </a:cubicBezTo>
                  <a:lnTo>
                    <a:pt x="1161917" y="819148"/>
                  </a:lnTo>
                  <a:cubicBezTo>
                    <a:pt x="1208386" y="819148"/>
                    <a:pt x="1246056" y="781478"/>
                    <a:pt x="1246056" y="735009"/>
                  </a:cubicBezTo>
                  <a:lnTo>
                    <a:pt x="1246056" y="398463"/>
                  </a:lnTo>
                  <a:cubicBezTo>
                    <a:pt x="1246056" y="351994"/>
                    <a:pt x="1208386" y="314324"/>
                    <a:pt x="1161917" y="314324"/>
                  </a:cubicBezTo>
                  <a:close/>
                  <a:moveTo>
                    <a:pt x="175389" y="0"/>
                  </a:moveTo>
                  <a:lnTo>
                    <a:pt x="1391283" y="0"/>
                  </a:lnTo>
                  <a:cubicBezTo>
                    <a:pt x="1488148" y="0"/>
                    <a:pt x="1566672" y="78524"/>
                    <a:pt x="1566672" y="175389"/>
                  </a:cubicBezTo>
                  <a:lnTo>
                    <a:pt x="1566672" y="2972623"/>
                  </a:lnTo>
                  <a:cubicBezTo>
                    <a:pt x="1566672" y="3069488"/>
                    <a:pt x="1488148" y="3148012"/>
                    <a:pt x="1391283" y="3148012"/>
                  </a:cubicBezTo>
                  <a:lnTo>
                    <a:pt x="175389" y="3148012"/>
                  </a:lnTo>
                  <a:cubicBezTo>
                    <a:pt x="78524" y="3148012"/>
                    <a:pt x="0" y="3069488"/>
                    <a:pt x="0" y="2972623"/>
                  </a:cubicBezTo>
                  <a:lnTo>
                    <a:pt x="0" y="175389"/>
                  </a:lnTo>
                  <a:cubicBezTo>
                    <a:pt x="0" y="78524"/>
                    <a:pt x="78524" y="0"/>
                    <a:pt x="175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133</Words>
  <Application>Microsoft Office PowerPoint</Application>
  <PresentationFormat>와이드스크린</PresentationFormat>
  <Paragraphs>52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Malgun Gothic Semilight</vt:lpstr>
      <vt:lpstr>맑은 고딕</vt:lpstr>
      <vt:lpstr>휴먼둥근헤드라인</vt:lpstr>
      <vt:lpstr>Arial</vt:lpstr>
      <vt:lpstr>Arial Black</vt:lpstr>
      <vt:lpstr>Bodoni MT Poster Compressed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오승철</dc:creator>
  <cp:lastModifiedBy>오승철</cp:lastModifiedBy>
  <cp:revision>27</cp:revision>
  <dcterms:created xsi:type="dcterms:W3CDTF">2021-05-27T07:20:26Z</dcterms:created>
  <dcterms:modified xsi:type="dcterms:W3CDTF">2021-05-27T19:27:53Z</dcterms:modified>
</cp:coreProperties>
</file>