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autoCompressPictures="0">
  <p:sldMasterIdLst>
    <p:sldMasterId id="2147483724" r:id="rId19"/>
  </p:sldMasterIdLst>
  <p:sldIdLst>
    <p:sldId id="256" r:id="rId21"/>
    <p:sldId id="274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9" Type="http://schemas.openxmlformats.org/officeDocument/2006/relationships/slideMaster" Target="slideMasters/slideMaster1.xml"></Relationship><Relationship Id="rId20" Type="http://schemas.openxmlformats.org/officeDocument/2006/relationships/theme" Target="theme/theme1.xml"></Relationship><Relationship Id="rId21" Type="http://schemas.openxmlformats.org/officeDocument/2006/relationships/slide" Target="slides/slide1.xml"></Relationship><Relationship Id="rId22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4" Type="http://schemas.openxmlformats.org/officeDocument/2006/relationships/slide" Target="slides/slide4.xml"></Relationship><Relationship Id="rId25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8" Type="http://schemas.openxmlformats.org/officeDocument/2006/relationships/slide" Target="slides/slide8.xml"></Relationship><Relationship Id="rId29" Type="http://schemas.openxmlformats.org/officeDocument/2006/relationships/slide" Target="slides/slide9.xml"></Relationship><Relationship Id="rId30" Type="http://schemas.openxmlformats.org/officeDocument/2006/relationships/slide" Target="slides/slide10.xml"></Relationship><Relationship Id="rId31" Type="http://schemas.openxmlformats.org/officeDocument/2006/relationships/slide" Target="slides/slide11.xml"></Relationship><Relationship Id="rId32" Type="http://schemas.openxmlformats.org/officeDocument/2006/relationships/slide" Target="slides/slide12.xml"></Relationship><Relationship Id="rId33" Type="http://schemas.openxmlformats.org/officeDocument/2006/relationships/slide" Target="slides/slide13.xml"></Relationship><Relationship Id="rId34" Type="http://schemas.openxmlformats.org/officeDocument/2006/relationships/slide" Target="slides/slide14.xml"></Relationship><Relationship Id="rId35" Type="http://schemas.openxmlformats.org/officeDocument/2006/relationships/slide" Target="slides/slide15.xml"></Relationship><Relationship Id="rId36" Type="http://schemas.openxmlformats.org/officeDocument/2006/relationships/slide" Target="slides/slide16.xml"></Relationship><Relationship Id="rId37" Type="http://schemas.openxmlformats.org/officeDocument/2006/relationships/slide" Target="slides/slide17.xml"></Relationship><Relationship Id="rId38" Type="http://schemas.openxmlformats.org/officeDocument/2006/relationships/slide" Target="slides/slide18.xml"></Relationship><Relationship Id="rId39" Type="http://schemas.openxmlformats.org/officeDocument/2006/relationships/slide" Target="slides/slide19.xml"></Relationship><Relationship Id="rId40" Type="http://schemas.openxmlformats.org/officeDocument/2006/relationships/slide" Target="slides/slide20.xml"></Relationship><Relationship Id="rId41" Type="http://schemas.openxmlformats.org/officeDocument/2006/relationships/viewProps" Target="viewProps.xml"></Relationship><Relationship Id="rId42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5620" cy="140144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995" y="2052955"/>
            <a:ext cx="8947150" cy="419608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555" y="1790700"/>
            <a:ext cx="991235" cy="305435"/>
          </a:xfrm>
        </p:spPr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95" y="3225165"/>
            <a:ext cx="3860165" cy="3054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405" y="295910"/>
            <a:ext cx="838835" cy="768350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slideLayout" Target="../slideLayouts/slideLayout12.xml"></Relationship><Relationship Id="rId13" Type="http://schemas.openxmlformats.org/officeDocument/2006/relationships/slideLayout" Target="../slideLayouts/slideLayout13.xml"></Relationship><Relationship Id="rId14" Type="http://schemas.openxmlformats.org/officeDocument/2006/relationships/slideLayout" Target="../slideLayouts/slideLayout14.xml"></Relationship><Relationship Id="rId15" Type="http://schemas.openxmlformats.org/officeDocument/2006/relationships/slideLayout" Target="../slideLayouts/slideLayout15.xml"></Relationship><Relationship Id="rId16" Type="http://schemas.openxmlformats.org/officeDocument/2006/relationships/slideLayout" Target="../slideLayouts/slideLayout16.xml"></Relationship><Relationship Id="rId17" Type="http://schemas.openxmlformats.org/officeDocument/2006/relationships/slideLayout" Target="../slideLayouts/slideLayout17.xml"></Relationship><Relationship Id="rId21" Type="http://schemas.openxmlformats.org/officeDocument/2006/relationships/image" Target="../media/image4.png"></Relationship><Relationship Id="rId20" Type="http://schemas.openxmlformats.org/officeDocument/2006/relationships/image" Target="../media/image3.png"></Relationship><Relationship Id="rId19" Type="http://schemas.openxmlformats.org/officeDocument/2006/relationships/image" Target="../media/image2.png"></Relationship><Relationship Id="rId22" Type="http://schemas.openxmlformats.org/officeDocument/2006/relationships/image" Target="../media/image5.png"></Relationship><Relationship Id="rId2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540"/>
            <a:ext cx="4036695" cy="4188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425"/>
            <a:ext cx="1522095" cy="236537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8695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095" y="0"/>
            <a:ext cx="1603375" cy="1141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6155" y="6096000"/>
            <a:ext cx="9937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495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4985" cy="14008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995" y="2052955"/>
            <a:ext cx="8946515" cy="4195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555" y="1790700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95" y="3225165"/>
            <a:ext cx="3859530" cy="304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405" y="295910"/>
            <a:ext cx="838200" cy="7677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ftr="0" hdr="0" sldNum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2682101942.png"></Relationship><Relationship Id="rId3" Type="http://schemas.openxmlformats.org/officeDocument/2006/relationships/image" Target="../media/fImage193102134827.png"></Relationship><Relationship Id="rId4" Type="http://schemas.openxmlformats.org/officeDocument/2006/relationships/image" Target="../media/fImage187572155436.png"></Relationship><Relationship Id="rId5" Type="http://schemas.openxmlformats.org/officeDocument/2006/relationships/image" Target="../media/fImage51622112391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7912204604.png"></Relationship><Relationship Id="rId3" Type="http://schemas.openxmlformats.org/officeDocument/2006/relationships/image" Target="../media/fImage70172813902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1211225153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212234292.png"></Relationship><Relationship Id="rId3" Type="http://schemas.openxmlformats.org/officeDocument/2006/relationships/image" Target="../media/fImage68032352382.png"></Relationship><Relationship Id="rId4" Type="http://schemas.openxmlformats.org/officeDocument/2006/relationships/image" Target="../media/fImage30352367421.png"></Relationship><Relationship Id="rId5" Type="http://schemas.openxmlformats.org/officeDocument/2006/relationships/image" Target="../media/fImage447802378716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01552499718.png"></Relationship><Relationship Id="rId3" Type="http://schemas.openxmlformats.org/officeDocument/2006/relationships/image" Target="../media/fImage28632429895.png"></Relationship><Relationship Id="rId4" Type="http://schemas.openxmlformats.org/officeDocument/2006/relationships/image" Target="../media/fImage18762445447.png"></Relationship><Relationship Id="rId5" Type="http://schemas.openxmlformats.org/officeDocument/2006/relationships/image" Target="../media/fImage201002451726.png"></Relationship><Relationship Id="rId6" Type="http://schemas.openxmlformats.org/officeDocument/2006/relationships/image" Target="../media/fImage363942484771.png"></Relationship><Relationship Id="rId7" Type="http://schemas.openxmlformats.org/officeDocument/2006/relationships/image" Target="../media/fImage16392461538.png"></Relationship><Relationship Id="rId8" Type="http://schemas.openxmlformats.org/officeDocument/2006/relationships/image" Target="../media/fImage58882471869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3312589912.png"></Relationship><Relationship Id="rId3" Type="http://schemas.openxmlformats.org/officeDocument/2006/relationships/image" Target="../media/fImage52512595667.png"></Relationship><Relationship Id="rId4" Type="http://schemas.openxmlformats.org/officeDocument/2006/relationships/image" Target="../media/fImage60962606299.png"></Relationship><Relationship Id="rId5" Type="http://schemas.openxmlformats.org/officeDocument/2006/relationships/image" Target="../media/fImage51552617035.png"></Relationship><Relationship Id="rId6" Type="http://schemas.openxmlformats.org/officeDocument/2006/relationships/image" Target="../media/fImage71982629894.png"></Relationship><Relationship Id="rId7" Type="http://schemas.openxmlformats.org/officeDocument/2006/relationships/image" Target="../media/fImage166832638703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4702643811.png"></Relationship><Relationship Id="rId3" Type="http://schemas.openxmlformats.org/officeDocument/2006/relationships/image" Target="../media/fImage77922651322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422270333.png"></Relationship><Relationship Id="rId3" Type="http://schemas.openxmlformats.org/officeDocument/2006/relationships/image" Target="../media/fImage51992717673.png"></Relationship><Relationship Id="rId4" Type="http://schemas.openxmlformats.org/officeDocument/2006/relationships/image" Target="../media/fImage91612724664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2982775141.png"></Relationship><Relationship Id="rId3" Type="http://schemas.openxmlformats.org/officeDocument/2006/relationships/image" Target="../media/fImage52302787711.png"></Relationship><Relationship Id="rId4" Type="http://schemas.openxmlformats.org/officeDocument/2006/relationships/image" Target="../media/fImage163232798253.png"></Relationship><Relationship Id="rId5" Type="http://schemas.openxmlformats.org/officeDocument/2006/relationships/image" Target="../media/fImage115242806868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24012865547.png"></Relationship><Relationship Id="rId3" Type="http://schemas.openxmlformats.org/officeDocument/2006/relationships/image" Target="../media/fImage89812877644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866629341.png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998211478467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2741546334.png"></Relationship><Relationship Id="rId3" Type="http://schemas.openxmlformats.org/officeDocument/2006/relationships/image" Target="../media/fImage21901556500.png"></Relationship><Relationship Id="rId4" Type="http://schemas.openxmlformats.org/officeDocument/2006/relationships/image" Target="../media/fImage22901569169.png"></Relationship><Relationship Id="rId5" Type="http://schemas.openxmlformats.org/officeDocument/2006/relationships/image" Target="../media/fImage22361575724.png"></Relationship><Relationship Id="rId6" Type="http://schemas.openxmlformats.org/officeDocument/2006/relationships/image" Target="../media/fImage402991631478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8791689358.png"></Relationship><Relationship Id="rId3" Type="http://schemas.openxmlformats.org/officeDocument/2006/relationships/image" Target="../media/fImage367671696962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20101744464.png"></Relationship><Relationship Id="rId3" Type="http://schemas.openxmlformats.org/officeDocument/2006/relationships/image" Target="../media/fImage2516121755705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2021948145.png"></Relationship><Relationship Id="rId3" Type="http://schemas.openxmlformats.org/officeDocument/2006/relationships/image" Target="../media/fImage34121973281.png"></Relationship><Relationship Id="rId4" Type="http://schemas.openxmlformats.org/officeDocument/2006/relationships/image" Target="../media/fImage408592016827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0691889961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915204491.png"></Relationship><Relationship Id="rId3" Type="http://schemas.openxmlformats.org/officeDocument/2006/relationships/image" Target="../media/fImage71372052995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155065" y="1447800"/>
            <a:ext cx="8826500" cy="33299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200" cap="none" dirty="0" smtClean="0" b="0" strike="noStrike">
                <a:latin typeface="맑은 고딕" charset="0"/>
                <a:ea typeface="맑은 고딕" charset="0"/>
              </a:rPr>
              <a:t>JSP - model1</a:t>
            </a:r>
            <a:endParaRPr lang="ko-KR" altLang="en-US" sz="7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155065" y="4777105"/>
            <a:ext cx="8826500" cy="8623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r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all" dirty="0" smtClean="0" b="0" strike="noStrike">
                <a:solidFill>
                  <a:schemeClr val="bg2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이주영</a:t>
            </a:r>
            <a:endParaRPr lang="ko-KR" altLang="en-US" sz="2000" cap="all" dirty="0" smtClean="0" b="0" strike="noStrike">
              <a:solidFill>
                <a:schemeClr val="bg2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776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네이버 아이디로 로그인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14085" y="1332865"/>
            <a:ext cx="5191760" cy="17494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테스트용으로 사용 가능한 아이디로 로그인 하면 게시판 이용이 용이하도록 처음에는 데이터베이스에 아래와 같이 저장되도록 하고, 두번째부터는 바로 로그인이 가능하도록 설계해 두었다.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chu/AppData/Roaming/PolarisOffice/ETemp/16364_15020384/fImage7268210194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2145" y="1323340"/>
            <a:ext cx="5051425" cy="1560195"/>
          </a:xfrm>
          <a:prstGeom prst="rect"/>
          <a:noFill/>
        </p:spPr>
      </p:pic>
      <p:pic>
        <p:nvPicPr>
          <p:cNvPr id="7" name="그림 6" descr="C:/Users/chu/AppData/Roaming/PolarisOffice/ETemp/16364_15020384/fImage19310213482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86195" y="2979420"/>
            <a:ext cx="3976370" cy="3321050"/>
          </a:xfrm>
          <a:prstGeom prst="rect"/>
          <a:noFill/>
        </p:spPr>
      </p:pic>
      <p:pic>
        <p:nvPicPr>
          <p:cNvPr id="9" name="그림 8" descr="C:/Users/chu/AppData/Roaming/PolarisOffice/ETemp/16364_15020384/fImage187572155436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7700" y="3081020"/>
            <a:ext cx="4931410" cy="3218815"/>
          </a:xfrm>
          <a:prstGeom prst="rect"/>
          <a:noFill/>
        </p:spPr>
      </p:pic>
      <p:pic>
        <p:nvPicPr>
          <p:cNvPr id="5" name="그림 4" descr="C:/Users/chu/AppData/Roaming/PolarisOffice/ETemp/16364_15020384/fImage51622112391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4835" y="5624830"/>
            <a:ext cx="4982210" cy="1000760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 rot="5400000">
            <a:off x="8068310" y="5522595"/>
            <a:ext cx="610235" cy="24892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회원정보 &amp; 회원목록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5035550" y="1452245"/>
            <a:ext cx="5882640" cy="47967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로그인 후 Navigation bar에서 회원정보(관리자의 경우는 회원목록)이 뜨게 되는데 단순히 본인이 회원가입시 입력한 정보를 확인해 볼 수 있다.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관리자의 경우는 본인의 정보대신 가입된 모든 회원의 정보를 리스트로 볼 수 있는 회원목록을 볼 수 있다.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chu/AppData/Roaming/PolarisOffice/ETemp/16364_15020384/fImage5791220460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8175" y="1431290"/>
            <a:ext cx="4160520" cy="1617345"/>
          </a:xfrm>
          <a:prstGeom prst="rect"/>
          <a:noFill/>
        </p:spPr>
      </p:pic>
      <p:pic>
        <p:nvPicPr>
          <p:cNvPr id="5" name="그림 4" descr="C:/Users/chu/AppData/Roaming/PolarisOffice/ETemp/16364_15020384/fImage7017281390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5325" y="3472180"/>
            <a:ext cx="4091305" cy="12668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게시판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5238750" y="1243330"/>
            <a:ext cx="6370955" cy="29603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게시판 구성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- 10개씩 페이징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- 검색기능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- 글쓰기 기능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- 제목 클릭으로 상세보기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chu/AppData/Roaming/PolarisOffice/ETemp/16364_15020384/fImage312112251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2620" y="1235710"/>
            <a:ext cx="4346575" cy="39325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10개씩 페이징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42620" y="3357880"/>
            <a:ext cx="4787265" cy="2322195"/>
          </a:xfrm>
          <a:prstGeom prst="rect"/>
        </p:spPr>
        <p:txBody>
          <a:bodyPr wrap="square" lIns="91440" tIns="45720" rIns="91440" bIns="45720" vert="horz" anchor="t">
            <a:normAutofit fontScale="100000" lnSpcReduction="2000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게시글은 최신글부터 보이도록 하고, 페이징은 앞에서 보았듯이 10개씩되도록하였다.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첫 페이지에서는 다음 페이지가 있다면 다음 버튼이 생기고, 두번째 이후부터는 이전 버튼이 생긴다. 또한 다음페이지가 있다면 다음버튼이 보이도록 했다.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chu/AppData/Roaming/PolarisOffice/ETemp/16364_15020384/fImage721223429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2620" y="1309370"/>
            <a:ext cx="2693035" cy="1697990"/>
          </a:xfrm>
          <a:prstGeom prst="rect"/>
          <a:noFill/>
        </p:spPr>
      </p:pic>
      <p:pic>
        <p:nvPicPr>
          <p:cNvPr id="5" name="그림 4" descr="C:/Users/chu/AppData/Roaming/PolarisOffice/ETemp/16364_15020384/fImage6803235238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35455" y="1312545"/>
            <a:ext cx="2351405" cy="1697355"/>
          </a:xfrm>
          <a:prstGeom prst="rect"/>
          <a:noFill/>
        </p:spPr>
      </p:pic>
      <p:pic>
        <p:nvPicPr>
          <p:cNvPr id="6" name="그림 5" descr="C:/Users/chu/AppData/Roaming/PolarisOffice/ETemp/16364_15020384/fImage3035236742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79420" y="1797685"/>
            <a:ext cx="2235835" cy="1215390"/>
          </a:xfrm>
          <a:prstGeom prst="rect"/>
          <a:noFill/>
        </p:spPr>
      </p:pic>
      <p:pic>
        <p:nvPicPr>
          <p:cNvPr id="7" name="그림 6" descr="C:/Users/chu/AppData/Roaming/PolarisOffice/ETemp/16364_15020384/fImage447802378716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76620" y="1309370"/>
            <a:ext cx="5132705" cy="47396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C:/Users/chu/AppData/Roaming/PolarisOffice/ETemp/16364_15020384/fImage40155249971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09345" y="2143125"/>
            <a:ext cx="4463415" cy="3260725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검색기능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630420" y="1310005"/>
            <a:ext cx="6490335" cy="14408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검색은 이름(작성자) 또는 제목+내용의 카테고리로 나누어 검색이 가능하다. 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chu/AppData/Roaming/PolarisOffice/ETemp/16364_15020384/fImage2863242989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1250" y="1052195"/>
            <a:ext cx="3151505" cy="912495"/>
          </a:xfrm>
          <a:prstGeom prst="rect"/>
          <a:noFill/>
        </p:spPr>
      </p:pic>
      <p:pic>
        <p:nvPicPr>
          <p:cNvPr id="5" name="그림 4" descr="C:/Users/chu/AppData/Roaming/PolarisOffice/ETemp/16364_15020384/fImage1876244544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06805" y="5600065"/>
            <a:ext cx="3168015" cy="591185"/>
          </a:xfrm>
          <a:prstGeom prst="rect"/>
          <a:noFill/>
        </p:spPr>
      </p:pic>
      <p:pic>
        <p:nvPicPr>
          <p:cNvPr id="6" name="그림 5" descr="C:/Users/chu/AppData/Roaming/PolarisOffice/ETemp/16364_15020384/fImage201002451726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33495" y="2893060"/>
            <a:ext cx="3179445" cy="1953260"/>
          </a:xfrm>
          <a:prstGeom prst="rect"/>
          <a:noFill/>
        </p:spPr>
      </p:pic>
      <p:pic>
        <p:nvPicPr>
          <p:cNvPr id="9" name="그림 8" descr="C:/Users/chu/AppData/Roaming/PolarisOffice/ETemp/16364_15020384/fImage363942484771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93535" y="2143125"/>
            <a:ext cx="3927475" cy="3274695"/>
          </a:xfrm>
          <a:prstGeom prst="rect"/>
          <a:noFill/>
        </p:spPr>
      </p:pic>
      <p:pic>
        <p:nvPicPr>
          <p:cNvPr id="7" name="그림 6" descr="C:/Users/chu/AppData/Roaming/PolarisOffice/ETemp/16364_15020384/fImage16392461538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33540" y="5657850"/>
            <a:ext cx="3173095" cy="521970"/>
          </a:xfrm>
          <a:prstGeom prst="rect"/>
          <a:noFill/>
        </p:spPr>
      </p:pic>
      <p:pic>
        <p:nvPicPr>
          <p:cNvPr id="8" name="그림 7" descr="C:/Users/chu/AppData/Roaming/PolarisOffice/ETemp/16364_15020384/fImage58882471869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29370" y="2926080"/>
            <a:ext cx="3141345" cy="9442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글쓰기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5119370" y="1374140"/>
            <a:ext cx="6073140" cy="26511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게시판에서 글쓰기 버튼을 누르면 글쓰기 페이지가 열린다.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만약 입력되지 않은 사항이 있으면 Alert가 뜨고 글쓰기 페이지로 돌아온다. 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정상적으로 글이 써지면 Alert가 뜨면서 게시판 목록으로 돌아가고, 제일 상단에 방금 작성한 글을 볼수 있다(데이터 베이스에서도 확인 가능)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chu/AppData/Roaming/PolarisOffice/ETemp/16364_15020384/fImage633125899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7535" y="1369060"/>
            <a:ext cx="3403600" cy="2667635"/>
          </a:xfrm>
          <a:prstGeom prst="rect"/>
          <a:noFill/>
        </p:spPr>
      </p:pic>
      <p:pic>
        <p:nvPicPr>
          <p:cNvPr id="5" name="그림 4" descr="C:/Users/chu/AppData/Roaming/PolarisOffice/ETemp/16364_15020384/fImage525125956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90394" y="2048510"/>
            <a:ext cx="2825115" cy="817245"/>
          </a:xfrm>
          <a:prstGeom prst="rect"/>
          <a:noFill/>
        </p:spPr>
      </p:pic>
      <p:pic>
        <p:nvPicPr>
          <p:cNvPr id="6" name="그림 5" descr="C:/Users/chu/AppData/Roaming/PolarisOffice/ETemp/16364_15020384/fImage60962606299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8010" y="4143375"/>
            <a:ext cx="3388995" cy="2548890"/>
          </a:xfrm>
          <a:prstGeom prst="rect"/>
          <a:noFill/>
        </p:spPr>
      </p:pic>
      <p:pic>
        <p:nvPicPr>
          <p:cNvPr id="7" name="그림 6" descr="C:/Users/chu/AppData/Roaming/PolarisOffice/ETemp/16364_15020384/fImage51552617035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87855" y="4739005"/>
            <a:ext cx="2767965" cy="798195"/>
          </a:xfrm>
          <a:prstGeom prst="rect"/>
          <a:noFill/>
        </p:spPr>
      </p:pic>
      <p:pic>
        <p:nvPicPr>
          <p:cNvPr id="8" name="그림 7" descr="C:/Users/chu/AppData/Roaming/PolarisOffice/ETemp/16364_15020384/fImage71982629894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41240" y="4619625"/>
            <a:ext cx="4957445" cy="1031240"/>
          </a:xfrm>
          <a:prstGeom prst="rect"/>
          <a:noFill/>
        </p:spPr>
      </p:pic>
      <p:pic>
        <p:nvPicPr>
          <p:cNvPr id="9" name="그림 8" descr="C:/Users/chu/AppData/Roaming/PolarisOffice/ETemp/16364_15020384/fImage166832638703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45685" y="5795645"/>
            <a:ext cx="4965700" cy="8966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상세보기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00750" y="1310005"/>
            <a:ext cx="5179695" cy="49390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앞에서 작성한 글의 제목을 클릭하면 좌측과 같은 상세보기 페이지가 열린다.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목록 버튼 - 게시판 목록으로 돌아간다.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수정 버튼 - 글의 수정이 가능하다.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삭제 버튼 - 글의 삭제가 가능하다.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단, 글의 작성자와 세션을 유지한 아이디가 같을 때만 수정과 삭제 버튼이 생긴다.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chu/AppData/Roaming/PolarisOffice/ETemp/16364_15020384/fImage7470264381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0080" y="1321435"/>
            <a:ext cx="5086985" cy="2370455"/>
          </a:xfrm>
          <a:prstGeom prst="rect"/>
          <a:noFill/>
        </p:spPr>
      </p:pic>
      <p:pic>
        <p:nvPicPr>
          <p:cNvPr id="5" name="그림 4" descr="C:/Users/chu/AppData/Roaming/PolarisOffice/ETemp/16364_15020384/fImage7792265132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8175" y="3917315"/>
            <a:ext cx="5100320" cy="22980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수정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5476875" y="1433830"/>
            <a:ext cx="5739130" cy="1781810"/>
          </a:xfrm>
          <a:prstGeom prst="rect"/>
        </p:spPr>
        <p:txBody>
          <a:bodyPr wrap="square" lIns="91440" tIns="45720" rIns="91440" bIns="45720" vert="horz" anchor="t">
            <a:normAutofit fontScale="92500" lnSpcReduction="2000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상세보기 페이지에서 수정하기 버튼을 클릭하면 수정하기 페이지가 뜨고 원래 내용이 제목과 내용란에 자동으로 입력되어 있다. 정상적으로 수정이되면 Alert가 뜨고 게시판 목록으로 돌아간다. 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게시판 목록에서 수정된 제목을 바로 볼 수 있다.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chu/AppData/Roaming/PolarisOffice/ETemp/16364_15020384/fImage742227033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8175" y="1417320"/>
            <a:ext cx="4910455" cy="3964940"/>
          </a:xfrm>
          <a:prstGeom prst="rect"/>
          <a:noFill/>
        </p:spPr>
      </p:pic>
      <p:pic>
        <p:nvPicPr>
          <p:cNvPr id="5" name="그림 4" descr="C:/Users/chu/AppData/Roaming/PolarisOffice/ETemp/16364_15020384/fImage5199271767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15025" y="4178935"/>
            <a:ext cx="3324860" cy="964565"/>
          </a:xfrm>
          <a:prstGeom prst="rect"/>
          <a:noFill/>
        </p:spPr>
      </p:pic>
      <p:pic>
        <p:nvPicPr>
          <p:cNvPr id="6" name="그림 5" descr="C:/Users/chu/AppData/Roaming/PolarisOffice/ETemp/16364_15020384/fImage9161272466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25030" y="5384165"/>
            <a:ext cx="4050665" cy="10464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삭제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83935" y="1297940"/>
            <a:ext cx="5120005" cy="40608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삭제하기 버튼을 클릭하면 Alert가 뜨고 게시판 목록으로 돌아간다.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원래 글이 게시판 목록에서는 삭제된 것을 확인할 수 있다.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단, 데이터베이스에서는 데이터를 삭제한 것이 아니라 bdUsed라는 colunm을 통해 삭제되지 않은 글은 1, 삭제된 글은 0으로 표시된다. 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chu/AppData/Roaming/PolarisOffice/ETemp/16364_15020384/fImage829827751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9820" y="1350010"/>
            <a:ext cx="4579620" cy="2129790"/>
          </a:xfrm>
          <a:prstGeom prst="rect"/>
          <a:noFill/>
        </p:spPr>
      </p:pic>
      <p:pic>
        <p:nvPicPr>
          <p:cNvPr id="5" name="그림 4" descr="C:/Users/chu/AppData/Roaming/PolarisOffice/ETemp/16364_15020384/fImage5230278771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92755" y="2774315"/>
            <a:ext cx="2995930" cy="861060"/>
          </a:xfrm>
          <a:prstGeom prst="rect"/>
          <a:noFill/>
        </p:spPr>
      </p:pic>
      <p:pic>
        <p:nvPicPr>
          <p:cNvPr id="6" name="그림 5" descr="C:/Users/chu/AppData/Roaming/PolarisOffice/ETemp/16364_15020384/fImage16323279825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9035" y="3691255"/>
            <a:ext cx="4606290" cy="1655445"/>
          </a:xfrm>
          <a:prstGeom prst="rect"/>
          <a:noFill/>
        </p:spPr>
      </p:pic>
      <p:pic>
        <p:nvPicPr>
          <p:cNvPr id="7" name="그림 6" descr="C:/Users/chu/AppData/Roaming/PolarisOffice/ETemp/16364_15020384/fImage115242806868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9035" y="5543550"/>
            <a:ext cx="8020685" cy="12007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관리자 권한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274185" y="1536065"/>
            <a:ext cx="6906260" cy="47129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회원목록을 볼 수 있는 관리자 전용 페이지는 &lt;회원정보 &amp; 회원목록&gt;에서 설명한 것으로 넘어간다. 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대체적으로 일반 회원의 게시판 이용과 차이점만 간단히 설명하면 다음과 같다.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1. 게시판 목록에서 노출항목이 추가 되어 있고, 작성자가 삭제한 게시물까지 볼 수 있다.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2. 상세보기 페이지에서는 admin계정의 글이 아니더라도 수정과 삭제가 가능하다.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chu/AppData/Roaming/PolarisOffice/ETemp/16364_15020384/fImage32401286554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2930" y="1524000"/>
            <a:ext cx="3305810" cy="2965450"/>
          </a:xfrm>
          <a:prstGeom prst="rect"/>
          <a:noFill/>
        </p:spPr>
      </p:pic>
      <p:pic>
        <p:nvPicPr>
          <p:cNvPr id="5" name="그림 4" descr="C:/Users/chu/AppData/Roaming/PolarisOffice/ETemp/16364_15020384/fImage8981287764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0390" y="4691380"/>
            <a:ext cx="3301365" cy="14605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프로젝트 구성도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chu/AppData/Roaming/PolarisOffice/ETemp/16364_15020384/fImage48666293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50845" y="1321435"/>
            <a:ext cx="5788660" cy="49841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6255" cy="140208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프로젝트를 마무리 지으며..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102995" y="2052955"/>
            <a:ext cx="8947785" cy="4196715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JSP model1 방식의 웹페이지를 이해하기 위해 간단하게 회원가입과 게시판만을 구현해 본 페이지이다.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CRUD의 기본에 충실하고, 쿠키와 세션(로그인 유지) 생성, Bootstrap을 이용하여 몇몇 디자인적인 요소를 넣었다.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데이터베이스에 만들어진 member와 board 테이블을 기준으로 폴더를 나누어 구성하였는데 페이지를 넘어갈 때 경로를 찾는데 많은 어려움을 느꼈다.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또한 jsp페이지에서 스크립틀릿을 이용하여 자바코드를 구현하는 중에 html(디자인)부분과 문법이 헷갈리는 실수가 잦았다.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페이지의 수정을 위한 코드 가독성이 떨어지고, 기본적인 보안조차도 전혀 고려되지 않은 단순하지만 웹페이지의 기본적인 구동 방식을 이해하기에는 더 없이 좋은 프로젝트였다.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메인페이지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758940" y="1332230"/>
            <a:ext cx="4697730" cy="48063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메인페이지 구성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- navigation bar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- bootstrap3의 jumbotron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- ajax를 통한 최근 게시글 3개 불러오기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- bootstrap3의 carousel slide로 메인페이지 이미지 변환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chu/AppData/Roaming/PolarisOffice/ETemp/16364_15020384/fImage199821147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8970" y="1280160"/>
            <a:ext cx="5824855" cy="48209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40690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Navigation Bar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717550" y="2277745"/>
            <a:ext cx="5529580" cy="1711325"/>
          </a:xfrm>
          <a:prstGeom prst="rect"/>
        </p:spPr>
        <p:txBody>
          <a:bodyPr wrap="square" lIns="91440" tIns="45720" rIns="91440" bIns="45720" vert="horz" anchor="t">
            <a:normAutofit fontScale="100000" lnSpcReduction="2000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네비게이션 바의 우측에 접속하기를 누르면 Dropdown 메뉴가 나온다.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이부분은 세션이 없는 경우, 일반 세션이 있는 경우, 관리자 세션이 있는 경우 그 메뉴가 다르게 나온다.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chu/AppData/Roaming/PolarisOffice/ETemp/16364_15020384/fImage7274154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2155" y="1140460"/>
            <a:ext cx="5517515" cy="899795"/>
          </a:xfrm>
          <a:prstGeom prst="rect"/>
          <a:noFill/>
        </p:spPr>
      </p:pic>
      <p:pic>
        <p:nvPicPr>
          <p:cNvPr id="5" name="그림 4" descr="C:/Users/chu/AppData/Roaming/PolarisOffice/ETemp/16364_15020384/fImage219015565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7075" y="4184650"/>
            <a:ext cx="1667510" cy="1619885"/>
          </a:xfrm>
          <a:prstGeom prst="rect"/>
          <a:noFill/>
        </p:spPr>
      </p:pic>
      <p:pic>
        <p:nvPicPr>
          <p:cNvPr id="6" name="그림 5" descr="C:/Users/chu/AppData/Roaming/PolarisOffice/ETemp/16364_15020384/fImage22901569169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40330" y="4185285"/>
            <a:ext cx="1667510" cy="1619885"/>
          </a:xfrm>
          <a:prstGeom prst="rect"/>
          <a:noFill/>
        </p:spPr>
      </p:pic>
      <p:pic>
        <p:nvPicPr>
          <p:cNvPr id="7" name="그림 6" descr="C:/Users/chu/AppData/Roaming/PolarisOffice/ETemp/16364_15020384/fImage22361575724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78985" y="4184650"/>
            <a:ext cx="1667510" cy="1619885"/>
          </a:xfrm>
          <a:prstGeom prst="rect"/>
          <a:noFill/>
        </p:spPr>
      </p:pic>
      <p:sp>
        <p:nvSpPr>
          <p:cNvPr id="8" name="텍스트 상자 7"/>
          <p:cNvSpPr txBox="1">
            <a:spLocks/>
          </p:cNvSpPr>
          <p:nvPr/>
        </p:nvSpPr>
        <p:spPr>
          <a:xfrm rot="0">
            <a:off x="919480" y="5876925"/>
            <a:ext cx="12928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세션 없음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4681220" y="5935980"/>
            <a:ext cx="14077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관리자 세션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2827655" y="5933440"/>
            <a:ext cx="12928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일반 세션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1" name="그림 10" descr="C:/Users/chu/AppData/Roaming/PolarisOffice/ETemp/16364_15020384/fImage402991631478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80200" y="1503045"/>
            <a:ext cx="4887595" cy="47974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66750" y="452755"/>
            <a:ext cx="9384665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Ajax </a:t>
            </a: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- 최근 게시물3개 불러오기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45795" y="3192780"/>
            <a:ext cx="5231765" cy="29438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Ajax - 페이지가 로드된 후 웹 서버에서 데이터를 읽어오는 방식으로 페이지를 새로고침 하지 않고도 데이터의 업데이터가 가능한 기술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여기서는 5초에 한번씩 데이터를 업데이트 하도록 지정해두었다.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chu/AppData/Roaming/PolarisOffice/ETemp/16364_15020384/fImage587916893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8970" y="1557655"/>
            <a:ext cx="5253355" cy="1375410"/>
          </a:xfrm>
          <a:prstGeom prst="rect"/>
          <a:noFill/>
        </p:spPr>
      </p:pic>
      <p:pic>
        <p:nvPicPr>
          <p:cNvPr id="5" name="그림 4" descr="C:/Users/chu/AppData/Roaming/PolarisOffice/ETemp/16364_15020384/fImage36767169696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82360" y="1540510"/>
            <a:ext cx="4217670" cy="49333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Bootstrap3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5342255" y="1332230"/>
            <a:ext cx="5241925" cy="43840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Bootstrap3에는 많은 기능이 있는데 그 중에서 메인페이지에 적용한 것은 Jumbotron과 Carousel slide이다.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Jumbotron은 특별한 내용이나 정보를 눈에 잘 띄게 담는 박스이다.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Carousel slide는 슬라이드쇼를 하게 하는 요소이다.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chu/AppData/Roaming/PolarisOffice/ETemp/16364_15020384/fImage12010174446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0875" y="1345565"/>
            <a:ext cx="4095750" cy="1351280"/>
          </a:xfrm>
          <a:prstGeom prst="rect"/>
          <a:noFill/>
        </p:spPr>
      </p:pic>
      <p:pic>
        <p:nvPicPr>
          <p:cNvPr id="5" name="그림 4" descr="C:/Users/chu/AppData/Roaming/PolarisOffice/ETemp/16364_15020384/fImage251612175570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8335" y="3491230"/>
            <a:ext cx="4135755" cy="2213610"/>
          </a:xfrm>
          <a:prstGeom prst="rect"/>
          <a:noFill/>
        </p:spPr>
      </p:pic>
      <p:sp>
        <p:nvSpPr>
          <p:cNvPr id="6" name="텍스트 상자 5"/>
          <p:cNvSpPr txBox="1">
            <a:spLocks/>
          </p:cNvSpPr>
          <p:nvPr/>
        </p:nvSpPr>
        <p:spPr>
          <a:xfrm rot="0">
            <a:off x="645795" y="2696210"/>
            <a:ext cx="406400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 Jumbotron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642620" y="5712460"/>
            <a:ext cx="406400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 Carousel slide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회원가입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5876925" y="4932680"/>
            <a:ext cx="5368290" cy="1690370"/>
          </a:xfrm>
          <a:prstGeom prst="rect"/>
        </p:spPr>
        <p:txBody>
          <a:bodyPr wrap="square" lIns="91440" tIns="45720" rIns="91440" bIns="45720" vert="horz" anchor="t">
            <a:normAutofit fontScale="100000" lnSpcReduction="2000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Action페이지에서 이미 로그인이 되어있는 상태는 아닌지, 입력되지 않은 사항은 없는지, 중복된 아이디는 없는지 체크하고 모두 넘어가면 데이터베이스에 입력한 내용을 저장함으로써 회원가입이 완료된다.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chu/AppData/Roaming/PolarisOffice/ETemp/16364_15020384/fImage720219481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10325" y="1313815"/>
            <a:ext cx="5045710" cy="2277110"/>
          </a:xfrm>
          <a:prstGeom prst="rect"/>
          <a:noFill/>
        </p:spPr>
      </p:pic>
      <p:pic>
        <p:nvPicPr>
          <p:cNvPr id="6" name="그림 5" descr="C:/Users/chu/AppData/Roaming/PolarisOffice/ETemp/16364_15020384/fImage3412197328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18325" y="3739515"/>
            <a:ext cx="4040505" cy="771525"/>
          </a:xfrm>
          <a:prstGeom prst="rect"/>
          <a:noFill/>
        </p:spPr>
      </p:pic>
      <p:sp>
        <p:nvSpPr>
          <p:cNvPr id="7" name="도형 6"/>
          <p:cNvSpPr>
            <a:spLocks/>
          </p:cNvSpPr>
          <p:nvPr/>
        </p:nvSpPr>
        <p:spPr>
          <a:xfrm rot="5400000">
            <a:off x="8695690" y="3564255"/>
            <a:ext cx="474345" cy="20066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8" name="그림 7" descr="C:/Users/chu/AppData/Roaming/PolarisOffice/ETemp/16364_15020384/fImage40859201682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5795" y="1316990"/>
            <a:ext cx="5356225" cy="53022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로그인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58495" y="4162425"/>
            <a:ext cx="10537190" cy="20866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- 회원가입을 통해 데이터베이스에 있는 id와 password를 비교하여 로그인이 가능하게 하였다.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- 네이버 아이디로 로그인 API를 사용하여 네이버 아이디로 로그인이 가능하도록 하였다(단, 지금은 테스트용 아이디에만 한정되어 가능).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- 로그인시 아이디를 쿠키에서 기억할수 있도록 해 두었다.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chu/AppData/Roaming/PolarisOffice/ETemp/16364_15020384/fImage7069188996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92960" y="1290320"/>
            <a:ext cx="7835265" cy="26492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일반 로그인 &amp; 아이디 기억하기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5976620" y="1490980"/>
            <a:ext cx="5342890" cy="47580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데이터베이스의 아이디와 비밀번호가 일치하면 로그인이 된다. 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로그인시 remember ID의 체크박스를 체크해두면 쿠키에 ID값이 저장되어 아이디가 기억된다.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chu/AppData/Roaming/PolarisOffice/ETemp/16364_15020384/fImage691520449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2490" y="1488440"/>
            <a:ext cx="4868545" cy="1518920"/>
          </a:xfrm>
          <a:prstGeom prst="rect"/>
          <a:noFill/>
        </p:spPr>
      </p:pic>
      <p:pic>
        <p:nvPicPr>
          <p:cNvPr id="5" name="그림 4" descr="C:/Users/chu/AppData/Roaming/PolarisOffice/ETemp/16364_15020384/fImage7137205299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8045" y="3253740"/>
            <a:ext cx="4835525" cy="15055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20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Juyoung Lee</dc:creator>
  <cp:lastModifiedBy>Lee Juyoung</cp:lastModifiedBy>
  <dc:title>PowerPoint 프레젠테이션</dc:title>
  <dcterms:modified xsi:type="dcterms:W3CDTF">2018-10-20T10:17:38Z</dcterms:modified>
</cp:coreProperties>
</file>