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733" r:id="rId19"/>
  </p:sldMasterIdLst>
  <p:sldIdLst>
    <p:sldId id="256" r:id="rId21"/>
    <p:sldId id="278" r:id="rId22"/>
    <p:sldId id="257" r:id="rId23"/>
    <p:sldId id="261" r:id="rId24"/>
    <p:sldId id="269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9" Type="http://schemas.openxmlformats.org/officeDocument/2006/relationships/slideMaster" Target="slideMasters/slideMaster1.xml"></Relationship><Relationship Id="rId20" Type="http://schemas.openxmlformats.org/officeDocument/2006/relationships/theme" Target="theme/theme1.xml"></Relationship><Relationship Id="rId21" Type="http://schemas.openxmlformats.org/officeDocument/2006/relationships/slide" Target="slides/slide1.xml"></Relationship><Relationship Id="rId22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4498215241.pn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image" Target="../media/fImage2578961538467.png"></Relationship><Relationship Id="rId5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image" Target="../media/fImage116971546334.png"></Relationship><Relationship Id="rId7" Type="http://schemas.openxmlformats.org/officeDocument/2006/relationships/image" Target="../media/fImage88211566500.png"></Relationship><Relationship Id="rId8" Type="http://schemas.openxmlformats.org/officeDocument/2006/relationships/image" Target="../media/fImage111841579169.png"></Relationship><Relationship Id="rId9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0" Type="http://schemas.openxmlformats.org/officeDocument/2006/relationships/image" Target="../media/fImage37111595724.png"></Relationship><Relationship Id="rId11" Type="http://schemas.openxmlformats.org/officeDocument/2006/relationships/image" Target="../media/fImage27531601478.png"></Relationship><Relationship Id="rId12" Type="http://schemas.openxmlformats.org/officeDocument/2006/relationships/image" Target="../media/fImage3342921619358.png"></Relationship><Relationship Id="rId13" Type="http://schemas.openxmlformats.org/officeDocument/2006/relationships/image" Target="../media/fImage3062581626962.png"></Relationship><Relationship Id="rId14" Type="http://schemas.openxmlformats.org/officeDocument/2006/relationships/image" Target="../media/fImage64401634464.png"></Relationship><Relationship Id="rId15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image" Target="../media/fImage2379091645705.png"></Relationship><Relationship Id="rId5" Type="http://schemas.openxmlformats.org/officeDocument/2006/relationships/image" Target="../media/fImage217681658145.png"></Relationship><Relationship Id="rId6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1155065" y="1447800"/>
            <a:ext cx="8827770" cy="33312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 strike="noStrike">
                <a:latin typeface="맑은 고딕" charset="0"/>
                <a:ea typeface="맑은 고딕" charset="0"/>
              </a:rPr>
              <a:t>SpringFramwork</a:t>
            </a:r>
            <a:endParaRPr lang="ko-KR" altLang="en-US" sz="7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155065" y="4777105"/>
            <a:ext cx="8826500" cy="8623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all" dirty="0" smtClean="0" b="0" strike="noStrike">
                <a:solidFill>
                  <a:schemeClr val="bg2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이주영</a:t>
            </a:r>
            <a:endParaRPr lang="ko-KR" altLang="en-US" sz="2000" cap="all" dirty="0" smtClean="0" b="0" strike="noStrike">
              <a:solidFill>
                <a:schemeClr val="bg2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7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프로젝트 구성도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91540" y="1789430"/>
            <a:ext cx="3569335" cy="41490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dom/AppData/Roaming/PolarisOffice/ETemp/10376_18719656/fImage44982152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75225" y="880745"/>
            <a:ext cx="6161405" cy="58502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65455"/>
            <a:ext cx="9406255" cy="14020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메인페이지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758940" y="1332230"/>
            <a:ext cx="4699000" cy="48075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주요 기능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로그인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회원가입(SHA256 암호화)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메뉴 카테고리 추가기능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대표 유튜브 영상 노출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dom/AppData/Roaming/PolarisOffice/ETemp/10376_18719656/fImage257896153846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1050" y="1296035"/>
            <a:ext cx="5111115" cy="4275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회원가입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03275" y="3775075"/>
            <a:ext cx="10124440" cy="194437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2000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회원가입에 포함된 기능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SHA256을 이용하여 데이터베이스에 암호화된 password 저장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SHA256의 암호화를 이용하여 데이터 베이스에 저장하는 방법으로 사용자가 입력하는 비밀번호와 salt라는 임의의 코드가 조합되어 만들어지는 새로운 코드를 데이터베이스에 저장한다.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dom/AppData/Roaming/PolarisOffice/ETemp/10376_18719656/fImage11697154633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7560" y="1449070"/>
            <a:ext cx="5681345" cy="2023110"/>
          </a:xfrm>
          <a:prstGeom prst="rect"/>
          <a:noFill/>
        </p:spPr>
      </p:pic>
      <p:pic>
        <p:nvPicPr>
          <p:cNvPr id="5" name="그림 4" descr="C:/Users/dom/AppData/Roaming/PolarisOffice/ETemp/10376_18719656/fImage88211566500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6595" y="1808480"/>
            <a:ext cx="3972560" cy="1667510"/>
          </a:xfrm>
          <a:prstGeom prst="rect"/>
          <a:noFill/>
        </p:spPr>
      </p:pic>
      <p:pic>
        <p:nvPicPr>
          <p:cNvPr id="6" name="그림 5" descr="C:/Users/dom/AppData/Roaming/PolarisOffice/ETemp/10376_18719656/fImage111841579169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62955" y="3688715"/>
            <a:ext cx="5228590" cy="540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45795" y="452755"/>
            <a:ext cx="9406255" cy="14020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카테고리 추가 기능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624955" y="1356995"/>
            <a:ext cx="4568825" cy="5035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Header의 &lt;강의만들기&gt;를 누르면 강의 만들기 페이지가 나온다. 여기서 상위 카테고리를 선택하고, 추가하고자 하는 하위 카테고리의 이름을 적어서 생성을 누르면 강의의 카테고리가 생성된다.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데이터베이스의 구조를 살펴보면 정해진 상위카테고리(ctGubun1)는 int타입으로 지정되어 있고, 하위 카테고리(ctGubun2)는 varchar타입으로 insert할 수 있게 해 두었다.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dom/AppData/Roaming/PolarisOffice/ETemp/10376_18719656/fImage37111595724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0" y="1852930"/>
            <a:ext cx="5883275" cy="963930"/>
          </a:xfrm>
          <a:prstGeom prst="rect"/>
          <a:noFill/>
        </p:spPr>
      </p:pic>
      <p:pic>
        <p:nvPicPr>
          <p:cNvPr id="5" name="그림 4" descr="C:/Users/dom/AppData/Roaming/PolarisOffice/ETemp/10376_18719656/fImage27531601478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0" y="3066415"/>
            <a:ext cx="5883275" cy="734695"/>
          </a:xfrm>
          <a:prstGeom prst="rect"/>
          <a:noFill/>
        </p:spPr>
      </p:pic>
      <p:pic>
        <p:nvPicPr>
          <p:cNvPr id="6" name="그림 5" descr="C:/Users/dom/AppData/Roaming/PolarisOffice/ETemp/10376_18719656/fImage3342921619358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0" y="1190625"/>
            <a:ext cx="5891530" cy="502920"/>
          </a:xfrm>
          <a:prstGeom prst="rect"/>
          <a:noFill/>
        </p:spPr>
      </p:pic>
      <p:pic>
        <p:nvPicPr>
          <p:cNvPr id="7" name="그림 6" descr="C:/Users/dom/AppData/Roaming/PolarisOffice/ETemp/10376_18719656/fImage3062581626962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0" y="4025265"/>
            <a:ext cx="5866130" cy="492760"/>
          </a:xfrm>
          <a:prstGeom prst="rect"/>
          <a:noFill/>
        </p:spPr>
      </p:pic>
      <p:pic>
        <p:nvPicPr>
          <p:cNvPr id="8" name="그림 7" descr="C:/Users/dom/AppData/Roaming/PolarisOffice/ETemp/10376_18719656/fImage64401634464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52005" y="4444365"/>
            <a:ext cx="3879215" cy="1057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45795" y="452755"/>
            <a:ext cx="9406890" cy="14027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유튜브영상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5467985" y="1494790"/>
            <a:ext cx="5605145" cy="26523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유튜브의 영상을 해당 페이지에서 바로 재생할 수 있도록 코드를 만들었다.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영상을 게시할때, a태그를 parsing하여 링크에 필요한 주소를 얻어내고, 이를 ifame태그에 넣어준다.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dom/AppData/Roaming/PolarisOffice/ETemp/10376_18719656/fImage237909164570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1510" y="1494155"/>
            <a:ext cx="4350385" cy="2963545"/>
          </a:xfrm>
          <a:prstGeom prst="rect"/>
          <a:noFill/>
        </p:spPr>
      </p:pic>
      <p:pic>
        <p:nvPicPr>
          <p:cNvPr id="5" name="그림 4" descr="C:/Users/dom/AppData/Roaming/PolarisOffice/ETemp/10376_18719656/fImage217681658145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70735" y="4267200"/>
            <a:ext cx="5427980" cy="20472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5795" y="452755"/>
            <a:ext cx="9405620" cy="14014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cap="none" dirty="0" smtClean="0" b="0" strike="noStrike">
                <a:latin typeface="맑은 고딕" charset="0"/>
                <a:ea typeface="맑은 고딕" charset="0"/>
              </a:rPr>
              <a:t>프로젝트를 마무리 지으며..</a:t>
            </a:r>
            <a:endParaRPr lang="ko-KR" altLang="en-US" sz="4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1102995" y="2052955"/>
            <a:ext cx="8947785" cy="4196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얼핏보면 똑같은 MVC패턴인데도 불구하고 SpringFramework로 코드를 짜는 것은 여러가지 측면에서 달랐다.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transaction기능과 같이 DAO와 데이터베이스에서 작업 수행중 오류가 발생하였을 경우 하나의 서비스로 묶어두면 한꺼번에 롤백 시킬 수 있기 때문에 어렵지 않은 코드로 데이터가 일관성 있게 유지될수 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CFD6"/>
              </a:buClr>
              <a:buSzPct val="80000"/>
              <a:buFont typeface="Wingdings 3"/>
              <a:buChar char="u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대신 내가 직접 코드를 짜는게 아니기 때문에 많은 공부와 Spring만의 구조를 이해하는 것의 필요성을 느꼈다.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Juyoung Lee</dc:creator>
  <cp:lastModifiedBy>Lee Juyoung</cp:lastModifiedBy>
  <dc:title>PowerPoint 프레젠테이션</dc:title>
  <dcterms:modified xsi:type="dcterms:W3CDTF">2018-10-20T10:17:38Z</dcterms:modified>
</cp:coreProperties>
</file>