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8" r:id="rId2"/>
    <p:sldId id="29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0647A-5D28-4E4D-AC13-C286DA3250E9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C7DD9-7C68-4B4F-95D7-57EC7EB06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847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i="0" dirty="0" smtClean="0"/>
              <a:t>Errata</a:t>
            </a:r>
            <a:r>
              <a:rPr lang="ko-KR" altLang="en-US" b="1" i="0" dirty="0" smtClean="0"/>
              <a:t> </a:t>
            </a:r>
            <a:r>
              <a:rPr lang="en-US" altLang="ko-KR" b="1" i="0" dirty="0" smtClean="0"/>
              <a:t>:</a:t>
            </a:r>
            <a:r>
              <a:rPr lang="en-US" altLang="ko-KR" dirty="0" smtClean="0"/>
              <a:t> p. 79,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lines -9 and -8. rowTerms should be 2 1 2 2 0 1 and startingPos should be 1 3 4 6 8 8 as shown in Figure 2.5(b).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	[0]	</a:t>
            </a:r>
            <a:r>
              <a:rPr lang="en-US" altLang="ko-KR" baseline="0" dirty="0" smtClean="0"/>
              <a:t>[1] 	[2]	[3]	[4]	[5]</a:t>
            </a:r>
            <a:endParaRPr lang="en-US" altLang="ko-KR" dirty="0" smtClean="0"/>
          </a:p>
          <a:p>
            <a:r>
              <a:rPr lang="en-US" altLang="ko-KR" dirty="0" smtClean="0"/>
              <a:t>rowTerms=	</a:t>
            </a:r>
            <a:r>
              <a:rPr lang="en-US" altLang="ko-KR" b="1" dirty="0" smtClean="0"/>
              <a:t>2	1</a:t>
            </a:r>
            <a:r>
              <a:rPr lang="en-US" altLang="ko-KR" dirty="0" smtClean="0"/>
              <a:t>	 2	2	0	1</a:t>
            </a:r>
          </a:p>
          <a:p>
            <a:r>
              <a:rPr lang="en-US" altLang="ko-KR" dirty="0" smtClean="0"/>
              <a:t>startingPos= </a:t>
            </a:r>
            <a:r>
              <a:rPr lang="en-US" altLang="ko-KR" b="0" dirty="0" smtClean="0"/>
              <a:t>1</a:t>
            </a:r>
            <a:r>
              <a:rPr lang="en-US" altLang="ko-KR" b="1" dirty="0" smtClean="0"/>
              <a:t>	3</a:t>
            </a:r>
            <a:r>
              <a:rPr lang="en-US" altLang="ko-KR" dirty="0" smtClean="0"/>
              <a:t>	4	6	8	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72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8D3C-6DB9-410D-AB91-1B8DC82144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4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3AC-95E0-4B6A-8B05-2D968ACF3BD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D73E-C959-4B27-8AB8-9B0FD1C1B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6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3AC-95E0-4B6A-8B05-2D968ACF3BD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D73E-C959-4B27-8AB8-9B0FD1C1B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5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3AC-95E0-4B6A-8B05-2D968ACF3BD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D73E-C959-4B27-8AB8-9B0FD1C1B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49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3AC-95E0-4B6A-8B05-2D968ACF3BD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D73E-C959-4B27-8AB8-9B0FD1C1B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1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3AC-95E0-4B6A-8B05-2D968ACF3BD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D73E-C959-4B27-8AB8-9B0FD1C1B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5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3AC-95E0-4B6A-8B05-2D968ACF3BD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D73E-C959-4B27-8AB8-9B0FD1C1B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56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3AC-95E0-4B6A-8B05-2D968ACF3BD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D73E-C959-4B27-8AB8-9B0FD1C1B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0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3AC-95E0-4B6A-8B05-2D968ACF3BD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D73E-C959-4B27-8AB8-9B0FD1C1B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18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3AC-95E0-4B6A-8B05-2D968ACF3BD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D73E-C959-4B27-8AB8-9B0FD1C1B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7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3AC-95E0-4B6A-8B05-2D968ACF3BD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D73E-C959-4B27-8AB8-9B0FD1C1B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05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2B3AC-95E0-4B6A-8B05-2D968ACF3BD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D73E-C959-4B27-8AB8-9B0FD1C1B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42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2B3AC-95E0-4B6A-8B05-2D968ACF3BDE}" type="datetimeFigureOut">
              <a:rPr lang="ko-KR" altLang="en-US" smtClean="0"/>
              <a:t>2023-09-20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D73E-C959-4B27-8AB8-9B0FD1C1B5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46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855" y="4739736"/>
            <a:ext cx="50006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692" y="1217765"/>
            <a:ext cx="66198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8144" y="290945"/>
            <a:ext cx="702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Program </a:t>
            </a:r>
            <a:r>
              <a:rPr lang="en-US" altLang="ko-KR" dirty="0" smtClean="0"/>
              <a:t>2.9. Fast </a:t>
            </a:r>
            <a:r>
              <a:rPr lang="en-US" altLang="ko-KR" dirty="0"/>
              <a:t>transpose of a sparse </a:t>
            </a:r>
            <a:r>
              <a:rPr lang="en-US" altLang="ko-KR" dirty="0" smtClean="0"/>
              <a:t>matrix </a:t>
            </a:r>
            <a:r>
              <a:rPr lang="en-US" altLang="ko-KR" dirty="0"/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751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1" y="1275847"/>
            <a:ext cx="661987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A4EB2-B217-4A5E-B3C9-DB6AEFEA4B02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051" y="4551251"/>
            <a:ext cx="5040560" cy="86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858140" y="2067935"/>
            <a:ext cx="1645085" cy="211667"/>
          </a:xfrm>
          <a:prstGeom prst="rect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858140" y="2317784"/>
            <a:ext cx="1645085" cy="211667"/>
          </a:xfrm>
          <a:prstGeom prst="rect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858140" y="2594000"/>
            <a:ext cx="1645085" cy="211667"/>
          </a:xfrm>
          <a:prstGeom prst="rect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858140" y="2864380"/>
            <a:ext cx="1645085" cy="211667"/>
          </a:xfrm>
          <a:prstGeom prst="rect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858140" y="3114684"/>
            <a:ext cx="1645085" cy="211667"/>
          </a:xfrm>
          <a:prstGeom prst="rect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858140" y="3372261"/>
            <a:ext cx="1645085" cy="211667"/>
          </a:xfrm>
          <a:prstGeom prst="rect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858140" y="3631619"/>
            <a:ext cx="1645085" cy="211667"/>
          </a:xfrm>
          <a:prstGeom prst="rect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858140" y="3868135"/>
            <a:ext cx="1645085" cy="211667"/>
          </a:xfrm>
          <a:prstGeom prst="rect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674564" y="2067935"/>
            <a:ext cx="1645085" cy="211667"/>
          </a:xfrm>
          <a:prstGeom prst="rect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0       0       15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674564" y="2317784"/>
            <a:ext cx="1645085" cy="211667"/>
          </a:xfrm>
          <a:prstGeom prst="rect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0       4       91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674564" y="2594000"/>
            <a:ext cx="1645085" cy="211667"/>
          </a:xfrm>
          <a:prstGeom prst="rect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1       1       11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674564" y="2837876"/>
            <a:ext cx="1645085" cy="211667"/>
          </a:xfrm>
          <a:prstGeom prst="rect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2       1        3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674564" y="3074928"/>
            <a:ext cx="1645085" cy="211667"/>
          </a:xfrm>
          <a:prstGeom prst="rect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2       5       28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74564" y="3359008"/>
            <a:ext cx="1645085" cy="211667"/>
          </a:xfrm>
          <a:prstGeom prst="rect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3       0       22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674564" y="3625607"/>
            <a:ext cx="1645085" cy="211667"/>
          </a:xfrm>
          <a:prstGeom prst="rect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3      2        -6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674564" y="3871143"/>
            <a:ext cx="1645085" cy="211667"/>
          </a:xfrm>
          <a:prstGeom prst="rect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5      0      -15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2235" y="5059925"/>
            <a:ext cx="2575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</a:rPr>
              <a:t>2</a:t>
            </a:r>
            <a:endParaRPr lang="ko-KR" altLang="en-US" dirty="0">
              <a:solidFill>
                <a:srgbClr val="0066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22235" y="5059925"/>
            <a:ext cx="2575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</a:rPr>
              <a:t>3</a:t>
            </a:r>
            <a:endParaRPr lang="ko-KR" altLang="en-US" dirty="0">
              <a:solidFill>
                <a:srgbClr val="0066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328753" y="5059925"/>
            <a:ext cx="2575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</a:rPr>
              <a:t>4</a:t>
            </a:r>
            <a:endParaRPr lang="ko-KR" altLang="en-US" dirty="0">
              <a:solidFill>
                <a:srgbClr val="0066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19970" y="5059925"/>
            <a:ext cx="2575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</a:rPr>
              <a:t>5</a:t>
            </a:r>
            <a:endParaRPr lang="ko-KR" altLang="en-US" dirty="0">
              <a:solidFill>
                <a:srgbClr val="0066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31218" y="5059925"/>
            <a:ext cx="2575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</a:rPr>
              <a:t>6</a:t>
            </a:r>
            <a:endParaRPr lang="ko-KR" altLang="en-US" dirty="0">
              <a:solidFill>
                <a:srgbClr val="0066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22435" y="5059925"/>
            <a:ext cx="2575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</a:rPr>
              <a:t>7</a:t>
            </a:r>
            <a:endParaRPr lang="ko-KR" altLang="en-US" dirty="0">
              <a:solidFill>
                <a:srgbClr val="0066FF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22435" y="5059925"/>
            <a:ext cx="2575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</a:rPr>
              <a:t>8</a:t>
            </a:r>
            <a:endParaRPr lang="ko-KR" altLang="en-US" dirty="0">
              <a:solidFill>
                <a:srgbClr val="0066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47355" y="5059925"/>
            <a:ext cx="2671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</a:rPr>
              <a:t>9</a:t>
            </a:r>
            <a:endParaRPr lang="ko-KR" altLang="en-US" dirty="0">
              <a:solidFill>
                <a:srgbClr val="0066FF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522435" y="2149443"/>
            <a:ext cx="216024" cy="1800200"/>
            <a:chOff x="5148064" y="2636912"/>
            <a:chExt cx="216024" cy="1800200"/>
          </a:xfrm>
        </p:grpSpPr>
        <p:cxnSp>
          <p:nvCxnSpPr>
            <p:cNvPr id="53" name="직선 화살표 연결선 52"/>
            <p:cNvCxnSpPr/>
            <p:nvPr/>
          </p:nvCxnSpPr>
          <p:spPr>
            <a:xfrm>
              <a:off x="5148064" y="2636912"/>
              <a:ext cx="216024" cy="0"/>
            </a:xfrm>
            <a:prstGeom prst="straightConnector1">
              <a:avLst/>
            </a:prstGeom>
            <a:ln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/>
            <p:nvPr/>
          </p:nvCxnSpPr>
          <p:spPr>
            <a:xfrm>
              <a:off x="5148064" y="3134121"/>
              <a:ext cx="216024" cy="0"/>
            </a:xfrm>
            <a:prstGeom prst="straightConnector1">
              <a:avLst/>
            </a:prstGeom>
            <a:ln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5148064" y="3417473"/>
              <a:ext cx="216024" cy="0"/>
            </a:xfrm>
            <a:prstGeom prst="straightConnector1">
              <a:avLst/>
            </a:prstGeom>
            <a:ln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5148064" y="3933056"/>
              <a:ext cx="216024" cy="0"/>
            </a:xfrm>
            <a:prstGeom prst="straightConnector1">
              <a:avLst/>
            </a:prstGeom>
            <a:ln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5148064" y="4437112"/>
              <a:ext cx="216024" cy="0"/>
            </a:xfrm>
            <a:prstGeom prst="straightConnector1">
              <a:avLst/>
            </a:prstGeom>
            <a:ln>
              <a:solidFill>
                <a:srgbClr val="0066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748144" y="290945"/>
            <a:ext cx="702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Program </a:t>
            </a:r>
            <a:r>
              <a:rPr lang="en-US" altLang="ko-KR" dirty="0" smtClean="0"/>
              <a:t>2.9. Fast </a:t>
            </a:r>
            <a:r>
              <a:rPr lang="en-US" altLang="ko-KR" dirty="0"/>
              <a:t>transpose of a sparse </a:t>
            </a:r>
            <a:r>
              <a:rPr lang="en-US" altLang="ko-KR" dirty="0" smtClean="0"/>
              <a:t>matrix – </a:t>
            </a:r>
            <a:r>
              <a:rPr lang="ko-KR" altLang="en-US" dirty="0" smtClean="0"/>
              <a:t>애니메이션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23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15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7" grpId="0" animBg="1"/>
      <p:bldP spid="60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150</Words>
  <Application>Microsoft Office PowerPoint</Application>
  <PresentationFormat>와이드스크린</PresentationFormat>
  <Paragraphs>27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Gisook Jung</cp:lastModifiedBy>
  <cp:revision>38</cp:revision>
  <dcterms:created xsi:type="dcterms:W3CDTF">2019-09-10T01:37:05Z</dcterms:created>
  <dcterms:modified xsi:type="dcterms:W3CDTF">2023-09-20T00:46:25Z</dcterms:modified>
</cp:coreProperties>
</file>