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7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dda189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dda189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dda1898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dda1898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dda1898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dda1898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7dda1898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7dda1898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Трекер привычек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50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Выполнили: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Баженов Д. В., гр. Б17-191-1 </a:t>
            </a:r>
          </a:p>
          <a:p>
            <a:pPr marL="0" lvl="0" indent="0" algn="r"/>
            <a:r>
              <a:rPr lang="ru-RU" sz="2000" dirty="0" smtClean="0"/>
              <a:t>Дресвянникова А. </a:t>
            </a:r>
            <a:r>
              <a:rPr lang="ru-RU" sz="2000" dirty="0" smtClean="0"/>
              <a:t>А. , гр. </a:t>
            </a:r>
            <a:r>
              <a:rPr lang="ru-RU" sz="2000" dirty="0" smtClean="0"/>
              <a:t>Б17-191-2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проблемы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725500" cy="3179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Ключевая задача трекера привычек в том, чтобы помочь пользователю сформировать необходимую привычку. </a:t>
            </a:r>
            <a:endParaRPr/>
          </a:p>
          <a:p>
            <a:pPr marL="0" lvl="0" indent="3600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формирования привычки необходимо три элемента: сигнал (или триггер), шаблон, награда. Например: сигнал - звонок будильника, шаблон - утренняя тренировка, награда - здоровое тело. Однако, мозг человека хочет простых и быстрых удовольствий, поэтому мотивация работы в долгосрочной перспективе может пропасть.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625" y="555600"/>
            <a:ext cx="4276826" cy="30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проблемы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0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Именно трекер привычек позволяет обойти эту проблему, дать мозгу необходимое сиюминутное удовольствие - увидеть свой прогресс, поставить галочку перед выполненным делом, почувствовать, что ты стал ближе к своей цели, дать мотивацию и дальше продолжать заниматься своим делом. Также, регулярные напоминая не дадут возможности пропустить занятие.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09" y="731850"/>
            <a:ext cx="3062964" cy="3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Целевая аудитория</a:t>
            </a:r>
            <a:endParaRPr sz="24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0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Данный продукт рассчитан на широкий круг пользователей. Он будет полезен как школьнику, который хочет уменьшить время провождение за компьютером, так и пенсионеру не забыть выпить нужное лекарство.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5" y="1017725"/>
            <a:ext cx="3999900" cy="272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Глава проекта (должен быть ответственным, решительность, гибкость, заинтересованность в обратной связи)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Программист (опыт работы с веб и мобильными приложениями)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Дизайнер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PresentationFormat>Экран (16:9)</PresentationFormat>
  <Paragraphs>15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Simple Dark</vt:lpstr>
      <vt:lpstr>Трекер привычек</vt:lpstr>
      <vt:lpstr>Описание проблемы</vt:lpstr>
      <vt:lpstr>Описание проблемы</vt:lpstr>
      <vt:lpstr>Целевая аудитория</vt:lpstr>
      <vt:lpstr>Команда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Трекер привычек</dc:title>
  <cp:lastModifiedBy>olymp</cp:lastModifiedBy>
  <cp:revision>1</cp:revision>
  <dcterms:modified xsi:type="dcterms:W3CDTF">2020-10-07T05:09:52Z</dcterms:modified>
</cp:coreProperties>
</file>