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84" r:id="rId8"/>
    <p:sldId id="285" r:id="rId9"/>
    <p:sldId id="257" r:id="rId10"/>
    <p:sldId id="259" r:id="rId11"/>
    <p:sldId id="258" r:id="rId12"/>
    <p:sldId id="286" r:id="rId13"/>
    <p:sldId id="287" r:id="rId1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out" id="{6A9B777E-3536-4647-BC05-17513E0F9FE7}">
          <p14:sldIdLst>
            <p14:sldId id="288"/>
            <p14:sldId id="289"/>
            <p14:sldId id="290"/>
          </p14:sldIdLst>
        </p14:section>
        <p14:section name="Layout v2" id="{B8063F6B-EBA1-4A6C-8666-30738684DA7D}">
          <p14:sldIdLst>
            <p14:sldId id="291"/>
            <p14:sldId id="292"/>
            <p14:sldId id="293"/>
          </p14:sldIdLst>
        </p14:section>
        <p14:section name="Estilo 01" id="{02B3465F-0C78-4977-A2D5-E334976AF2C0}">
          <p14:sldIdLst>
            <p14:sldId id="284"/>
            <p14:sldId id="285"/>
            <p14:sldId id="257"/>
          </p14:sldIdLst>
        </p14:section>
        <p14:section name="Estilo 02" id="{C7315B69-6F58-47FF-A4BE-D3ED1582B85C}">
          <p14:sldIdLst>
            <p14:sldId id="259"/>
            <p14:sldId id="25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422"/>
    <a:srgbClr val="694733"/>
    <a:srgbClr val="241303"/>
    <a:srgbClr val="EE821A"/>
    <a:srgbClr val="F9655B"/>
    <a:srgbClr val="F250C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8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7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4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7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4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3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9CBF-DE07-4F68-AD7D-EA2E9F8E761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6FEF-BD1A-4904-B930-91EDF67C4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9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AD61EF5-F47C-4D92-AFA1-7349DA1A26E3}"/>
              </a:ext>
            </a:extLst>
          </p:cNvPr>
          <p:cNvSpPr/>
          <p:nvPr/>
        </p:nvSpPr>
        <p:spPr>
          <a:xfrm>
            <a:off x="0" y="-1"/>
            <a:ext cx="18288000" cy="10287002"/>
          </a:xfrm>
          <a:prstGeom prst="rect">
            <a:avLst/>
          </a:prstGeom>
          <a:gradFill>
            <a:gsLst>
              <a:gs pos="100000">
                <a:srgbClr val="4F3422"/>
              </a:gs>
              <a:gs pos="0">
                <a:srgbClr val="4F3422"/>
              </a:gs>
              <a:gs pos="48000">
                <a:srgbClr val="694733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>
              <a:solidFill>
                <a:schemeClr val="tx1"/>
              </a:solidFill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180000" y="180001"/>
            <a:ext cx="17928000" cy="9926999"/>
          </a:xfrm>
          <a:prstGeom prst="roundRect">
            <a:avLst>
              <a:gd name="adj" fmla="val 103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3816000" cy="1905"/>
          </a:xfrm>
          <a:prstGeom prst="line">
            <a:avLst/>
          </a:prstGeom>
          <a:gradFill>
            <a:gsLst>
              <a:gs pos="100000">
                <a:srgbClr val="4F3422"/>
              </a:gs>
              <a:gs pos="0">
                <a:srgbClr val="4F3422"/>
              </a:gs>
              <a:gs pos="48000">
                <a:srgbClr val="694733"/>
              </a:gs>
            </a:gsLst>
            <a:lin ang="0" scaled="0"/>
          </a:gradFill>
          <a:ln w="9525" cap="flat">
            <a:gradFill>
              <a:gsLst>
                <a:gs pos="0">
                  <a:srgbClr val="4F3422"/>
                </a:gs>
                <a:gs pos="50000">
                  <a:srgbClr val="694733"/>
                </a:gs>
                <a:gs pos="100000">
                  <a:srgbClr val="4F3422"/>
                </a:gs>
              </a:gsLst>
              <a:lin ang="5400000" scaled="1"/>
            </a:gradFill>
            <a:prstDash val="solid"/>
            <a:miter/>
          </a:ln>
        </p:spPr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100000">
                <a:srgbClr val="4F3422"/>
              </a:gs>
              <a:gs pos="0">
                <a:srgbClr val="4F3422"/>
              </a:gs>
              <a:gs pos="48000">
                <a:srgbClr val="694733"/>
              </a:gs>
            </a:gsLst>
            <a:lin ang="0" scaled="0"/>
          </a:gradFill>
          <a:ln w="9525" cap="flat">
            <a:gradFill>
              <a:gsLst>
                <a:gs pos="0">
                  <a:srgbClr val="4F3422"/>
                </a:gs>
                <a:gs pos="50000">
                  <a:srgbClr val="694733"/>
                </a:gs>
                <a:gs pos="100000">
                  <a:srgbClr val="4F3422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3491179" y="1248750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>
            <a:gradFill>
              <a:gsLst>
                <a:gs pos="0">
                  <a:srgbClr val="4F3422"/>
                </a:gs>
                <a:gs pos="50000">
                  <a:srgbClr val="694733"/>
                </a:gs>
                <a:gs pos="100000">
                  <a:srgbClr val="4F3422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4F34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rgbClr val="4F34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  <a:p>
            <a:r>
              <a:rPr lang="pt-BR" sz="8800" b="1" dirty="0">
                <a:solidFill>
                  <a:srgbClr val="6947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D.R.E.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4F34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nosso Demonstrativo de Resultados e acompanhe a saúde financeira da sua empresa.</a:t>
            </a:r>
            <a:endParaRPr lang="pt-BR" sz="3600" dirty="0">
              <a:solidFill>
                <a:srgbClr val="4F34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2380766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694733"/>
                </a:solidFill>
              </a:rPr>
              <a:t>D.R.E.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53EB748-EFE0-49C8-8CF1-CBE3088CF8AC}"/>
              </a:ext>
            </a:extLst>
          </p:cNvPr>
          <p:cNvSpPr/>
          <p:nvPr/>
        </p:nvSpPr>
        <p:spPr>
          <a:xfrm>
            <a:off x="5386433" y="1248750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>
            <a:gradFill>
              <a:gsLst>
                <a:gs pos="0">
                  <a:srgbClr val="4F3422"/>
                </a:gs>
                <a:gs pos="50000">
                  <a:srgbClr val="694733"/>
                </a:gs>
                <a:gs pos="100000">
                  <a:srgbClr val="4F3422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C5F091-6CDA-4EAF-9C86-241C811474D1}"/>
              </a:ext>
            </a:extLst>
          </p:cNvPr>
          <p:cNvSpPr txBox="1"/>
          <p:nvPr/>
        </p:nvSpPr>
        <p:spPr>
          <a:xfrm>
            <a:off x="4276460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694733"/>
                </a:solidFill>
              </a:rPr>
              <a:t>Detalhamento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B73B3E6-162A-4A49-850D-7CBEDED1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58000" y="9673597"/>
            <a:ext cx="360000" cy="360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F2BBFBA-12ED-47CD-BD91-7520EB2E9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5644" y="9579997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CB710954-F9F2-B067-8FD8-F3030B914E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1A199C0-9FB4-5223-1A64-117B34974C09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0">
                <a:srgbClr val="F11965"/>
              </a:gs>
              <a:gs pos="81000">
                <a:srgbClr val="FF600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5735406C-7B4B-5EC8-10BE-241997AFB23D}"/>
              </a:ext>
            </a:extLst>
          </p:cNvPr>
          <p:cNvSpPr/>
          <p:nvPr/>
        </p:nvSpPr>
        <p:spPr>
          <a:xfrm>
            <a:off x="6845887" y="228601"/>
            <a:ext cx="4034504" cy="2557463"/>
          </a:xfrm>
          <a:custGeom>
            <a:avLst/>
            <a:gdLst>
              <a:gd name="connsiteX0" fmla="*/ 0 w 2638425"/>
              <a:gd name="connsiteY0" fmla="*/ 36652 h 1704975"/>
              <a:gd name="connsiteX1" fmla="*/ 36652 w 2638425"/>
              <a:gd name="connsiteY1" fmla="*/ 0 h 1704975"/>
              <a:gd name="connsiteX2" fmla="*/ 2601773 w 2638425"/>
              <a:gd name="connsiteY2" fmla="*/ 0 h 1704975"/>
              <a:gd name="connsiteX3" fmla="*/ 2638425 w 2638425"/>
              <a:gd name="connsiteY3" fmla="*/ 36652 h 1704975"/>
              <a:gd name="connsiteX4" fmla="*/ 2638425 w 2638425"/>
              <a:gd name="connsiteY4" fmla="*/ 1668323 h 1704975"/>
              <a:gd name="connsiteX5" fmla="*/ 2601773 w 2638425"/>
              <a:gd name="connsiteY5" fmla="*/ 1704975 h 1704975"/>
              <a:gd name="connsiteX6" fmla="*/ 36652 w 2638425"/>
              <a:gd name="connsiteY6" fmla="*/ 1704975 h 1704975"/>
              <a:gd name="connsiteX7" fmla="*/ 0 w 2638425"/>
              <a:gd name="connsiteY7" fmla="*/ 1668323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425" h="1704975">
                <a:moveTo>
                  <a:pt x="0" y="36652"/>
                </a:moveTo>
                <a:cubicBezTo>
                  <a:pt x="0" y="16412"/>
                  <a:pt x="16411" y="0"/>
                  <a:pt x="36652" y="0"/>
                </a:cubicBezTo>
                <a:lnTo>
                  <a:pt x="2601773" y="0"/>
                </a:lnTo>
                <a:cubicBezTo>
                  <a:pt x="2622013" y="0"/>
                  <a:pt x="2638425" y="16412"/>
                  <a:pt x="2638425" y="36652"/>
                </a:cubicBezTo>
                <a:lnTo>
                  <a:pt x="2638425" y="1668323"/>
                </a:lnTo>
                <a:cubicBezTo>
                  <a:pt x="2638425" y="1688564"/>
                  <a:pt x="2622013" y="1704975"/>
                  <a:pt x="2601773" y="1704975"/>
                </a:cubicBezTo>
                <a:lnTo>
                  <a:pt x="36652" y="1704975"/>
                </a:lnTo>
                <a:cubicBezTo>
                  <a:pt x="16411" y="1704975"/>
                  <a:pt x="0" y="1688564"/>
                  <a:pt x="0" y="166832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F8D17868-1CF4-E2BF-6B83-2D729646EDF0}"/>
              </a:ext>
            </a:extLst>
          </p:cNvPr>
          <p:cNvSpPr/>
          <p:nvPr/>
        </p:nvSpPr>
        <p:spPr>
          <a:xfrm>
            <a:off x="214312" y="2071688"/>
            <a:ext cx="6276419" cy="7986713"/>
          </a:xfrm>
          <a:custGeom>
            <a:avLst/>
            <a:gdLst>
              <a:gd name="connsiteX0" fmla="*/ 0 w 4076700"/>
              <a:gd name="connsiteY0" fmla="*/ 64940 h 6600825"/>
              <a:gd name="connsiteX1" fmla="*/ 64940 w 4076700"/>
              <a:gd name="connsiteY1" fmla="*/ 0 h 6600825"/>
              <a:gd name="connsiteX2" fmla="*/ 4011759 w 4076700"/>
              <a:gd name="connsiteY2" fmla="*/ 0 h 6600825"/>
              <a:gd name="connsiteX3" fmla="*/ 4076700 w 4076700"/>
              <a:gd name="connsiteY3" fmla="*/ 64940 h 6600825"/>
              <a:gd name="connsiteX4" fmla="*/ 4076700 w 4076700"/>
              <a:gd name="connsiteY4" fmla="*/ 6535884 h 6600825"/>
              <a:gd name="connsiteX5" fmla="*/ 4011759 w 4076700"/>
              <a:gd name="connsiteY5" fmla="*/ 6600825 h 6600825"/>
              <a:gd name="connsiteX6" fmla="*/ 64940 w 4076700"/>
              <a:gd name="connsiteY6" fmla="*/ 6600825 h 6600825"/>
              <a:gd name="connsiteX7" fmla="*/ 0 w 4076700"/>
              <a:gd name="connsiteY7" fmla="*/ 6535884 h 660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6700" h="6600825">
                <a:moveTo>
                  <a:pt x="0" y="64940"/>
                </a:moveTo>
                <a:cubicBezTo>
                  <a:pt x="0" y="29074"/>
                  <a:pt x="29075" y="0"/>
                  <a:pt x="64940" y="0"/>
                </a:cubicBezTo>
                <a:lnTo>
                  <a:pt x="4011759" y="0"/>
                </a:lnTo>
                <a:cubicBezTo>
                  <a:pt x="4047630" y="0"/>
                  <a:pt x="4076700" y="29074"/>
                  <a:pt x="4076700" y="64940"/>
                </a:cubicBezTo>
                <a:lnTo>
                  <a:pt x="4076700" y="6535884"/>
                </a:lnTo>
                <a:cubicBezTo>
                  <a:pt x="4076700" y="6571755"/>
                  <a:pt x="4047630" y="6600825"/>
                  <a:pt x="4011759" y="6600825"/>
                </a:cubicBezTo>
                <a:lnTo>
                  <a:pt x="64940" y="6600825"/>
                </a:lnTo>
                <a:cubicBezTo>
                  <a:pt x="29075" y="6600825"/>
                  <a:pt x="0" y="6571755"/>
                  <a:pt x="0" y="65358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CD16B8-C0FC-8BE4-273E-C5AFC0C45985}"/>
              </a:ext>
            </a:extLst>
          </p:cNvPr>
          <p:cNvSpPr/>
          <p:nvPr/>
        </p:nvSpPr>
        <p:spPr>
          <a:xfrm>
            <a:off x="10523203" y="228600"/>
            <a:ext cx="7550486" cy="9829800"/>
          </a:xfrm>
          <a:custGeom>
            <a:avLst/>
            <a:gdLst>
              <a:gd name="connsiteX0" fmla="*/ 0 w 5276850"/>
              <a:gd name="connsiteY0" fmla="*/ 67285 h 5724525"/>
              <a:gd name="connsiteX1" fmla="*/ 67285 w 5276850"/>
              <a:gd name="connsiteY1" fmla="*/ 0 h 5724525"/>
              <a:gd name="connsiteX2" fmla="*/ 5209603 w 5276850"/>
              <a:gd name="connsiteY2" fmla="*/ 0 h 5724525"/>
              <a:gd name="connsiteX3" fmla="*/ 5276850 w 5276850"/>
              <a:gd name="connsiteY3" fmla="*/ 67285 h 5724525"/>
              <a:gd name="connsiteX4" fmla="*/ 5276850 w 5276850"/>
              <a:gd name="connsiteY4" fmla="*/ 5657240 h 5724525"/>
              <a:gd name="connsiteX5" fmla="*/ 5209603 w 5276850"/>
              <a:gd name="connsiteY5" fmla="*/ 5724525 h 5724525"/>
              <a:gd name="connsiteX6" fmla="*/ 67285 w 5276850"/>
              <a:gd name="connsiteY6" fmla="*/ 5724525 h 5724525"/>
              <a:gd name="connsiteX7" fmla="*/ 0 w 5276850"/>
              <a:gd name="connsiteY7" fmla="*/ 5657240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850" h="5724525">
                <a:moveTo>
                  <a:pt x="0" y="67285"/>
                </a:moveTo>
                <a:cubicBezTo>
                  <a:pt x="0" y="30118"/>
                  <a:pt x="30118" y="0"/>
                  <a:pt x="67285" y="0"/>
                </a:cubicBezTo>
                <a:lnTo>
                  <a:pt x="5209603" y="0"/>
                </a:lnTo>
                <a:cubicBezTo>
                  <a:pt x="5246751" y="0"/>
                  <a:pt x="5276850" y="30118"/>
                  <a:pt x="5276850" y="67285"/>
                </a:cubicBezTo>
                <a:lnTo>
                  <a:pt x="5276850" y="5657240"/>
                </a:lnTo>
                <a:cubicBezTo>
                  <a:pt x="5276850" y="5694407"/>
                  <a:pt x="5246751" y="5724525"/>
                  <a:pt x="5209603" y="5724525"/>
                </a:cubicBezTo>
                <a:lnTo>
                  <a:pt x="67285" y="5724525"/>
                </a:lnTo>
                <a:cubicBezTo>
                  <a:pt x="30118" y="5724525"/>
                  <a:pt x="0" y="5694407"/>
                  <a:pt x="0" y="565724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4DC4F672-808E-8A52-FECB-34ED7ED50B87}"/>
              </a:ext>
            </a:extLst>
          </p:cNvPr>
          <p:cNvSpPr/>
          <p:nvPr/>
        </p:nvSpPr>
        <p:spPr>
          <a:xfrm>
            <a:off x="10334057" y="814388"/>
            <a:ext cx="585788" cy="1257300"/>
          </a:xfrm>
          <a:custGeom>
            <a:avLst/>
            <a:gdLst>
              <a:gd name="connsiteX0" fmla="*/ 390525 w 390525"/>
              <a:gd name="connsiteY0" fmla="*/ 838200 h 838200"/>
              <a:gd name="connsiteX1" fmla="*/ 131540 w 390525"/>
              <a:gd name="connsiteY1" fmla="*/ 838200 h 838200"/>
              <a:gd name="connsiteX2" fmla="*/ 0 w 390525"/>
              <a:gd name="connsiteY2" fmla="*/ 419100 h 838200"/>
              <a:gd name="connsiteX3" fmla="*/ 131540 w 390525"/>
              <a:gd name="connsiteY3" fmla="*/ 0 h 838200"/>
              <a:gd name="connsiteX4" fmla="*/ 390525 w 390525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838200">
                <a:moveTo>
                  <a:pt x="390525" y="838200"/>
                </a:moveTo>
                <a:lnTo>
                  <a:pt x="131540" y="838200"/>
                </a:lnTo>
                <a:lnTo>
                  <a:pt x="0" y="419100"/>
                </a:lnTo>
                <a:lnTo>
                  <a:pt x="131540" y="0"/>
                </a:lnTo>
                <a:lnTo>
                  <a:pt x="39052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2AC74D8C-1788-1B2E-F9C5-B69AFB8C4323}"/>
              </a:ext>
            </a:extLst>
          </p:cNvPr>
          <p:cNvSpPr/>
          <p:nvPr/>
        </p:nvSpPr>
        <p:spPr>
          <a:xfrm rot="10800000">
            <a:off x="6845889" y="3014659"/>
            <a:ext cx="3499737" cy="6259967"/>
          </a:xfrm>
          <a:custGeom>
            <a:avLst/>
            <a:gdLst>
              <a:gd name="connsiteX0" fmla="*/ 0 w 2257425"/>
              <a:gd name="connsiteY0" fmla="*/ 0 h 3362325"/>
              <a:gd name="connsiteX1" fmla="*/ 2257425 w 2257425"/>
              <a:gd name="connsiteY1" fmla="*/ 0 h 3362325"/>
              <a:gd name="connsiteX2" fmla="*/ 2257425 w 2257425"/>
              <a:gd name="connsiteY2" fmla="*/ 3299908 h 3362325"/>
              <a:gd name="connsiteX3" fmla="*/ 2195008 w 2257425"/>
              <a:gd name="connsiteY3" fmla="*/ 3362325 h 3362325"/>
              <a:gd name="connsiteX4" fmla="*/ 62417 w 2257425"/>
              <a:gd name="connsiteY4" fmla="*/ 3362325 h 3362325"/>
              <a:gd name="connsiteX5" fmla="*/ 0 w 2257425"/>
              <a:gd name="connsiteY5" fmla="*/ 3299908 h 3362325"/>
              <a:gd name="connsiteX6" fmla="*/ 0 w 2257425"/>
              <a:gd name="connsiteY6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7425" h="3362325">
                <a:moveTo>
                  <a:pt x="0" y="0"/>
                </a:moveTo>
                <a:lnTo>
                  <a:pt x="2257425" y="0"/>
                </a:lnTo>
                <a:lnTo>
                  <a:pt x="2257425" y="3299908"/>
                </a:lnTo>
                <a:cubicBezTo>
                  <a:pt x="2257425" y="3334379"/>
                  <a:pt x="2229479" y="3362325"/>
                  <a:pt x="2195008" y="3362325"/>
                </a:cubicBezTo>
                <a:lnTo>
                  <a:pt x="62417" y="3362325"/>
                </a:lnTo>
                <a:cubicBezTo>
                  <a:pt x="27946" y="3362325"/>
                  <a:pt x="0" y="3334379"/>
                  <a:pt x="0" y="32999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D71E8119-064B-BF8F-3CBA-B1647589CDF0}"/>
              </a:ext>
            </a:extLst>
          </p:cNvPr>
          <p:cNvSpPr/>
          <p:nvPr/>
        </p:nvSpPr>
        <p:spPr>
          <a:xfrm rot="10800000">
            <a:off x="6845888" y="9274629"/>
            <a:ext cx="3499740" cy="771525"/>
          </a:xfrm>
          <a:custGeom>
            <a:avLst/>
            <a:gdLst>
              <a:gd name="connsiteX0" fmla="*/ 50968 w 2257425"/>
              <a:gd name="connsiteY0" fmla="*/ 0 h 514350"/>
              <a:gd name="connsiteX1" fmla="*/ 2206457 w 2257425"/>
              <a:gd name="connsiteY1" fmla="*/ 0 h 514350"/>
              <a:gd name="connsiteX2" fmla="*/ 2257425 w 2257425"/>
              <a:gd name="connsiteY2" fmla="*/ 50968 h 514350"/>
              <a:gd name="connsiteX3" fmla="*/ 2257425 w 2257425"/>
              <a:gd name="connsiteY3" fmla="*/ 514350 h 514350"/>
              <a:gd name="connsiteX4" fmla="*/ 0 w 2257425"/>
              <a:gd name="connsiteY4" fmla="*/ 514350 h 514350"/>
              <a:gd name="connsiteX5" fmla="*/ 0 w 2257425"/>
              <a:gd name="connsiteY5" fmla="*/ 50968 h 514350"/>
              <a:gd name="connsiteX6" fmla="*/ 50968 w 2257425"/>
              <a:gd name="connsiteY6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7425" h="514350">
                <a:moveTo>
                  <a:pt x="50968" y="0"/>
                </a:moveTo>
                <a:lnTo>
                  <a:pt x="2206457" y="0"/>
                </a:lnTo>
                <a:cubicBezTo>
                  <a:pt x="2234603" y="0"/>
                  <a:pt x="2257425" y="22822"/>
                  <a:pt x="2257425" y="50968"/>
                </a:cubicBezTo>
                <a:lnTo>
                  <a:pt x="2257425" y="514350"/>
                </a:lnTo>
                <a:lnTo>
                  <a:pt x="0" y="514350"/>
                </a:lnTo>
                <a:lnTo>
                  <a:pt x="0" y="50968"/>
                </a:lnTo>
                <a:cubicBezTo>
                  <a:pt x="0" y="22822"/>
                  <a:pt x="22822" y="0"/>
                  <a:pt x="50968" y="0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CC45F23-02D1-885F-5336-2A46BD831D0D}"/>
              </a:ext>
            </a:extLst>
          </p:cNvPr>
          <p:cNvCxnSpPr>
            <a:cxnSpLocks/>
          </p:cNvCxnSpPr>
          <p:nvPr/>
        </p:nvCxnSpPr>
        <p:spPr>
          <a:xfrm>
            <a:off x="6668313" y="283502"/>
            <a:ext cx="0" cy="9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2B4378F-B7C9-4D1E-81DF-09796C69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5192" r="191" b="5192"/>
          <a:stretch/>
        </p:blipFill>
        <p:spPr bwMode="auto">
          <a:xfrm>
            <a:off x="214314" y="228600"/>
            <a:ext cx="17859375" cy="9829800"/>
          </a:xfrm>
          <a:custGeom>
            <a:avLst/>
            <a:gdLst>
              <a:gd name="connsiteX0" fmla="*/ 6631576 w 17859375"/>
              <a:gd name="connsiteY0" fmla="*/ 9046028 h 9829800"/>
              <a:gd name="connsiteX1" fmla="*/ 10131315 w 17859375"/>
              <a:gd name="connsiteY1" fmla="*/ 9046028 h 9829800"/>
              <a:gd name="connsiteX2" fmla="*/ 10131315 w 17859375"/>
              <a:gd name="connsiteY2" fmla="*/ 9741101 h 9829800"/>
              <a:gd name="connsiteX3" fmla="*/ 10052298 w 17859375"/>
              <a:gd name="connsiteY3" fmla="*/ 9817553 h 9829800"/>
              <a:gd name="connsiteX4" fmla="*/ 6710593 w 17859375"/>
              <a:gd name="connsiteY4" fmla="*/ 9817553 h 9829800"/>
              <a:gd name="connsiteX5" fmla="*/ 6631576 w 17859375"/>
              <a:gd name="connsiteY5" fmla="*/ 9741101 h 9829800"/>
              <a:gd name="connsiteX6" fmla="*/ 6728345 w 17859375"/>
              <a:gd name="connsiteY6" fmla="*/ 2786059 h 9829800"/>
              <a:gd name="connsiteX7" fmla="*/ 10034547 w 17859375"/>
              <a:gd name="connsiteY7" fmla="*/ 2786059 h 9829800"/>
              <a:gd name="connsiteX8" fmla="*/ 10131313 w 17859375"/>
              <a:gd name="connsiteY8" fmla="*/ 2902266 h 9829800"/>
              <a:gd name="connsiteX9" fmla="*/ 10131313 w 17859375"/>
              <a:gd name="connsiteY9" fmla="*/ 9046025 h 9829800"/>
              <a:gd name="connsiteX10" fmla="*/ 6631577 w 17859375"/>
              <a:gd name="connsiteY10" fmla="*/ 9046025 h 9829800"/>
              <a:gd name="connsiteX11" fmla="*/ 6631577 w 17859375"/>
              <a:gd name="connsiteY11" fmla="*/ 2902266 h 9829800"/>
              <a:gd name="connsiteX12" fmla="*/ 6728345 w 17859375"/>
              <a:gd name="connsiteY12" fmla="*/ 2786059 h 9829800"/>
              <a:gd name="connsiteX13" fmla="*/ 99981 w 17859375"/>
              <a:gd name="connsiteY13" fmla="*/ 1843088 h 9829800"/>
              <a:gd name="connsiteX14" fmla="*/ 6176438 w 17859375"/>
              <a:gd name="connsiteY14" fmla="*/ 1843088 h 9829800"/>
              <a:gd name="connsiteX15" fmla="*/ 6276420 w 17859375"/>
              <a:gd name="connsiteY15" fmla="*/ 1921663 h 9829800"/>
              <a:gd name="connsiteX16" fmla="*/ 6276420 w 17859375"/>
              <a:gd name="connsiteY16" fmla="*/ 9751224 h 9829800"/>
              <a:gd name="connsiteX17" fmla="*/ 6176438 w 17859375"/>
              <a:gd name="connsiteY17" fmla="*/ 9829800 h 9829800"/>
              <a:gd name="connsiteX18" fmla="*/ 99981 w 17859375"/>
              <a:gd name="connsiteY18" fmla="*/ 9829800 h 9829800"/>
              <a:gd name="connsiteX19" fmla="*/ 0 w 17859375"/>
              <a:gd name="connsiteY19" fmla="*/ 9751224 h 9829800"/>
              <a:gd name="connsiteX20" fmla="*/ 0 w 17859375"/>
              <a:gd name="connsiteY20" fmla="*/ 1921663 h 9829800"/>
              <a:gd name="connsiteX21" fmla="*/ 99981 w 17859375"/>
              <a:gd name="connsiteY21" fmla="*/ 1843088 h 9829800"/>
              <a:gd name="connsiteX22" fmla="*/ 10405166 w 17859375"/>
              <a:gd name="connsiteY22" fmla="*/ 0 h 9829800"/>
              <a:gd name="connsiteX23" fmla="*/ 17763155 w 17859375"/>
              <a:gd name="connsiteY23" fmla="*/ 0 h 9829800"/>
              <a:gd name="connsiteX24" fmla="*/ 17859375 w 17859375"/>
              <a:gd name="connsiteY24" fmla="*/ 115537 h 9829800"/>
              <a:gd name="connsiteX25" fmla="*/ 17859375 w 17859375"/>
              <a:gd name="connsiteY25" fmla="*/ 9714261 h 9829800"/>
              <a:gd name="connsiteX26" fmla="*/ 17763155 w 17859375"/>
              <a:gd name="connsiteY26" fmla="*/ 9829799 h 9829800"/>
              <a:gd name="connsiteX27" fmla="*/ 10405166 w 17859375"/>
              <a:gd name="connsiteY27" fmla="*/ 9829799 h 9829800"/>
              <a:gd name="connsiteX28" fmla="*/ 10308890 w 17859375"/>
              <a:gd name="connsiteY28" fmla="*/ 9714261 h 9829800"/>
              <a:gd name="connsiteX29" fmla="*/ 10308890 w 17859375"/>
              <a:gd name="connsiteY29" fmla="*/ 1817075 h 9829800"/>
              <a:gd name="connsiteX30" fmla="*/ 10119744 w 17859375"/>
              <a:gd name="connsiteY30" fmla="*/ 1214437 h 9829800"/>
              <a:gd name="connsiteX31" fmla="*/ 10308890 w 17859375"/>
              <a:gd name="connsiteY31" fmla="*/ 611799 h 9829800"/>
              <a:gd name="connsiteX32" fmla="*/ 10308890 w 17859375"/>
              <a:gd name="connsiteY32" fmla="*/ 115537 h 9829800"/>
              <a:gd name="connsiteX33" fmla="*/ 10405166 w 17859375"/>
              <a:gd name="connsiteY33" fmla="*/ 0 h 982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859375" h="9829800">
                <a:moveTo>
                  <a:pt x="6631576" y="9046028"/>
                </a:moveTo>
                <a:lnTo>
                  <a:pt x="10131315" y="9046028"/>
                </a:lnTo>
                <a:lnTo>
                  <a:pt x="10131315" y="9741101"/>
                </a:lnTo>
                <a:cubicBezTo>
                  <a:pt x="10131315" y="9783320"/>
                  <a:pt x="10095934" y="9817553"/>
                  <a:pt x="10052298" y="9817553"/>
                </a:cubicBezTo>
                <a:lnTo>
                  <a:pt x="6710593" y="9817553"/>
                </a:lnTo>
                <a:cubicBezTo>
                  <a:pt x="6666957" y="9817553"/>
                  <a:pt x="6631576" y="9783320"/>
                  <a:pt x="6631576" y="9741101"/>
                </a:cubicBezTo>
                <a:close/>
                <a:moveTo>
                  <a:pt x="6728345" y="2786059"/>
                </a:moveTo>
                <a:lnTo>
                  <a:pt x="10034547" y="2786059"/>
                </a:lnTo>
                <a:cubicBezTo>
                  <a:pt x="10087988" y="2786059"/>
                  <a:pt x="10131313" y="2838089"/>
                  <a:pt x="10131313" y="2902266"/>
                </a:cubicBezTo>
                <a:lnTo>
                  <a:pt x="10131313" y="9046025"/>
                </a:lnTo>
                <a:lnTo>
                  <a:pt x="6631577" y="9046025"/>
                </a:lnTo>
                <a:lnTo>
                  <a:pt x="6631577" y="2902266"/>
                </a:lnTo>
                <a:cubicBezTo>
                  <a:pt x="6631577" y="2838089"/>
                  <a:pt x="6674902" y="2786059"/>
                  <a:pt x="6728345" y="2786059"/>
                </a:cubicBezTo>
                <a:close/>
                <a:moveTo>
                  <a:pt x="99981" y="1843088"/>
                </a:moveTo>
                <a:lnTo>
                  <a:pt x="6176438" y="1843088"/>
                </a:lnTo>
                <a:cubicBezTo>
                  <a:pt x="6231665" y="1843088"/>
                  <a:pt x="6276420" y="1878266"/>
                  <a:pt x="6276420" y="1921663"/>
                </a:cubicBezTo>
                <a:lnTo>
                  <a:pt x="6276420" y="9751224"/>
                </a:lnTo>
                <a:cubicBezTo>
                  <a:pt x="6276420" y="9794627"/>
                  <a:pt x="6231665" y="9829800"/>
                  <a:pt x="6176438" y="9829800"/>
                </a:cubicBezTo>
                <a:lnTo>
                  <a:pt x="99981" y="9829800"/>
                </a:lnTo>
                <a:cubicBezTo>
                  <a:pt x="44763" y="9829800"/>
                  <a:pt x="0" y="9794627"/>
                  <a:pt x="0" y="9751224"/>
                </a:cubicBezTo>
                <a:lnTo>
                  <a:pt x="0" y="1921663"/>
                </a:lnTo>
                <a:cubicBezTo>
                  <a:pt x="0" y="1878266"/>
                  <a:pt x="44763" y="1843088"/>
                  <a:pt x="99981" y="1843088"/>
                </a:cubicBezTo>
                <a:close/>
                <a:moveTo>
                  <a:pt x="10405166" y="0"/>
                </a:moveTo>
                <a:lnTo>
                  <a:pt x="17763155" y="0"/>
                </a:lnTo>
                <a:cubicBezTo>
                  <a:pt x="17816307" y="0"/>
                  <a:pt x="17859375" y="51716"/>
                  <a:pt x="17859375" y="115537"/>
                </a:cubicBezTo>
                <a:lnTo>
                  <a:pt x="17859375" y="9714261"/>
                </a:lnTo>
                <a:cubicBezTo>
                  <a:pt x="17859375" y="9778082"/>
                  <a:pt x="17816307" y="9829799"/>
                  <a:pt x="17763155" y="9829799"/>
                </a:cubicBezTo>
                <a:lnTo>
                  <a:pt x="10405166" y="9829799"/>
                </a:lnTo>
                <a:cubicBezTo>
                  <a:pt x="10351985" y="9829799"/>
                  <a:pt x="10308890" y="9778082"/>
                  <a:pt x="10308890" y="9714261"/>
                </a:cubicBezTo>
                <a:lnTo>
                  <a:pt x="10308890" y="1817075"/>
                </a:lnTo>
                <a:lnTo>
                  <a:pt x="10119744" y="1214437"/>
                </a:lnTo>
                <a:lnTo>
                  <a:pt x="10308890" y="611799"/>
                </a:lnTo>
                <a:lnTo>
                  <a:pt x="10308890" y="115537"/>
                </a:lnTo>
                <a:cubicBezTo>
                  <a:pt x="10308890" y="51716"/>
                  <a:pt x="10351985" y="0"/>
                  <a:pt x="104051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94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9A6B535-2144-4E98-7DB9-06317BBAA9CE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0">
                <a:srgbClr val="F11965"/>
              </a:gs>
              <a:gs pos="81000">
                <a:srgbClr val="FF600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4DA0C3D-55F9-F5E6-4D82-879572A0F19B}"/>
              </a:ext>
            </a:extLst>
          </p:cNvPr>
          <p:cNvSpPr/>
          <p:nvPr/>
        </p:nvSpPr>
        <p:spPr>
          <a:xfrm>
            <a:off x="214313" y="1314449"/>
            <a:ext cx="17859375" cy="8743952"/>
          </a:xfrm>
          <a:custGeom>
            <a:avLst/>
            <a:gdLst>
              <a:gd name="connsiteX0" fmla="*/ 0 w 11906250"/>
              <a:gd name="connsiteY0" fmla="*/ 68607 h 5981700"/>
              <a:gd name="connsiteX1" fmla="*/ 68607 w 11906250"/>
              <a:gd name="connsiteY1" fmla="*/ 0 h 5981700"/>
              <a:gd name="connsiteX2" fmla="*/ 11837670 w 11906250"/>
              <a:gd name="connsiteY2" fmla="*/ 0 h 5981700"/>
              <a:gd name="connsiteX3" fmla="*/ 11906250 w 11906250"/>
              <a:gd name="connsiteY3" fmla="*/ 68607 h 5981700"/>
              <a:gd name="connsiteX4" fmla="*/ 11906250 w 11906250"/>
              <a:gd name="connsiteY4" fmla="*/ 5913092 h 5981700"/>
              <a:gd name="connsiteX5" fmla="*/ 11837670 w 11906250"/>
              <a:gd name="connsiteY5" fmla="*/ 5981700 h 5981700"/>
              <a:gd name="connsiteX6" fmla="*/ 68607 w 11906250"/>
              <a:gd name="connsiteY6" fmla="*/ 5981700 h 5981700"/>
              <a:gd name="connsiteX7" fmla="*/ 0 w 11906250"/>
              <a:gd name="connsiteY7" fmla="*/ 5913092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250" h="5981700">
                <a:moveTo>
                  <a:pt x="0" y="68607"/>
                </a:moveTo>
                <a:cubicBezTo>
                  <a:pt x="0" y="30716"/>
                  <a:pt x="30716" y="0"/>
                  <a:pt x="68607" y="0"/>
                </a:cubicBezTo>
                <a:lnTo>
                  <a:pt x="11837670" y="0"/>
                </a:lnTo>
                <a:cubicBezTo>
                  <a:pt x="11875580" y="0"/>
                  <a:pt x="11906250" y="30716"/>
                  <a:pt x="11906250" y="68607"/>
                </a:cubicBezTo>
                <a:lnTo>
                  <a:pt x="11906250" y="5913092"/>
                </a:lnTo>
                <a:cubicBezTo>
                  <a:pt x="11906250" y="5950982"/>
                  <a:pt x="11875580" y="5981700"/>
                  <a:pt x="11837670" y="5981700"/>
                </a:cubicBezTo>
                <a:lnTo>
                  <a:pt x="68607" y="5981700"/>
                </a:lnTo>
                <a:cubicBezTo>
                  <a:pt x="30716" y="5981700"/>
                  <a:pt x="0" y="5950982"/>
                  <a:pt x="0" y="591309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DE90A-637F-12DD-1D75-DB2B2A4A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5" y="-142875"/>
            <a:ext cx="1657350" cy="1457325"/>
          </a:xfrm>
          <a:custGeom>
            <a:avLst/>
            <a:gdLst>
              <a:gd name="connsiteX0" fmla="*/ 998 w 1104900"/>
              <a:gd name="connsiteY0" fmla="*/ -10 h 971550"/>
              <a:gd name="connsiteX1" fmla="*/ 1105898 w 1104900"/>
              <a:gd name="connsiteY1" fmla="*/ -10 h 971550"/>
              <a:gd name="connsiteX2" fmla="*/ 1105898 w 1104900"/>
              <a:gd name="connsiteY2" fmla="*/ 971540 h 971550"/>
              <a:gd name="connsiteX3" fmla="*/ 998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98" y="-10"/>
                </a:moveTo>
                <a:lnTo>
                  <a:pt x="1105898" y="-10"/>
                </a:lnTo>
                <a:lnTo>
                  <a:pt x="1105898" y="971540"/>
                </a:lnTo>
                <a:lnTo>
                  <a:pt x="998" y="971540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E28C816-4EAB-9572-A400-6C3A07D1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388" y="-142875"/>
            <a:ext cx="1657350" cy="1457325"/>
          </a:xfrm>
          <a:custGeom>
            <a:avLst/>
            <a:gdLst>
              <a:gd name="connsiteX0" fmla="*/ 937 w 1104900"/>
              <a:gd name="connsiteY0" fmla="*/ -10 h 971550"/>
              <a:gd name="connsiteX1" fmla="*/ 1105837 w 1104900"/>
              <a:gd name="connsiteY1" fmla="*/ -10 h 971550"/>
              <a:gd name="connsiteX2" fmla="*/ 1105837 w 1104900"/>
              <a:gd name="connsiteY2" fmla="*/ 971540 h 971550"/>
              <a:gd name="connsiteX3" fmla="*/ 937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37" y="-10"/>
                </a:moveTo>
                <a:lnTo>
                  <a:pt x="1105837" y="-10"/>
                </a:lnTo>
                <a:lnTo>
                  <a:pt x="1105837" y="971540"/>
                </a:lnTo>
                <a:lnTo>
                  <a:pt x="937" y="971540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1014CD-784C-4CD5-AA2C-BAB1E265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5091" r="191" b="5192"/>
          <a:stretch/>
        </p:blipFill>
        <p:spPr bwMode="auto">
          <a:xfrm>
            <a:off x="214314" y="1314449"/>
            <a:ext cx="17859375" cy="8743952"/>
          </a:xfrm>
          <a:custGeom>
            <a:avLst/>
            <a:gdLst>
              <a:gd name="connsiteX0" fmla="*/ 102911 w 17859375"/>
              <a:gd name="connsiteY0" fmla="*/ 0 h 8743952"/>
              <a:gd name="connsiteX1" fmla="*/ 17756503 w 17859375"/>
              <a:gd name="connsiteY1" fmla="*/ 0 h 8743952"/>
              <a:gd name="connsiteX2" fmla="*/ 17859375 w 17859375"/>
              <a:gd name="connsiteY2" fmla="*/ 100289 h 8743952"/>
              <a:gd name="connsiteX3" fmla="*/ 17859375 w 17859375"/>
              <a:gd name="connsiteY3" fmla="*/ 8643662 h 8743952"/>
              <a:gd name="connsiteX4" fmla="*/ 17756503 w 17859375"/>
              <a:gd name="connsiteY4" fmla="*/ 8743952 h 8743952"/>
              <a:gd name="connsiteX5" fmla="*/ 102911 w 17859375"/>
              <a:gd name="connsiteY5" fmla="*/ 8743952 h 8743952"/>
              <a:gd name="connsiteX6" fmla="*/ 0 w 17859375"/>
              <a:gd name="connsiteY6" fmla="*/ 8643662 h 8743952"/>
              <a:gd name="connsiteX7" fmla="*/ 0 w 17859375"/>
              <a:gd name="connsiteY7" fmla="*/ 100289 h 8743952"/>
              <a:gd name="connsiteX8" fmla="*/ 102911 w 17859375"/>
              <a:gd name="connsiteY8" fmla="*/ 0 h 874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9375" h="8743952">
                <a:moveTo>
                  <a:pt x="102911" y="0"/>
                </a:moveTo>
                <a:lnTo>
                  <a:pt x="17756503" y="0"/>
                </a:lnTo>
                <a:cubicBezTo>
                  <a:pt x="17813371" y="0"/>
                  <a:pt x="17859375" y="44900"/>
                  <a:pt x="17859375" y="100289"/>
                </a:cubicBezTo>
                <a:lnTo>
                  <a:pt x="17859375" y="8643662"/>
                </a:lnTo>
                <a:cubicBezTo>
                  <a:pt x="17859375" y="8699049"/>
                  <a:pt x="17813371" y="8743952"/>
                  <a:pt x="17756503" y="8743952"/>
                </a:cubicBezTo>
                <a:lnTo>
                  <a:pt x="102911" y="8743952"/>
                </a:lnTo>
                <a:cubicBezTo>
                  <a:pt x="46074" y="8743952"/>
                  <a:pt x="0" y="8699049"/>
                  <a:pt x="0" y="8643662"/>
                </a:cubicBezTo>
                <a:lnTo>
                  <a:pt x="0" y="100289"/>
                </a:lnTo>
                <a:cubicBezTo>
                  <a:pt x="0" y="44900"/>
                  <a:pt x="46074" y="0"/>
                  <a:pt x="1029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8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CB710954-F9F2-B067-8FD8-F3030B914E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1A199C0-9FB4-5223-1A64-117B34974C09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15000">
                <a:srgbClr val="F11965"/>
              </a:gs>
              <a:gs pos="100000">
                <a:srgbClr val="F250CF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5735406C-7B4B-5EC8-10BE-241997AFB23D}"/>
              </a:ext>
            </a:extLst>
          </p:cNvPr>
          <p:cNvSpPr/>
          <p:nvPr/>
        </p:nvSpPr>
        <p:spPr>
          <a:xfrm>
            <a:off x="6845887" y="228601"/>
            <a:ext cx="4034504" cy="2557463"/>
          </a:xfrm>
          <a:custGeom>
            <a:avLst/>
            <a:gdLst>
              <a:gd name="connsiteX0" fmla="*/ 0 w 2638425"/>
              <a:gd name="connsiteY0" fmla="*/ 36652 h 1704975"/>
              <a:gd name="connsiteX1" fmla="*/ 36652 w 2638425"/>
              <a:gd name="connsiteY1" fmla="*/ 0 h 1704975"/>
              <a:gd name="connsiteX2" fmla="*/ 2601773 w 2638425"/>
              <a:gd name="connsiteY2" fmla="*/ 0 h 1704975"/>
              <a:gd name="connsiteX3" fmla="*/ 2638425 w 2638425"/>
              <a:gd name="connsiteY3" fmla="*/ 36652 h 1704975"/>
              <a:gd name="connsiteX4" fmla="*/ 2638425 w 2638425"/>
              <a:gd name="connsiteY4" fmla="*/ 1668323 h 1704975"/>
              <a:gd name="connsiteX5" fmla="*/ 2601773 w 2638425"/>
              <a:gd name="connsiteY5" fmla="*/ 1704975 h 1704975"/>
              <a:gd name="connsiteX6" fmla="*/ 36652 w 2638425"/>
              <a:gd name="connsiteY6" fmla="*/ 1704975 h 1704975"/>
              <a:gd name="connsiteX7" fmla="*/ 0 w 2638425"/>
              <a:gd name="connsiteY7" fmla="*/ 1668323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425" h="1704975">
                <a:moveTo>
                  <a:pt x="0" y="36652"/>
                </a:moveTo>
                <a:cubicBezTo>
                  <a:pt x="0" y="16412"/>
                  <a:pt x="16411" y="0"/>
                  <a:pt x="36652" y="0"/>
                </a:cubicBezTo>
                <a:lnTo>
                  <a:pt x="2601773" y="0"/>
                </a:lnTo>
                <a:cubicBezTo>
                  <a:pt x="2622013" y="0"/>
                  <a:pt x="2638425" y="16412"/>
                  <a:pt x="2638425" y="36652"/>
                </a:cubicBezTo>
                <a:lnTo>
                  <a:pt x="2638425" y="1668323"/>
                </a:lnTo>
                <a:cubicBezTo>
                  <a:pt x="2638425" y="1688564"/>
                  <a:pt x="2622013" y="1704975"/>
                  <a:pt x="2601773" y="1704975"/>
                </a:cubicBezTo>
                <a:lnTo>
                  <a:pt x="36652" y="1704975"/>
                </a:lnTo>
                <a:cubicBezTo>
                  <a:pt x="16411" y="1704975"/>
                  <a:pt x="0" y="1688564"/>
                  <a:pt x="0" y="166832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F8D17868-1CF4-E2BF-6B83-2D729646EDF0}"/>
              </a:ext>
            </a:extLst>
          </p:cNvPr>
          <p:cNvSpPr/>
          <p:nvPr/>
        </p:nvSpPr>
        <p:spPr>
          <a:xfrm>
            <a:off x="214312" y="2071688"/>
            <a:ext cx="6276419" cy="7986713"/>
          </a:xfrm>
          <a:custGeom>
            <a:avLst/>
            <a:gdLst>
              <a:gd name="connsiteX0" fmla="*/ 0 w 4076700"/>
              <a:gd name="connsiteY0" fmla="*/ 64940 h 6600825"/>
              <a:gd name="connsiteX1" fmla="*/ 64940 w 4076700"/>
              <a:gd name="connsiteY1" fmla="*/ 0 h 6600825"/>
              <a:gd name="connsiteX2" fmla="*/ 4011759 w 4076700"/>
              <a:gd name="connsiteY2" fmla="*/ 0 h 6600825"/>
              <a:gd name="connsiteX3" fmla="*/ 4076700 w 4076700"/>
              <a:gd name="connsiteY3" fmla="*/ 64940 h 6600825"/>
              <a:gd name="connsiteX4" fmla="*/ 4076700 w 4076700"/>
              <a:gd name="connsiteY4" fmla="*/ 6535884 h 6600825"/>
              <a:gd name="connsiteX5" fmla="*/ 4011759 w 4076700"/>
              <a:gd name="connsiteY5" fmla="*/ 6600825 h 6600825"/>
              <a:gd name="connsiteX6" fmla="*/ 64940 w 4076700"/>
              <a:gd name="connsiteY6" fmla="*/ 6600825 h 6600825"/>
              <a:gd name="connsiteX7" fmla="*/ 0 w 4076700"/>
              <a:gd name="connsiteY7" fmla="*/ 6535884 h 660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6700" h="6600825">
                <a:moveTo>
                  <a:pt x="0" y="64940"/>
                </a:moveTo>
                <a:cubicBezTo>
                  <a:pt x="0" y="29074"/>
                  <a:pt x="29075" y="0"/>
                  <a:pt x="64940" y="0"/>
                </a:cubicBezTo>
                <a:lnTo>
                  <a:pt x="4011759" y="0"/>
                </a:lnTo>
                <a:cubicBezTo>
                  <a:pt x="4047630" y="0"/>
                  <a:pt x="4076700" y="29074"/>
                  <a:pt x="4076700" y="64940"/>
                </a:cubicBezTo>
                <a:lnTo>
                  <a:pt x="4076700" y="6535884"/>
                </a:lnTo>
                <a:cubicBezTo>
                  <a:pt x="4076700" y="6571755"/>
                  <a:pt x="4047630" y="6600825"/>
                  <a:pt x="4011759" y="6600825"/>
                </a:cubicBezTo>
                <a:lnTo>
                  <a:pt x="64940" y="6600825"/>
                </a:lnTo>
                <a:cubicBezTo>
                  <a:pt x="29075" y="6600825"/>
                  <a:pt x="0" y="6571755"/>
                  <a:pt x="0" y="65358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CD16B8-C0FC-8BE4-273E-C5AFC0C45985}"/>
              </a:ext>
            </a:extLst>
          </p:cNvPr>
          <p:cNvSpPr/>
          <p:nvPr/>
        </p:nvSpPr>
        <p:spPr>
          <a:xfrm>
            <a:off x="10523203" y="228600"/>
            <a:ext cx="7550486" cy="9829800"/>
          </a:xfrm>
          <a:custGeom>
            <a:avLst/>
            <a:gdLst>
              <a:gd name="connsiteX0" fmla="*/ 0 w 5276850"/>
              <a:gd name="connsiteY0" fmla="*/ 67285 h 5724525"/>
              <a:gd name="connsiteX1" fmla="*/ 67285 w 5276850"/>
              <a:gd name="connsiteY1" fmla="*/ 0 h 5724525"/>
              <a:gd name="connsiteX2" fmla="*/ 5209603 w 5276850"/>
              <a:gd name="connsiteY2" fmla="*/ 0 h 5724525"/>
              <a:gd name="connsiteX3" fmla="*/ 5276850 w 5276850"/>
              <a:gd name="connsiteY3" fmla="*/ 67285 h 5724525"/>
              <a:gd name="connsiteX4" fmla="*/ 5276850 w 5276850"/>
              <a:gd name="connsiteY4" fmla="*/ 5657240 h 5724525"/>
              <a:gd name="connsiteX5" fmla="*/ 5209603 w 5276850"/>
              <a:gd name="connsiteY5" fmla="*/ 5724525 h 5724525"/>
              <a:gd name="connsiteX6" fmla="*/ 67285 w 5276850"/>
              <a:gd name="connsiteY6" fmla="*/ 5724525 h 5724525"/>
              <a:gd name="connsiteX7" fmla="*/ 0 w 5276850"/>
              <a:gd name="connsiteY7" fmla="*/ 5657240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850" h="5724525">
                <a:moveTo>
                  <a:pt x="0" y="67285"/>
                </a:moveTo>
                <a:cubicBezTo>
                  <a:pt x="0" y="30118"/>
                  <a:pt x="30118" y="0"/>
                  <a:pt x="67285" y="0"/>
                </a:cubicBezTo>
                <a:lnTo>
                  <a:pt x="5209603" y="0"/>
                </a:lnTo>
                <a:cubicBezTo>
                  <a:pt x="5246751" y="0"/>
                  <a:pt x="5276850" y="30118"/>
                  <a:pt x="5276850" y="67285"/>
                </a:cubicBezTo>
                <a:lnTo>
                  <a:pt x="5276850" y="5657240"/>
                </a:lnTo>
                <a:cubicBezTo>
                  <a:pt x="5276850" y="5694407"/>
                  <a:pt x="5246751" y="5724525"/>
                  <a:pt x="5209603" y="5724525"/>
                </a:cubicBezTo>
                <a:lnTo>
                  <a:pt x="67285" y="5724525"/>
                </a:lnTo>
                <a:cubicBezTo>
                  <a:pt x="30118" y="5724525"/>
                  <a:pt x="0" y="5694407"/>
                  <a:pt x="0" y="565724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4DC4F672-808E-8A52-FECB-34ED7ED50B87}"/>
              </a:ext>
            </a:extLst>
          </p:cNvPr>
          <p:cNvSpPr/>
          <p:nvPr/>
        </p:nvSpPr>
        <p:spPr>
          <a:xfrm>
            <a:off x="10334057" y="814388"/>
            <a:ext cx="585788" cy="1257300"/>
          </a:xfrm>
          <a:custGeom>
            <a:avLst/>
            <a:gdLst>
              <a:gd name="connsiteX0" fmla="*/ 390525 w 390525"/>
              <a:gd name="connsiteY0" fmla="*/ 838200 h 838200"/>
              <a:gd name="connsiteX1" fmla="*/ 131540 w 390525"/>
              <a:gd name="connsiteY1" fmla="*/ 838200 h 838200"/>
              <a:gd name="connsiteX2" fmla="*/ 0 w 390525"/>
              <a:gd name="connsiteY2" fmla="*/ 419100 h 838200"/>
              <a:gd name="connsiteX3" fmla="*/ 131540 w 390525"/>
              <a:gd name="connsiteY3" fmla="*/ 0 h 838200"/>
              <a:gd name="connsiteX4" fmla="*/ 390525 w 390525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838200">
                <a:moveTo>
                  <a:pt x="390525" y="838200"/>
                </a:moveTo>
                <a:lnTo>
                  <a:pt x="131540" y="838200"/>
                </a:lnTo>
                <a:lnTo>
                  <a:pt x="0" y="419100"/>
                </a:lnTo>
                <a:lnTo>
                  <a:pt x="131540" y="0"/>
                </a:lnTo>
                <a:lnTo>
                  <a:pt x="39052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2AC74D8C-1788-1B2E-F9C5-B69AFB8C4323}"/>
              </a:ext>
            </a:extLst>
          </p:cNvPr>
          <p:cNvSpPr/>
          <p:nvPr/>
        </p:nvSpPr>
        <p:spPr>
          <a:xfrm rot="10800000">
            <a:off x="6845889" y="3014659"/>
            <a:ext cx="3499737" cy="6259967"/>
          </a:xfrm>
          <a:custGeom>
            <a:avLst/>
            <a:gdLst>
              <a:gd name="connsiteX0" fmla="*/ 0 w 2257425"/>
              <a:gd name="connsiteY0" fmla="*/ 0 h 3362325"/>
              <a:gd name="connsiteX1" fmla="*/ 2257425 w 2257425"/>
              <a:gd name="connsiteY1" fmla="*/ 0 h 3362325"/>
              <a:gd name="connsiteX2" fmla="*/ 2257425 w 2257425"/>
              <a:gd name="connsiteY2" fmla="*/ 3299908 h 3362325"/>
              <a:gd name="connsiteX3" fmla="*/ 2195008 w 2257425"/>
              <a:gd name="connsiteY3" fmla="*/ 3362325 h 3362325"/>
              <a:gd name="connsiteX4" fmla="*/ 62417 w 2257425"/>
              <a:gd name="connsiteY4" fmla="*/ 3362325 h 3362325"/>
              <a:gd name="connsiteX5" fmla="*/ 0 w 2257425"/>
              <a:gd name="connsiteY5" fmla="*/ 3299908 h 3362325"/>
              <a:gd name="connsiteX6" fmla="*/ 0 w 2257425"/>
              <a:gd name="connsiteY6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7425" h="3362325">
                <a:moveTo>
                  <a:pt x="0" y="0"/>
                </a:moveTo>
                <a:lnTo>
                  <a:pt x="2257425" y="0"/>
                </a:lnTo>
                <a:lnTo>
                  <a:pt x="2257425" y="3299908"/>
                </a:lnTo>
                <a:cubicBezTo>
                  <a:pt x="2257425" y="3334379"/>
                  <a:pt x="2229479" y="3362325"/>
                  <a:pt x="2195008" y="3362325"/>
                </a:cubicBezTo>
                <a:lnTo>
                  <a:pt x="62417" y="3362325"/>
                </a:lnTo>
                <a:cubicBezTo>
                  <a:pt x="27946" y="3362325"/>
                  <a:pt x="0" y="3334379"/>
                  <a:pt x="0" y="32999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D71E8119-064B-BF8F-3CBA-B1647589CDF0}"/>
              </a:ext>
            </a:extLst>
          </p:cNvPr>
          <p:cNvSpPr/>
          <p:nvPr/>
        </p:nvSpPr>
        <p:spPr>
          <a:xfrm rot="10800000">
            <a:off x="6845888" y="9274629"/>
            <a:ext cx="3499740" cy="771525"/>
          </a:xfrm>
          <a:custGeom>
            <a:avLst/>
            <a:gdLst>
              <a:gd name="connsiteX0" fmla="*/ 50968 w 2257425"/>
              <a:gd name="connsiteY0" fmla="*/ 0 h 514350"/>
              <a:gd name="connsiteX1" fmla="*/ 2206457 w 2257425"/>
              <a:gd name="connsiteY1" fmla="*/ 0 h 514350"/>
              <a:gd name="connsiteX2" fmla="*/ 2257425 w 2257425"/>
              <a:gd name="connsiteY2" fmla="*/ 50968 h 514350"/>
              <a:gd name="connsiteX3" fmla="*/ 2257425 w 2257425"/>
              <a:gd name="connsiteY3" fmla="*/ 514350 h 514350"/>
              <a:gd name="connsiteX4" fmla="*/ 0 w 2257425"/>
              <a:gd name="connsiteY4" fmla="*/ 514350 h 514350"/>
              <a:gd name="connsiteX5" fmla="*/ 0 w 2257425"/>
              <a:gd name="connsiteY5" fmla="*/ 50968 h 514350"/>
              <a:gd name="connsiteX6" fmla="*/ 50968 w 2257425"/>
              <a:gd name="connsiteY6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7425" h="514350">
                <a:moveTo>
                  <a:pt x="50968" y="0"/>
                </a:moveTo>
                <a:lnTo>
                  <a:pt x="2206457" y="0"/>
                </a:lnTo>
                <a:cubicBezTo>
                  <a:pt x="2234603" y="0"/>
                  <a:pt x="2257425" y="22822"/>
                  <a:pt x="2257425" y="50968"/>
                </a:cubicBezTo>
                <a:lnTo>
                  <a:pt x="2257425" y="514350"/>
                </a:lnTo>
                <a:lnTo>
                  <a:pt x="0" y="514350"/>
                </a:lnTo>
                <a:lnTo>
                  <a:pt x="0" y="50968"/>
                </a:lnTo>
                <a:cubicBezTo>
                  <a:pt x="0" y="22822"/>
                  <a:pt x="22822" y="0"/>
                  <a:pt x="50968" y="0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CC45F23-02D1-885F-5336-2A46BD831D0D}"/>
              </a:ext>
            </a:extLst>
          </p:cNvPr>
          <p:cNvCxnSpPr>
            <a:cxnSpLocks/>
          </p:cNvCxnSpPr>
          <p:nvPr/>
        </p:nvCxnSpPr>
        <p:spPr>
          <a:xfrm>
            <a:off x="6668313" y="283502"/>
            <a:ext cx="0" cy="9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19CD51DF-77CF-468D-8B04-B4EB1BA1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5192" r="191" b="5192"/>
          <a:stretch/>
        </p:blipFill>
        <p:spPr bwMode="auto">
          <a:xfrm>
            <a:off x="214314" y="228600"/>
            <a:ext cx="17859375" cy="9829800"/>
          </a:xfrm>
          <a:custGeom>
            <a:avLst/>
            <a:gdLst>
              <a:gd name="connsiteX0" fmla="*/ 6631576 w 17859375"/>
              <a:gd name="connsiteY0" fmla="*/ 9046028 h 9829800"/>
              <a:gd name="connsiteX1" fmla="*/ 10131315 w 17859375"/>
              <a:gd name="connsiteY1" fmla="*/ 9046028 h 9829800"/>
              <a:gd name="connsiteX2" fmla="*/ 10131315 w 17859375"/>
              <a:gd name="connsiteY2" fmla="*/ 9741101 h 9829800"/>
              <a:gd name="connsiteX3" fmla="*/ 10052298 w 17859375"/>
              <a:gd name="connsiteY3" fmla="*/ 9817553 h 9829800"/>
              <a:gd name="connsiteX4" fmla="*/ 6710593 w 17859375"/>
              <a:gd name="connsiteY4" fmla="*/ 9817553 h 9829800"/>
              <a:gd name="connsiteX5" fmla="*/ 6631576 w 17859375"/>
              <a:gd name="connsiteY5" fmla="*/ 9741101 h 9829800"/>
              <a:gd name="connsiteX6" fmla="*/ 6728345 w 17859375"/>
              <a:gd name="connsiteY6" fmla="*/ 2786059 h 9829800"/>
              <a:gd name="connsiteX7" fmla="*/ 10034547 w 17859375"/>
              <a:gd name="connsiteY7" fmla="*/ 2786059 h 9829800"/>
              <a:gd name="connsiteX8" fmla="*/ 10131313 w 17859375"/>
              <a:gd name="connsiteY8" fmla="*/ 2902266 h 9829800"/>
              <a:gd name="connsiteX9" fmla="*/ 10131313 w 17859375"/>
              <a:gd name="connsiteY9" fmla="*/ 9046025 h 9829800"/>
              <a:gd name="connsiteX10" fmla="*/ 6631577 w 17859375"/>
              <a:gd name="connsiteY10" fmla="*/ 9046025 h 9829800"/>
              <a:gd name="connsiteX11" fmla="*/ 6631577 w 17859375"/>
              <a:gd name="connsiteY11" fmla="*/ 2902266 h 9829800"/>
              <a:gd name="connsiteX12" fmla="*/ 6728345 w 17859375"/>
              <a:gd name="connsiteY12" fmla="*/ 2786059 h 9829800"/>
              <a:gd name="connsiteX13" fmla="*/ 99981 w 17859375"/>
              <a:gd name="connsiteY13" fmla="*/ 1843088 h 9829800"/>
              <a:gd name="connsiteX14" fmla="*/ 6176438 w 17859375"/>
              <a:gd name="connsiteY14" fmla="*/ 1843088 h 9829800"/>
              <a:gd name="connsiteX15" fmla="*/ 6276420 w 17859375"/>
              <a:gd name="connsiteY15" fmla="*/ 1921663 h 9829800"/>
              <a:gd name="connsiteX16" fmla="*/ 6276420 w 17859375"/>
              <a:gd name="connsiteY16" fmla="*/ 9751224 h 9829800"/>
              <a:gd name="connsiteX17" fmla="*/ 6176438 w 17859375"/>
              <a:gd name="connsiteY17" fmla="*/ 9829800 h 9829800"/>
              <a:gd name="connsiteX18" fmla="*/ 99981 w 17859375"/>
              <a:gd name="connsiteY18" fmla="*/ 9829800 h 9829800"/>
              <a:gd name="connsiteX19" fmla="*/ 0 w 17859375"/>
              <a:gd name="connsiteY19" fmla="*/ 9751224 h 9829800"/>
              <a:gd name="connsiteX20" fmla="*/ 0 w 17859375"/>
              <a:gd name="connsiteY20" fmla="*/ 1921663 h 9829800"/>
              <a:gd name="connsiteX21" fmla="*/ 99981 w 17859375"/>
              <a:gd name="connsiteY21" fmla="*/ 1843088 h 9829800"/>
              <a:gd name="connsiteX22" fmla="*/ 10405166 w 17859375"/>
              <a:gd name="connsiteY22" fmla="*/ 0 h 9829800"/>
              <a:gd name="connsiteX23" fmla="*/ 17763155 w 17859375"/>
              <a:gd name="connsiteY23" fmla="*/ 0 h 9829800"/>
              <a:gd name="connsiteX24" fmla="*/ 17859375 w 17859375"/>
              <a:gd name="connsiteY24" fmla="*/ 115537 h 9829800"/>
              <a:gd name="connsiteX25" fmla="*/ 17859375 w 17859375"/>
              <a:gd name="connsiteY25" fmla="*/ 9714261 h 9829800"/>
              <a:gd name="connsiteX26" fmla="*/ 17763155 w 17859375"/>
              <a:gd name="connsiteY26" fmla="*/ 9829799 h 9829800"/>
              <a:gd name="connsiteX27" fmla="*/ 10405166 w 17859375"/>
              <a:gd name="connsiteY27" fmla="*/ 9829799 h 9829800"/>
              <a:gd name="connsiteX28" fmla="*/ 10308890 w 17859375"/>
              <a:gd name="connsiteY28" fmla="*/ 9714261 h 9829800"/>
              <a:gd name="connsiteX29" fmla="*/ 10308890 w 17859375"/>
              <a:gd name="connsiteY29" fmla="*/ 1817075 h 9829800"/>
              <a:gd name="connsiteX30" fmla="*/ 10119744 w 17859375"/>
              <a:gd name="connsiteY30" fmla="*/ 1214437 h 9829800"/>
              <a:gd name="connsiteX31" fmla="*/ 10308890 w 17859375"/>
              <a:gd name="connsiteY31" fmla="*/ 611799 h 9829800"/>
              <a:gd name="connsiteX32" fmla="*/ 10308890 w 17859375"/>
              <a:gd name="connsiteY32" fmla="*/ 115537 h 9829800"/>
              <a:gd name="connsiteX33" fmla="*/ 10405166 w 17859375"/>
              <a:gd name="connsiteY33" fmla="*/ 0 h 982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859375" h="9829800">
                <a:moveTo>
                  <a:pt x="6631576" y="9046028"/>
                </a:moveTo>
                <a:lnTo>
                  <a:pt x="10131315" y="9046028"/>
                </a:lnTo>
                <a:lnTo>
                  <a:pt x="10131315" y="9741101"/>
                </a:lnTo>
                <a:cubicBezTo>
                  <a:pt x="10131315" y="9783320"/>
                  <a:pt x="10095934" y="9817553"/>
                  <a:pt x="10052298" y="9817553"/>
                </a:cubicBezTo>
                <a:lnTo>
                  <a:pt x="6710593" y="9817553"/>
                </a:lnTo>
                <a:cubicBezTo>
                  <a:pt x="6666957" y="9817553"/>
                  <a:pt x="6631576" y="9783320"/>
                  <a:pt x="6631576" y="9741101"/>
                </a:cubicBezTo>
                <a:close/>
                <a:moveTo>
                  <a:pt x="6728345" y="2786059"/>
                </a:moveTo>
                <a:lnTo>
                  <a:pt x="10034547" y="2786059"/>
                </a:lnTo>
                <a:cubicBezTo>
                  <a:pt x="10087988" y="2786059"/>
                  <a:pt x="10131313" y="2838089"/>
                  <a:pt x="10131313" y="2902266"/>
                </a:cubicBezTo>
                <a:lnTo>
                  <a:pt x="10131313" y="9046025"/>
                </a:lnTo>
                <a:lnTo>
                  <a:pt x="6631577" y="9046025"/>
                </a:lnTo>
                <a:lnTo>
                  <a:pt x="6631577" y="2902266"/>
                </a:lnTo>
                <a:cubicBezTo>
                  <a:pt x="6631577" y="2838089"/>
                  <a:pt x="6674902" y="2786059"/>
                  <a:pt x="6728345" y="2786059"/>
                </a:cubicBezTo>
                <a:close/>
                <a:moveTo>
                  <a:pt x="99981" y="1843088"/>
                </a:moveTo>
                <a:lnTo>
                  <a:pt x="6176438" y="1843088"/>
                </a:lnTo>
                <a:cubicBezTo>
                  <a:pt x="6231665" y="1843088"/>
                  <a:pt x="6276420" y="1878266"/>
                  <a:pt x="6276420" y="1921663"/>
                </a:cubicBezTo>
                <a:lnTo>
                  <a:pt x="6276420" y="9751224"/>
                </a:lnTo>
                <a:cubicBezTo>
                  <a:pt x="6276420" y="9794627"/>
                  <a:pt x="6231665" y="9829800"/>
                  <a:pt x="6176438" y="9829800"/>
                </a:cubicBezTo>
                <a:lnTo>
                  <a:pt x="99981" y="9829800"/>
                </a:lnTo>
                <a:cubicBezTo>
                  <a:pt x="44763" y="9829800"/>
                  <a:pt x="0" y="9794627"/>
                  <a:pt x="0" y="9751224"/>
                </a:cubicBezTo>
                <a:lnTo>
                  <a:pt x="0" y="1921663"/>
                </a:lnTo>
                <a:cubicBezTo>
                  <a:pt x="0" y="1878266"/>
                  <a:pt x="44763" y="1843088"/>
                  <a:pt x="99981" y="1843088"/>
                </a:cubicBezTo>
                <a:close/>
                <a:moveTo>
                  <a:pt x="10405166" y="0"/>
                </a:moveTo>
                <a:lnTo>
                  <a:pt x="17763155" y="0"/>
                </a:lnTo>
                <a:cubicBezTo>
                  <a:pt x="17816307" y="0"/>
                  <a:pt x="17859375" y="51716"/>
                  <a:pt x="17859375" y="115537"/>
                </a:cubicBezTo>
                <a:lnTo>
                  <a:pt x="17859375" y="9714261"/>
                </a:lnTo>
                <a:cubicBezTo>
                  <a:pt x="17859375" y="9778082"/>
                  <a:pt x="17816307" y="9829799"/>
                  <a:pt x="17763155" y="9829799"/>
                </a:cubicBezTo>
                <a:lnTo>
                  <a:pt x="10405166" y="9829799"/>
                </a:lnTo>
                <a:cubicBezTo>
                  <a:pt x="10351985" y="9829799"/>
                  <a:pt x="10308890" y="9778082"/>
                  <a:pt x="10308890" y="9714261"/>
                </a:cubicBezTo>
                <a:lnTo>
                  <a:pt x="10308890" y="1817075"/>
                </a:lnTo>
                <a:lnTo>
                  <a:pt x="10119744" y="1214437"/>
                </a:lnTo>
                <a:lnTo>
                  <a:pt x="10308890" y="611799"/>
                </a:lnTo>
                <a:lnTo>
                  <a:pt x="10308890" y="115537"/>
                </a:lnTo>
                <a:cubicBezTo>
                  <a:pt x="10308890" y="51716"/>
                  <a:pt x="10351985" y="0"/>
                  <a:pt x="104051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8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9A6B535-2144-4E98-7DB9-06317BBAA9CE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15000">
                <a:srgbClr val="F11965"/>
              </a:gs>
              <a:gs pos="100000">
                <a:srgbClr val="F250CF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4DA0C3D-55F9-F5E6-4D82-879572A0F19B}"/>
              </a:ext>
            </a:extLst>
          </p:cNvPr>
          <p:cNvSpPr/>
          <p:nvPr/>
        </p:nvSpPr>
        <p:spPr>
          <a:xfrm>
            <a:off x="214313" y="1314449"/>
            <a:ext cx="17859375" cy="8743952"/>
          </a:xfrm>
          <a:custGeom>
            <a:avLst/>
            <a:gdLst>
              <a:gd name="connsiteX0" fmla="*/ 0 w 11906250"/>
              <a:gd name="connsiteY0" fmla="*/ 68607 h 5981700"/>
              <a:gd name="connsiteX1" fmla="*/ 68607 w 11906250"/>
              <a:gd name="connsiteY1" fmla="*/ 0 h 5981700"/>
              <a:gd name="connsiteX2" fmla="*/ 11837670 w 11906250"/>
              <a:gd name="connsiteY2" fmla="*/ 0 h 5981700"/>
              <a:gd name="connsiteX3" fmla="*/ 11906250 w 11906250"/>
              <a:gd name="connsiteY3" fmla="*/ 68607 h 5981700"/>
              <a:gd name="connsiteX4" fmla="*/ 11906250 w 11906250"/>
              <a:gd name="connsiteY4" fmla="*/ 5913092 h 5981700"/>
              <a:gd name="connsiteX5" fmla="*/ 11837670 w 11906250"/>
              <a:gd name="connsiteY5" fmla="*/ 5981700 h 5981700"/>
              <a:gd name="connsiteX6" fmla="*/ 68607 w 11906250"/>
              <a:gd name="connsiteY6" fmla="*/ 5981700 h 5981700"/>
              <a:gd name="connsiteX7" fmla="*/ 0 w 11906250"/>
              <a:gd name="connsiteY7" fmla="*/ 5913092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250" h="5981700">
                <a:moveTo>
                  <a:pt x="0" y="68607"/>
                </a:moveTo>
                <a:cubicBezTo>
                  <a:pt x="0" y="30716"/>
                  <a:pt x="30716" y="0"/>
                  <a:pt x="68607" y="0"/>
                </a:cubicBezTo>
                <a:lnTo>
                  <a:pt x="11837670" y="0"/>
                </a:lnTo>
                <a:cubicBezTo>
                  <a:pt x="11875580" y="0"/>
                  <a:pt x="11906250" y="30716"/>
                  <a:pt x="11906250" y="68607"/>
                </a:cubicBezTo>
                <a:lnTo>
                  <a:pt x="11906250" y="5913092"/>
                </a:lnTo>
                <a:cubicBezTo>
                  <a:pt x="11906250" y="5950982"/>
                  <a:pt x="11875580" y="5981700"/>
                  <a:pt x="11837670" y="5981700"/>
                </a:cubicBezTo>
                <a:lnTo>
                  <a:pt x="68607" y="5981700"/>
                </a:lnTo>
                <a:cubicBezTo>
                  <a:pt x="30716" y="5981700"/>
                  <a:pt x="0" y="5950982"/>
                  <a:pt x="0" y="591309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DE90A-637F-12DD-1D75-DB2B2A4A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5" y="-142875"/>
            <a:ext cx="1657350" cy="1457325"/>
          </a:xfrm>
          <a:custGeom>
            <a:avLst/>
            <a:gdLst>
              <a:gd name="connsiteX0" fmla="*/ 998 w 1104900"/>
              <a:gd name="connsiteY0" fmla="*/ -10 h 971550"/>
              <a:gd name="connsiteX1" fmla="*/ 1105898 w 1104900"/>
              <a:gd name="connsiteY1" fmla="*/ -10 h 971550"/>
              <a:gd name="connsiteX2" fmla="*/ 1105898 w 1104900"/>
              <a:gd name="connsiteY2" fmla="*/ 971540 h 971550"/>
              <a:gd name="connsiteX3" fmla="*/ 998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98" y="-10"/>
                </a:moveTo>
                <a:lnTo>
                  <a:pt x="1105898" y="-10"/>
                </a:lnTo>
                <a:lnTo>
                  <a:pt x="1105898" y="971540"/>
                </a:lnTo>
                <a:lnTo>
                  <a:pt x="998" y="971540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E28C816-4EAB-9572-A400-6C3A07D1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388" y="-142875"/>
            <a:ext cx="1657350" cy="1457325"/>
          </a:xfrm>
          <a:custGeom>
            <a:avLst/>
            <a:gdLst>
              <a:gd name="connsiteX0" fmla="*/ 937 w 1104900"/>
              <a:gd name="connsiteY0" fmla="*/ -10 h 971550"/>
              <a:gd name="connsiteX1" fmla="*/ 1105837 w 1104900"/>
              <a:gd name="connsiteY1" fmla="*/ -10 h 971550"/>
              <a:gd name="connsiteX2" fmla="*/ 1105837 w 1104900"/>
              <a:gd name="connsiteY2" fmla="*/ 971540 h 971550"/>
              <a:gd name="connsiteX3" fmla="*/ 937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37" y="-10"/>
                </a:moveTo>
                <a:lnTo>
                  <a:pt x="1105837" y="-10"/>
                </a:lnTo>
                <a:lnTo>
                  <a:pt x="1105837" y="971540"/>
                </a:lnTo>
                <a:lnTo>
                  <a:pt x="937" y="971540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9A0771-F192-4D97-B289-51BDCBC5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5091" r="191" b="5192"/>
          <a:stretch/>
        </p:blipFill>
        <p:spPr bwMode="auto">
          <a:xfrm>
            <a:off x="214314" y="1314449"/>
            <a:ext cx="17859375" cy="8743952"/>
          </a:xfrm>
          <a:custGeom>
            <a:avLst/>
            <a:gdLst>
              <a:gd name="connsiteX0" fmla="*/ 102911 w 17859375"/>
              <a:gd name="connsiteY0" fmla="*/ 0 h 8743952"/>
              <a:gd name="connsiteX1" fmla="*/ 17756503 w 17859375"/>
              <a:gd name="connsiteY1" fmla="*/ 0 h 8743952"/>
              <a:gd name="connsiteX2" fmla="*/ 17859375 w 17859375"/>
              <a:gd name="connsiteY2" fmla="*/ 100289 h 8743952"/>
              <a:gd name="connsiteX3" fmla="*/ 17859375 w 17859375"/>
              <a:gd name="connsiteY3" fmla="*/ 8643662 h 8743952"/>
              <a:gd name="connsiteX4" fmla="*/ 17756503 w 17859375"/>
              <a:gd name="connsiteY4" fmla="*/ 8743952 h 8743952"/>
              <a:gd name="connsiteX5" fmla="*/ 102911 w 17859375"/>
              <a:gd name="connsiteY5" fmla="*/ 8743952 h 8743952"/>
              <a:gd name="connsiteX6" fmla="*/ 0 w 17859375"/>
              <a:gd name="connsiteY6" fmla="*/ 8643662 h 8743952"/>
              <a:gd name="connsiteX7" fmla="*/ 0 w 17859375"/>
              <a:gd name="connsiteY7" fmla="*/ 100289 h 8743952"/>
              <a:gd name="connsiteX8" fmla="*/ 102911 w 17859375"/>
              <a:gd name="connsiteY8" fmla="*/ 0 h 874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9375" h="8743952">
                <a:moveTo>
                  <a:pt x="102911" y="0"/>
                </a:moveTo>
                <a:lnTo>
                  <a:pt x="17756503" y="0"/>
                </a:lnTo>
                <a:cubicBezTo>
                  <a:pt x="17813371" y="0"/>
                  <a:pt x="17859375" y="44900"/>
                  <a:pt x="17859375" y="100289"/>
                </a:cubicBezTo>
                <a:lnTo>
                  <a:pt x="17859375" y="8643662"/>
                </a:lnTo>
                <a:cubicBezTo>
                  <a:pt x="17859375" y="8699049"/>
                  <a:pt x="17813371" y="8743952"/>
                  <a:pt x="17756503" y="8743952"/>
                </a:cubicBezTo>
                <a:lnTo>
                  <a:pt x="102911" y="8743952"/>
                </a:lnTo>
                <a:cubicBezTo>
                  <a:pt x="46074" y="8743952"/>
                  <a:pt x="0" y="8699049"/>
                  <a:pt x="0" y="8643662"/>
                </a:cubicBezTo>
                <a:lnTo>
                  <a:pt x="0" y="100289"/>
                </a:lnTo>
                <a:cubicBezTo>
                  <a:pt x="0" y="44900"/>
                  <a:pt x="46074" y="0"/>
                  <a:pt x="1029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1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CB710954-F9F2-B067-8FD8-F3030B914E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1A199C0-9FB4-5223-1A64-117B34974C09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100000">
                <a:srgbClr val="4F3422"/>
              </a:gs>
              <a:gs pos="0">
                <a:srgbClr val="4F3422"/>
              </a:gs>
              <a:gs pos="48000">
                <a:srgbClr val="694733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7BD19A1-CD72-4F3F-9EE5-EA21E24E2063}"/>
              </a:ext>
            </a:extLst>
          </p:cNvPr>
          <p:cNvGrpSpPr/>
          <p:nvPr/>
        </p:nvGrpSpPr>
        <p:grpSpPr>
          <a:xfrm>
            <a:off x="214312" y="228600"/>
            <a:ext cx="17859377" cy="9829801"/>
            <a:chOff x="214312" y="228600"/>
            <a:chExt cx="17859377" cy="9829801"/>
          </a:xfrm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8D17868-1CF4-E2BF-6B83-2D729646EDF0}"/>
                </a:ext>
              </a:extLst>
            </p:cNvPr>
            <p:cNvSpPr/>
            <p:nvPr/>
          </p:nvSpPr>
          <p:spPr>
            <a:xfrm>
              <a:off x="214312" y="2071688"/>
              <a:ext cx="6276419" cy="7986713"/>
            </a:xfrm>
            <a:custGeom>
              <a:avLst/>
              <a:gdLst>
                <a:gd name="connsiteX0" fmla="*/ 0 w 4076700"/>
                <a:gd name="connsiteY0" fmla="*/ 64940 h 6600825"/>
                <a:gd name="connsiteX1" fmla="*/ 64940 w 4076700"/>
                <a:gd name="connsiteY1" fmla="*/ 0 h 6600825"/>
                <a:gd name="connsiteX2" fmla="*/ 4011759 w 4076700"/>
                <a:gd name="connsiteY2" fmla="*/ 0 h 6600825"/>
                <a:gd name="connsiteX3" fmla="*/ 4076700 w 4076700"/>
                <a:gd name="connsiteY3" fmla="*/ 64940 h 6600825"/>
                <a:gd name="connsiteX4" fmla="*/ 4076700 w 4076700"/>
                <a:gd name="connsiteY4" fmla="*/ 6535884 h 6600825"/>
                <a:gd name="connsiteX5" fmla="*/ 4011759 w 4076700"/>
                <a:gd name="connsiteY5" fmla="*/ 6600825 h 6600825"/>
                <a:gd name="connsiteX6" fmla="*/ 64940 w 4076700"/>
                <a:gd name="connsiteY6" fmla="*/ 6600825 h 6600825"/>
                <a:gd name="connsiteX7" fmla="*/ 0 w 4076700"/>
                <a:gd name="connsiteY7" fmla="*/ 6535884 h 66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6700" h="6600825">
                  <a:moveTo>
                    <a:pt x="0" y="64940"/>
                  </a:moveTo>
                  <a:cubicBezTo>
                    <a:pt x="0" y="29074"/>
                    <a:pt x="29075" y="0"/>
                    <a:pt x="64940" y="0"/>
                  </a:cubicBezTo>
                  <a:lnTo>
                    <a:pt x="4011759" y="0"/>
                  </a:lnTo>
                  <a:cubicBezTo>
                    <a:pt x="4047630" y="0"/>
                    <a:pt x="4076700" y="29074"/>
                    <a:pt x="4076700" y="64940"/>
                  </a:cubicBezTo>
                  <a:lnTo>
                    <a:pt x="4076700" y="6535884"/>
                  </a:lnTo>
                  <a:cubicBezTo>
                    <a:pt x="4076700" y="6571755"/>
                    <a:pt x="4047630" y="6600825"/>
                    <a:pt x="4011759" y="6600825"/>
                  </a:cubicBezTo>
                  <a:lnTo>
                    <a:pt x="64940" y="6600825"/>
                  </a:lnTo>
                  <a:cubicBezTo>
                    <a:pt x="29075" y="6600825"/>
                    <a:pt x="0" y="6571755"/>
                    <a:pt x="0" y="65358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4050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71A238-DDF8-42E0-8716-AEB2CE6AD4D2}"/>
                </a:ext>
              </a:extLst>
            </p:cNvPr>
            <p:cNvGrpSpPr/>
            <p:nvPr/>
          </p:nvGrpSpPr>
          <p:grpSpPr>
            <a:xfrm>
              <a:off x="6845887" y="228600"/>
              <a:ext cx="11227802" cy="9829800"/>
              <a:chOff x="6845887" y="228600"/>
              <a:chExt cx="11227802" cy="9829800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5735406C-7B4B-5EC8-10BE-241997AFB23D}"/>
                  </a:ext>
                </a:extLst>
              </p:cNvPr>
              <p:cNvSpPr/>
              <p:nvPr/>
            </p:nvSpPr>
            <p:spPr>
              <a:xfrm>
                <a:off x="6845887" y="228601"/>
                <a:ext cx="4034504" cy="2557463"/>
              </a:xfrm>
              <a:custGeom>
                <a:avLst/>
                <a:gdLst>
                  <a:gd name="connsiteX0" fmla="*/ 0 w 2638425"/>
                  <a:gd name="connsiteY0" fmla="*/ 36652 h 1704975"/>
                  <a:gd name="connsiteX1" fmla="*/ 36652 w 2638425"/>
                  <a:gd name="connsiteY1" fmla="*/ 0 h 1704975"/>
                  <a:gd name="connsiteX2" fmla="*/ 2601773 w 2638425"/>
                  <a:gd name="connsiteY2" fmla="*/ 0 h 1704975"/>
                  <a:gd name="connsiteX3" fmla="*/ 2638425 w 2638425"/>
                  <a:gd name="connsiteY3" fmla="*/ 36652 h 1704975"/>
                  <a:gd name="connsiteX4" fmla="*/ 2638425 w 2638425"/>
                  <a:gd name="connsiteY4" fmla="*/ 1668323 h 1704975"/>
                  <a:gd name="connsiteX5" fmla="*/ 2601773 w 2638425"/>
                  <a:gd name="connsiteY5" fmla="*/ 1704975 h 1704975"/>
                  <a:gd name="connsiteX6" fmla="*/ 36652 w 2638425"/>
                  <a:gd name="connsiteY6" fmla="*/ 1704975 h 1704975"/>
                  <a:gd name="connsiteX7" fmla="*/ 0 w 2638425"/>
                  <a:gd name="connsiteY7" fmla="*/ 1668323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425" h="1704975">
                    <a:moveTo>
                      <a:pt x="0" y="36652"/>
                    </a:moveTo>
                    <a:cubicBezTo>
                      <a:pt x="0" y="16412"/>
                      <a:pt x="16411" y="0"/>
                      <a:pt x="36652" y="0"/>
                    </a:cubicBezTo>
                    <a:lnTo>
                      <a:pt x="2601773" y="0"/>
                    </a:lnTo>
                    <a:cubicBezTo>
                      <a:pt x="2622013" y="0"/>
                      <a:pt x="2638425" y="16412"/>
                      <a:pt x="2638425" y="36652"/>
                    </a:cubicBezTo>
                    <a:lnTo>
                      <a:pt x="2638425" y="1668323"/>
                    </a:lnTo>
                    <a:cubicBezTo>
                      <a:pt x="2638425" y="1688564"/>
                      <a:pt x="2622013" y="1704975"/>
                      <a:pt x="2601773" y="1704975"/>
                    </a:cubicBezTo>
                    <a:lnTo>
                      <a:pt x="36652" y="1704975"/>
                    </a:lnTo>
                    <a:cubicBezTo>
                      <a:pt x="16411" y="1704975"/>
                      <a:pt x="0" y="1688564"/>
                      <a:pt x="0" y="1668323"/>
                    </a:cubicBezTo>
                    <a:close/>
                  </a:path>
                </a:pathLst>
              </a:custGeom>
              <a:solidFill>
                <a:schemeClr val="bg1">
                  <a:alpha val="25098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5ECD16B8-C0FC-8BE4-273E-C5AFC0C45985}"/>
                  </a:ext>
                </a:extLst>
              </p:cNvPr>
              <p:cNvSpPr/>
              <p:nvPr/>
            </p:nvSpPr>
            <p:spPr>
              <a:xfrm>
                <a:off x="10523203" y="228600"/>
                <a:ext cx="7550486" cy="9829800"/>
              </a:xfrm>
              <a:custGeom>
                <a:avLst/>
                <a:gdLst>
                  <a:gd name="connsiteX0" fmla="*/ 0 w 5276850"/>
                  <a:gd name="connsiteY0" fmla="*/ 67285 h 5724525"/>
                  <a:gd name="connsiteX1" fmla="*/ 67285 w 5276850"/>
                  <a:gd name="connsiteY1" fmla="*/ 0 h 5724525"/>
                  <a:gd name="connsiteX2" fmla="*/ 5209603 w 5276850"/>
                  <a:gd name="connsiteY2" fmla="*/ 0 h 5724525"/>
                  <a:gd name="connsiteX3" fmla="*/ 5276850 w 5276850"/>
                  <a:gd name="connsiteY3" fmla="*/ 67285 h 5724525"/>
                  <a:gd name="connsiteX4" fmla="*/ 5276850 w 5276850"/>
                  <a:gd name="connsiteY4" fmla="*/ 5657240 h 5724525"/>
                  <a:gd name="connsiteX5" fmla="*/ 5209603 w 5276850"/>
                  <a:gd name="connsiteY5" fmla="*/ 5724525 h 5724525"/>
                  <a:gd name="connsiteX6" fmla="*/ 67285 w 5276850"/>
                  <a:gd name="connsiteY6" fmla="*/ 5724525 h 5724525"/>
                  <a:gd name="connsiteX7" fmla="*/ 0 w 5276850"/>
                  <a:gd name="connsiteY7" fmla="*/ 5657240 h 572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6850" h="5724525">
                    <a:moveTo>
                      <a:pt x="0" y="67285"/>
                    </a:moveTo>
                    <a:cubicBezTo>
                      <a:pt x="0" y="30118"/>
                      <a:pt x="30118" y="0"/>
                      <a:pt x="67285" y="0"/>
                    </a:cubicBezTo>
                    <a:lnTo>
                      <a:pt x="5209603" y="0"/>
                    </a:lnTo>
                    <a:cubicBezTo>
                      <a:pt x="5246751" y="0"/>
                      <a:pt x="5276850" y="30118"/>
                      <a:pt x="5276850" y="67285"/>
                    </a:cubicBezTo>
                    <a:lnTo>
                      <a:pt x="5276850" y="5657240"/>
                    </a:lnTo>
                    <a:cubicBezTo>
                      <a:pt x="5276850" y="5694407"/>
                      <a:pt x="5246751" y="5724525"/>
                      <a:pt x="5209603" y="5724525"/>
                    </a:cubicBezTo>
                    <a:lnTo>
                      <a:pt x="67285" y="5724525"/>
                    </a:lnTo>
                    <a:cubicBezTo>
                      <a:pt x="30118" y="5724525"/>
                      <a:pt x="0" y="5694407"/>
                      <a:pt x="0" y="5657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4DC4F672-808E-8A52-FECB-34ED7ED50B87}"/>
                  </a:ext>
                </a:extLst>
              </p:cNvPr>
              <p:cNvSpPr/>
              <p:nvPr/>
            </p:nvSpPr>
            <p:spPr>
              <a:xfrm>
                <a:off x="10334057" y="814388"/>
                <a:ext cx="585788" cy="1257300"/>
              </a:xfrm>
              <a:custGeom>
                <a:avLst/>
                <a:gdLst>
                  <a:gd name="connsiteX0" fmla="*/ 390525 w 390525"/>
                  <a:gd name="connsiteY0" fmla="*/ 838200 h 838200"/>
                  <a:gd name="connsiteX1" fmla="*/ 131540 w 390525"/>
                  <a:gd name="connsiteY1" fmla="*/ 838200 h 838200"/>
                  <a:gd name="connsiteX2" fmla="*/ 0 w 390525"/>
                  <a:gd name="connsiteY2" fmla="*/ 419100 h 838200"/>
                  <a:gd name="connsiteX3" fmla="*/ 131540 w 390525"/>
                  <a:gd name="connsiteY3" fmla="*/ 0 h 838200"/>
                  <a:gd name="connsiteX4" fmla="*/ 390525 w 390525"/>
                  <a:gd name="connsiteY4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838200">
                    <a:moveTo>
                      <a:pt x="390525" y="838200"/>
                    </a:moveTo>
                    <a:lnTo>
                      <a:pt x="131540" y="838200"/>
                    </a:lnTo>
                    <a:lnTo>
                      <a:pt x="0" y="419100"/>
                    </a:lnTo>
                    <a:lnTo>
                      <a:pt x="131540" y="0"/>
                    </a:lnTo>
                    <a:lnTo>
                      <a:pt x="3905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19CADBA-399D-4DD3-AC41-8147F0568609}"/>
                </a:ext>
              </a:extLst>
            </p:cNvPr>
            <p:cNvGrpSpPr/>
            <p:nvPr/>
          </p:nvGrpSpPr>
          <p:grpSpPr>
            <a:xfrm>
              <a:off x="6845888" y="3014659"/>
              <a:ext cx="3499740" cy="7031495"/>
              <a:chOff x="6845888" y="3014659"/>
              <a:chExt cx="3499740" cy="7031495"/>
            </a:xfrm>
          </p:grpSpPr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2AC74D8C-1788-1B2E-F9C5-B69AFB8C4323}"/>
                  </a:ext>
                </a:extLst>
              </p:cNvPr>
              <p:cNvSpPr/>
              <p:nvPr/>
            </p:nvSpPr>
            <p:spPr>
              <a:xfrm rot="10800000">
                <a:off x="6845889" y="3014659"/>
                <a:ext cx="3499737" cy="6259967"/>
              </a:xfrm>
              <a:custGeom>
                <a:avLst/>
                <a:gdLst>
                  <a:gd name="connsiteX0" fmla="*/ 0 w 2257425"/>
                  <a:gd name="connsiteY0" fmla="*/ 0 h 3362325"/>
                  <a:gd name="connsiteX1" fmla="*/ 2257425 w 2257425"/>
                  <a:gd name="connsiteY1" fmla="*/ 0 h 3362325"/>
                  <a:gd name="connsiteX2" fmla="*/ 2257425 w 2257425"/>
                  <a:gd name="connsiteY2" fmla="*/ 3299908 h 3362325"/>
                  <a:gd name="connsiteX3" fmla="*/ 2195008 w 2257425"/>
                  <a:gd name="connsiteY3" fmla="*/ 3362325 h 3362325"/>
                  <a:gd name="connsiteX4" fmla="*/ 62417 w 2257425"/>
                  <a:gd name="connsiteY4" fmla="*/ 3362325 h 3362325"/>
                  <a:gd name="connsiteX5" fmla="*/ 0 w 2257425"/>
                  <a:gd name="connsiteY5" fmla="*/ 3299908 h 3362325"/>
                  <a:gd name="connsiteX6" fmla="*/ 0 w 2257425"/>
                  <a:gd name="connsiteY6" fmla="*/ 0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5" h="3362325">
                    <a:moveTo>
                      <a:pt x="0" y="0"/>
                    </a:moveTo>
                    <a:lnTo>
                      <a:pt x="2257425" y="0"/>
                    </a:lnTo>
                    <a:lnTo>
                      <a:pt x="2257425" y="3299908"/>
                    </a:lnTo>
                    <a:cubicBezTo>
                      <a:pt x="2257425" y="3334379"/>
                      <a:pt x="2229479" y="3362325"/>
                      <a:pt x="2195008" y="3362325"/>
                    </a:cubicBezTo>
                    <a:lnTo>
                      <a:pt x="62417" y="3362325"/>
                    </a:lnTo>
                    <a:cubicBezTo>
                      <a:pt x="27946" y="3362325"/>
                      <a:pt x="0" y="3334379"/>
                      <a:pt x="0" y="32999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D71E8119-064B-BF8F-3CBA-B1647589CDF0}"/>
                  </a:ext>
                </a:extLst>
              </p:cNvPr>
              <p:cNvSpPr/>
              <p:nvPr/>
            </p:nvSpPr>
            <p:spPr>
              <a:xfrm rot="10800000">
                <a:off x="6845888" y="9274629"/>
                <a:ext cx="3499740" cy="771525"/>
              </a:xfrm>
              <a:custGeom>
                <a:avLst/>
                <a:gdLst>
                  <a:gd name="connsiteX0" fmla="*/ 50968 w 2257425"/>
                  <a:gd name="connsiteY0" fmla="*/ 0 h 514350"/>
                  <a:gd name="connsiteX1" fmla="*/ 2206457 w 2257425"/>
                  <a:gd name="connsiteY1" fmla="*/ 0 h 514350"/>
                  <a:gd name="connsiteX2" fmla="*/ 2257425 w 2257425"/>
                  <a:gd name="connsiteY2" fmla="*/ 50968 h 514350"/>
                  <a:gd name="connsiteX3" fmla="*/ 2257425 w 2257425"/>
                  <a:gd name="connsiteY3" fmla="*/ 514350 h 514350"/>
                  <a:gd name="connsiteX4" fmla="*/ 0 w 2257425"/>
                  <a:gd name="connsiteY4" fmla="*/ 514350 h 514350"/>
                  <a:gd name="connsiteX5" fmla="*/ 0 w 2257425"/>
                  <a:gd name="connsiteY5" fmla="*/ 50968 h 514350"/>
                  <a:gd name="connsiteX6" fmla="*/ 50968 w 2257425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5" h="514350">
                    <a:moveTo>
                      <a:pt x="50968" y="0"/>
                    </a:moveTo>
                    <a:lnTo>
                      <a:pt x="2206457" y="0"/>
                    </a:lnTo>
                    <a:cubicBezTo>
                      <a:pt x="2234603" y="0"/>
                      <a:pt x="2257425" y="22822"/>
                      <a:pt x="2257425" y="50968"/>
                    </a:cubicBezTo>
                    <a:lnTo>
                      <a:pt x="2257425" y="514350"/>
                    </a:lnTo>
                    <a:lnTo>
                      <a:pt x="0" y="514350"/>
                    </a:lnTo>
                    <a:lnTo>
                      <a:pt x="0" y="50968"/>
                    </a:lnTo>
                    <a:cubicBezTo>
                      <a:pt x="0" y="22822"/>
                      <a:pt x="22822" y="0"/>
                      <a:pt x="50968" y="0"/>
                    </a:cubicBezTo>
                    <a:close/>
                  </a:path>
                </a:pathLst>
              </a:custGeom>
              <a:solidFill>
                <a:schemeClr val="bg1">
                  <a:alpha val="25098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CC45F23-02D1-885F-5336-2A46BD831D0D}"/>
              </a:ext>
            </a:extLst>
          </p:cNvPr>
          <p:cNvCxnSpPr>
            <a:cxnSpLocks/>
          </p:cNvCxnSpPr>
          <p:nvPr/>
        </p:nvCxnSpPr>
        <p:spPr>
          <a:xfrm>
            <a:off x="6668313" y="283502"/>
            <a:ext cx="0" cy="9720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>
            <a:extLst>
              <a:ext uri="{FF2B5EF4-FFF2-40B4-BE49-F238E27FC236}">
                <a16:creationId xmlns:a16="http://schemas.microsoft.com/office/drawing/2014/main" id="{11E181DF-9F3E-49B0-B082-D884EB36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315" y="140917"/>
            <a:ext cx="360000" cy="36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E75932F7-42D2-4B38-89EE-62D669B4A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59" y="47317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9A6B535-2144-4E98-7DB9-06317BBAA9CE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100000">
                <a:srgbClr val="4F3422"/>
              </a:gs>
              <a:gs pos="0">
                <a:srgbClr val="4F3422"/>
              </a:gs>
              <a:gs pos="48000">
                <a:srgbClr val="694733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4DA0C3D-55F9-F5E6-4D82-879572A0F19B}"/>
              </a:ext>
            </a:extLst>
          </p:cNvPr>
          <p:cNvSpPr/>
          <p:nvPr/>
        </p:nvSpPr>
        <p:spPr>
          <a:xfrm>
            <a:off x="214313" y="1314449"/>
            <a:ext cx="17859375" cy="8743952"/>
          </a:xfrm>
          <a:custGeom>
            <a:avLst/>
            <a:gdLst>
              <a:gd name="connsiteX0" fmla="*/ 0 w 11906250"/>
              <a:gd name="connsiteY0" fmla="*/ 68607 h 5981700"/>
              <a:gd name="connsiteX1" fmla="*/ 68607 w 11906250"/>
              <a:gd name="connsiteY1" fmla="*/ 0 h 5981700"/>
              <a:gd name="connsiteX2" fmla="*/ 11837670 w 11906250"/>
              <a:gd name="connsiteY2" fmla="*/ 0 h 5981700"/>
              <a:gd name="connsiteX3" fmla="*/ 11906250 w 11906250"/>
              <a:gd name="connsiteY3" fmla="*/ 68607 h 5981700"/>
              <a:gd name="connsiteX4" fmla="*/ 11906250 w 11906250"/>
              <a:gd name="connsiteY4" fmla="*/ 5913092 h 5981700"/>
              <a:gd name="connsiteX5" fmla="*/ 11837670 w 11906250"/>
              <a:gd name="connsiteY5" fmla="*/ 5981700 h 5981700"/>
              <a:gd name="connsiteX6" fmla="*/ 68607 w 11906250"/>
              <a:gd name="connsiteY6" fmla="*/ 5981700 h 5981700"/>
              <a:gd name="connsiteX7" fmla="*/ 0 w 11906250"/>
              <a:gd name="connsiteY7" fmla="*/ 5913092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250" h="5981700">
                <a:moveTo>
                  <a:pt x="0" y="68607"/>
                </a:moveTo>
                <a:cubicBezTo>
                  <a:pt x="0" y="30716"/>
                  <a:pt x="30716" y="0"/>
                  <a:pt x="68607" y="0"/>
                </a:cubicBezTo>
                <a:lnTo>
                  <a:pt x="11837670" y="0"/>
                </a:lnTo>
                <a:cubicBezTo>
                  <a:pt x="11875580" y="0"/>
                  <a:pt x="11906250" y="30716"/>
                  <a:pt x="11906250" y="68607"/>
                </a:cubicBezTo>
                <a:lnTo>
                  <a:pt x="11906250" y="5913092"/>
                </a:lnTo>
                <a:cubicBezTo>
                  <a:pt x="11906250" y="5950982"/>
                  <a:pt x="11875580" y="5981700"/>
                  <a:pt x="11837670" y="5981700"/>
                </a:cubicBezTo>
                <a:lnTo>
                  <a:pt x="68607" y="5981700"/>
                </a:lnTo>
                <a:cubicBezTo>
                  <a:pt x="30716" y="5981700"/>
                  <a:pt x="0" y="5950982"/>
                  <a:pt x="0" y="59130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>
              <a:solidFill>
                <a:schemeClr val="lt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DE90A-637F-12DD-1D75-DB2B2A4A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5" y="-142875"/>
            <a:ext cx="1657350" cy="1457325"/>
          </a:xfrm>
          <a:custGeom>
            <a:avLst/>
            <a:gdLst>
              <a:gd name="connsiteX0" fmla="*/ 998 w 1104900"/>
              <a:gd name="connsiteY0" fmla="*/ -10 h 971550"/>
              <a:gd name="connsiteX1" fmla="*/ 1105898 w 1104900"/>
              <a:gd name="connsiteY1" fmla="*/ -10 h 971550"/>
              <a:gd name="connsiteX2" fmla="*/ 1105898 w 1104900"/>
              <a:gd name="connsiteY2" fmla="*/ 971540 h 971550"/>
              <a:gd name="connsiteX3" fmla="*/ 998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98" y="-10"/>
                </a:moveTo>
                <a:lnTo>
                  <a:pt x="1105898" y="-10"/>
                </a:lnTo>
                <a:lnTo>
                  <a:pt x="1105898" y="971540"/>
                </a:lnTo>
                <a:lnTo>
                  <a:pt x="998" y="971540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E28C816-4EAB-9572-A400-6C3A07D1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388" y="-142875"/>
            <a:ext cx="1657350" cy="1457325"/>
          </a:xfrm>
          <a:custGeom>
            <a:avLst/>
            <a:gdLst>
              <a:gd name="connsiteX0" fmla="*/ 937 w 1104900"/>
              <a:gd name="connsiteY0" fmla="*/ -10 h 971550"/>
              <a:gd name="connsiteX1" fmla="*/ 1105837 w 1104900"/>
              <a:gd name="connsiteY1" fmla="*/ -10 h 971550"/>
              <a:gd name="connsiteX2" fmla="*/ 1105837 w 1104900"/>
              <a:gd name="connsiteY2" fmla="*/ 971540 h 971550"/>
              <a:gd name="connsiteX3" fmla="*/ 937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37" y="-10"/>
                </a:moveTo>
                <a:lnTo>
                  <a:pt x="1105837" y="-10"/>
                </a:lnTo>
                <a:lnTo>
                  <a:pt x="1105837" y="971540"/>
                </a:lnTo>
                <a:lnTo>
                  <a:pt x="937" y="971540"/>
                </a:lnTo>
                <a:close/>
              </a:path>
            </a:pathLst>
          </a:cu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400E6436-566B-4A0E-AA50-6EF87750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15" y="140917"/>
            <a:ext cx="360000" cy="36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5270CD8-D889-4BAE-A098-CA6B90394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59" y="47317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AD61EF5-F47C-4D92-AFA1-7349DA1A26E3}"/>
              </a:ext>
            </a:extLst>
          </p:cNvPr>
          <p:cNvSpPr/>
          <p:nvPr/>
        </p:nvSpPr>
        <p:spPr>
          <a:xfrm>
            <a:off x="0" y="-1"/>
            <a:ext cx="18288000" cy="10287002"/>
          </a:xfrm>
          <a:prstGeom prst="rect">
            <a:avLst/>
          </a:prstGeom>
          <a:gradFill>
            <a:gsLst>
              <a:gs pos="100000">
                <a:srgbClr val="F9655B"/>
              </a:gs>
              <a:gs pos="0">
                <a:srgbClr val="F9655B"/>
              </a:gs>
              <a:gs pos="48000">
                <a:srgbClr val="EE821A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>
              <a:solidFill>
                <a:schemeClr val="tx1"/>
              </a:solidFill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180000" y="180001"/>
            <a:ext cx="17928000" cy="9926999"/>
          </a:xfrm>
          <a:prstGeom prst="roundRect">
            <a:avLst>
              <a:gd name="adj" fmla="val 103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3816000" cy="1905"/>
          </a:xfrm>
          <a:prstGeom prst="line">
            <a:avLst/>
          </a:prstGeom>
          <a:gradFill>
            <a:gsLst>
              <a:gs pos="100000">
                <a:srgbClr val="F9655B"/>
              </a:gs>
              <a:gs pos="0">
                <a:srgbClr val="F9655B"/>
              </a:gs>
              <a:gs pos="48000">
                <a:srgbClr val="EE821A"/>
              </a:gs>
            </a:gsLst>
            <a:lin ang="0" scaled="0"/>
          </a:gradFill>
          <a:ln w="9525" cap="flat">
            <a:gradFill>
              <a:gsLst>
                <a:gs pos="0">
                  <a:srgbClr val="F9655B"/>
                </a:gs>
                <a:gs pos="50000">
                  <a:srgbClr val="EE821A"/>
                </a:gs>
                <a:gs pos="100000">
                  <a:srgbClr val="F9655B"/>
                </a:gs>
              </a:gsLst>
              <a:lin ang="5400000" scaled="1"/>
            </a:gradFill>
            <a:prstDash val="solid"/>
            <a:miter/>
          </a:ln>
        </p:spPr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100000">
                <a:srgbClr val="F9655B"/>
              </a:gs>
              <a:gs pos="0">
                <a:srgbClr val="F9655B"/>
              </a:gs>
              <a:gs pos="48000">
                <a:srgbClr val="EE821A"/>
              </a:gs>
            </a:gsLst>
            <a:lin ang="0" scaled="0"/>
          </a:gradFill>
          <a:ln w="9525" cap="flat">
            <a:gradFill>
              <a:gsLst>
                <a:gs pos="0">
                  <a:srgbClr val="F9655B"/>
                </a:gs>
                <a:gs pos="50000">
                  <a:srgbClr val="EE821A"/>
                </a:gs>
                <a:gs pos="100000">
                  <a:srgbClr val="F9655B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3491179" y="1248750"/>
            <a:ext cx="180000" cy="180000"/>
          </a:xfrm>
          <a:prstGeom prst="ellipse">
            <a:avLst/>
          </a:prstGeom>
          <a:solidFill>
            <a:schemeClr val="bg1"/>
          </a:solidFill>
          <a:ln w="9525" cap="flat">
            <a:gradFill>
              <a:gsLst>
                <a:gs pos="0">
                  <a:srgbClr val="F9655B"/>
                </a:gs>
                <a:gs pos="50000">
                  <a:srgbClr val="EE821A"/>
                </a:gs>
                <a:gs pos="100000">
                  <a:srgbClr val="F9655B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965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rgbClr val="F965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  <a:p>
            <a:r>
              <a:rPr lang="pt-BR" sz="8800" b="1" dirty="0">
                <a:solidFill>
                  <a:srgbClr val="EE82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D.R.E.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965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nosso Demonstrativo de Resultados e acompanhe a saúde financeira da sua empresa.</a:t>
            </a:r>
            <a:endParaRPr lang="pt-BR" sz="3600" dirty="0">
              <a:solidFill>
                <a:srgbClr val="F965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2380766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EE821A"/>
                </a:solidFill>
              </a:rPr>
              <a:t>D.R.E.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53EB748-EFE0-49C8-8CF1-CBE3088CF8AC}"/>
              </a:ext>
            </a:extLst>
          </p:cNvPr>
          <p:cNvSpPr/>
          <p:nvPr/>
        </p:nvSpPr>
        <p:spPr>
          <a:xfrm>
            <a:off x="5386433" y="1248750"/>
            <a:ext cx="180000" cy="180000"/>
          </a:xfrm>
          <a:prstGeom prst="ellipse">
            <a:avLst/>
          </a:prstGeom>
          <a:solidFill>
            <a:schemeClr val="bg1"/>
          </a:solidFill>
          <a:ln w="9525" cap="flat">
            <a:gradFill>
              <a:gsLst>
                <a:gs pos="0">
                  <a:srgbClr val="F9655B"/>
                </a:gs>
                <a:gs pos="50000">
                  <a:srgbClr val="EE821A"/>
                </a:gs>
                <a:gs pos="100000">
                  <a:srgbClr val="F9655B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C5F091-6CDA-4EAF-9C86-241C811474D1}"/>
              </a:ext>
            </a:extLst>
          </p:cNvPr>
          <p:cNvSpPr txBox="1"/>
          <p:nvPr/>
        </p:nvSpPr>
        <p:spPr>
          <a:xfrm>
            <a:off x="4276460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EE821A"/>
                </a:solidFill>
              </a:rPr>
              <a:t>Análise Vertical</a:t>
            </a:r>
          </a:p>
        </p:txBody>
      </p:sp>
    </p:spTree>
    <p:extLst>
      <p:ext uri="{BB962C8B-B14F-4D97-AF65-F5344CB8AC3E}">
        <p14:creationId xmlns:p14="http://schemas.microsoft.com/office/powerpoint/2010/main" val="42846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CB710954-F9F2-B067-8FD8-F3030B914E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1A199C0-9FB4-5223-1A64-117B34974C09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100000">
                <a:srgbClr val="F9655B"/>
              </a:gs>
              <a:gs pos="0">
                <a:srgbClr val="F9655B"/>
              </a:gs>
              <a:gs pos="48000">
                <a:srgbClr val="EE821A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7BD19A1-CD72-4F3F-9EE5-EA21E24E2063}"/>
              </a:ext>
            </a:extLst>
          </p:cNvPr>
          <p:cNvGrpSpPr/>
          <p:nvPr/>
        </p:nvGrpSpPr>
        <p:grpSpPr>
          <a:xfrm>
            <a:off x="214312" y="228600"/>
            <a:ext cx="17859377" cy="9829801"/>
            <a:chOff x="214312" y="228600"/>
            <a:chExt cx="17859377" cy="9829801"/>
          </a:xfrm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8D17868-1CF4-E2BF-6B83-2D729646EDF0}"/>
                </a:ext>
              </a:extLst>
            </p:cNvPr>
            <p:cNvSpPr/>
            <p:nvPr/>
          </p:nvSpPr>
          <p:spPr>
            <a:xfrm>
              <a:off x="214312" y="2071688"/>
              <a:ext cx="6276419" cy="7986713"/>
            </a:xfrm>
            <a:custGeom>
              <a:avLst/>
              <a:gdLst>
                <a:gd name="connsiteX0" fmla="*/ 0 w 4076700"/>
                <a:gd name="connsiteY0" fmla="*/ 64940 h 6600825"/>
                <a:gd name="connsiteX1" fmla="*/ 64940 w 4076700"/>
                <a:gd name="connsiteY1" fmla="*/ 0 h 6600825"/>
                <a:gd name="connsiteX2" fmla="*/ 4011759 w 4076700"/>
                <a:gd name="connsiteY2" fmla="*/ 0 h 6600825"/>
                <a:gd name="connsiteX3" fmla="*/ 4076700 w 4076700"/>
                <a:gd name="connsiteY3" fmla="*/ 64940 h 6600825"/>
                <a:gd name="connsiteX4" fmla="*/ 4076700 w 4076700"/>
                <a:gd name="connsiteY4" fmla="*/ 6535884 h 6600825"/>
                <a:gd name="connsiteX5" fmla="*/ 4011759 w 4076700"/>
                <a:gd name="connsiteY5" fmla="*/ 6600825 h 6600825"/>
                <a:gd name="connsiteX6" fmla="*/ 64940 w 4076700"/>
                <a:gd name="connsiteY6" fmla="*/ 6600825 h 6600825"/>
                <a:gd name="connsiteX7" fmla="*/ 0 w 4076700"/>
                <a:gd name="connsiteY7" fmla="*/ 6535884 h 66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6700" h="6600825">
                  <a:moveTo>
                    <a:pt x="0" y="64940"/>
                  </a:moveTo>
                  <a:cubicBezTo>
                    <a:pt x="0" y="29074"/>
                    <a:pt x="29075" y="0"/>
                    <a:pt x="64940" y="0"/>
                  </a:cubicBezTo>
                  <a:lnTo>
                    <a:pt x="4011759" y="0"/>
                  </a:lnTo>
                  <a:cubicBezTo>
                    <a:pt x="4047630" y="0"/>
                    <a:pt x="4076700" y="29074"/>
                    <a:pt x="4076700" y="64940"/>
                  </a:cubicBezTo>
                  <a:lnTo>
                    <a:pt x="4076700" y="6535884"/>
                  </a:lnTo>
                  <a:cubicBezTo>
                    <a:pt x="4076700" y="6571755"/>
                    <a:pt x="4047630" y="6600825"/>
                    <a:pt x="4011759" y="6600825"/>
                  </a:cubicBezTo>
                  <a:lnTo>
                    <a:pt x="64940" y="6600825"/>
                  </a:lnTo>
                  <a:cubicBezTo>
                    <a:pt x="29075" y="6600825"/>
                    <a:pt x="0" y="6571755"/>
                    <a:pt x="0" y="65358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4050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71A238-DDF8-42E0-8716-AEB2CE6AD4D2}"/>
                </a:ext>
              </a:extLst>
            </p:cNvPr>
            <p:cNvGrpSpPr/>
            <p:nvPr/>
          </p:nvGrpSpPr>
          <p:grpSpPr>
            <a:xfrm>
              <a:off x="6845887" y="228600"/>
              <a:ext cx="11227802" cy="9829800"/>
              <a:chOff x="6845887" y="228600"/>
              <a:chExt cx="11227802" cy="9829800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5735406C-7B4B-5EC8-10BE-241997AFB23D}"/>
                  </a:ext>
                </a:extLst>
              </p:cNvPr>
              <p:cNvSpPr/>
              <p:nvPr/>
            </p:nvSpPr>
            <p:spPr>
              <a:xfrm>
                <a:off x="6845887" y="228601"/>
                <a:ext cx="4034504" cy="2557463"/>
              </a:xfrm>
              <a:custGeom>
                <a:avLst/>
                <a:gdLst>
                  <a:gd name="connsiteX0" fmla="*/ 0 w 2638425"/>
                  <a:gd name="connsiteY0" fmla="*/ 36652 h 1704975"/>
                  <a:gd name="connsiteX1" fmla="*/ 36652 w 2638425"/>
                  <a:gd name="connsiteY1" fmla="*/ 0 h 1704975"/>
                  <a:gd name="connsiteX2" fmla="*/ 2601773 w 2638425"/>
                  <a:gd name="connsiteY2" fmla="*/ 0 h 1704975"/>
                  <a:gd name="connsiteX3" fmla="*/ 2638425 w 2638425"/>
                  <a:gd name="connsiteY3" fmla="*/ 36652 h 1704975"/>
                  <a:gd name="connsiteX4" fmla="*/ 2638425 w 2638425"/>
                  <a:gd name="connsiteY4" fmla="*/ 1668323 h 1704975"/>
                  <a:gd name="connsiteX5" fmla="*/ 2601773 w 2638425"/>
                  <a:gd name="connsiteY5" fmla="*/ 1704975 h 1704975"/>
                  <a:gd name="connsiteX6" fmla="*/ 36652 w 2638425"/>
                  <a:gd name="connsiteY6" fmla="*/ 1704975 h 1704975"/>
                  <a:gd name="connsiteX7" fmla="*/ 0 w 2638425"/>
                  <a:gd name="connsiteY7" fmla="*/ 1668323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425" h="1704975">
                    <a:moveTo>
                      <a:pt x="0" y="36652"/>
                    </a:moveTo>
                    <a:cubicBezTo>
                      <a:pt x="0" y="16412"/>
                      <a:pt x="16411" y="0"/>
                      <a:pt x="36652" y="0"/>
                    </a:cubicBezTo>
                    <a:lnTo>
                      <a:pt x="2601773" y="0"/>
                    </a:lnTo>
                    <a:cubicBezTo>
                      <a:pt x="2622013" y="0"/>
                      <a:pt x="2638425" y="16412"/>
                      <a:pt x="2638425" y="36652"/>
                    </a:cubicBezTo>
                    <a:lnTo>
                      <a:pt x="2638425" y="1668323"/>
                    </a:lnTo>
                    <a:cubicBezTo>
                      <a:pt x="2638425" y="1688564"/>
                      <a:pt x="2622013" y="1704975"/>
                      <a:pt x="2601773" y="1704975"/>
                    </a:cubicBezTo>
                    <a:lnTo>
                      <a:pt x="36652" y="1704975"/>
                    </a:lnTo>
                    <a:cubicBezTo>
                      <a:pt x="16411" y="1704975"/>
                      <a:pt x="0" y="1688564"/>
                      <a:pt x="0" y="1668323"/>
                    </a:cubicBezTo>
                    <a:close/>
                  </a:path>
                </a:pathLst>
              </a:custGeom>
              <a:solidFill>
                <a:schemeClr val="bg1">
                  <a:alpha val="25098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5ECD16B8-C0FC-8BE4-273E-C5AFC0C45985}"/>
                  </a:ext>
                </a:extLst>
              </p:cNvPr>
              <p:cNvSpPr/>
              <p:nvPr/>
            </p:nvSpPr>
            <p:spPr>
              <a:xfrm>
                <a:off x="10523203" y="228600"/>
                <a:ext cx="7550486" cy="9829800"/>
              </a:xfrm>
              <a:custGeom>
                <a:avLst/>
                <a:gdLst>
                  <a:gd name="connsiteX0" fmla="*/ 0 w 5276850"/>
                  <a:gd name="connsiteY0" fmla="*/ 67285 h 5724525"/>
                  <a:gd name="connsiteX1" fmla="*/ 67285 w 5276850"/>
                  <a:gd name="connsiteY1" fmla="*/ 0 h 5724525"/>
                  <a:gd name="connsiteX2" fmla="*/ 5209603 w 5276850"/>
                  <a:gd name="connsiteY2" fmla="*/ 0 h 5724525"/>
                  <a:gd name="connsiteX3" fmla="*/ 5276850 w 5276850"/>
                  <a:gd name="connsiteY3" fmla="*/ 67285 h 5724525"/>
                  <a:gd name="connsiteX4" fmla="*/ 5276850 w 5276850"/>
                  <a:gd name="connsiteY4" fmla="*/ 5657240 h 5724525"/>
                  <a:gd name="connsiteX5" fmla="*/ 5209603 w 5276850"/>
                  <a:gd name="connsiteY5" fmla="*/ 5724525 h 5724525"/>
                  <a:gd name="connsiteX6" fmla="*/ 67285 w 5276850"/>
                  <a:gd name="connsiteY6" fmla="*/ 5724525 h 5724525"/>
                  <a:gd name="connsiteX7" fmla="*/ 0 w 5276850"/>
                  <a:gd name="connsiteY7" fmla="*/ 5657240 h 572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6850" h="5724525">
                    <a:moveTo>
                      <a:pt x="0" y="67285"/>
                    </a:moveTo>
                    <a:cubicBezTo>
                      <a:pt x="0" y="30118"/>
                      <a:pt x="30118" y="0"/>
                      <a:pt x="67285" y="0"/>
                    </a:cubicBezTo>
                    <a:lnTo>
                      <a:pt x="5209603" y="0"/>
                    </a:lnTo>
                    <a:cubicBezTo>
                      <a:pt x="5246751" y="0"/>
                      <a:pt x="5276850" y="30118"/>
                      <a:pt x="5276850" y="67285"/>
                    </a:cubicBezTo>
                    <a:lnTo>
                      <a:pt x="5276850" y="5657240"/>
                    </a:lnTo>
                    <a:cubicBezTo>
                      <a:pt x="5276850" y="5694407"/>
                      <a:pt x="5246751" y="5724525"/>
                      <a:pt x="5209603" y="5724525"/>
                    </a:cubicBezTo>
                    <a:lnTo>
                      <a:pt x="67285" y="5724525"/>
                    </a:lnTo>
                    <a:cubicBezTo>
                      <a:pt x="30118" y="5724525"/>
                      <a:pt x="0" y="5694407"/>
                      <a:pt x="0" y="5657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4DC4F672-808E-8A52-FECB-34ED7ED50B87}"/>
                  </a:ext>
                </a:extLst>
              </p:cNvPr>
              <p:cNvSpPr/>
              <p:nvPr/>
            </p:nvSpPr>
            <p:spPr>
              <a:xfrm>
                <a:off x="10334057" y="814388"/>
                <a:ext cx="585788" cy="1257300"/>
              </a:xfrm>
              <a:custGeom>
                <a:avLst/>
                <a:gdLst>
                  <a:gd name="connsiteX0" fmla="*/ 390525 w 390525"/>
                  <a:gd name="connsiteY0" fmla="*/ 838200 h 838200"/>
                  <a:gd name="connsiteX1" fmla="*/ 131540 w 390525"/>
                  <a:gd name="connsiteY1" fmla="*/ 838200 h 838200"/>
                  <a:gd name="connsiteX2" fmla="*/ 0 w 390525"/>
                  <a:gd name="connsiteY2" fmla="*/ 419100 h 838200"/>
                  <a:gd name="connsiteX3" fmla="*/ 131540 w 390525"/>
                  <a:gd name="connsiteY3" fmla="*/ 0 h 838200"/>
                  <a:gd name="connsiteX4" fmla="*/ 390525 w 390525"/>
                  <a:gd name="connsiteY4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838200">
                    <a:moveTo>
                      <a:pt x="390525" y="838200"/>
                    </a:moveTo>
                    <a:lnTo>
                      <a:pt x="131540" y="838200"/>
                    </a:lnTo>
                    <a:lnTo>
                      <a:pt x="0" y="419100"/>
                    </a:lnTo>
                    <a:lnTo>
                      <a:pt x="131540" y="0"/>
                    </a:lnTo>
                    <a:lnTo>
                      <a:pt x="3905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19CADBA-399D-4DD3-AC41-8147F0568609}"/>
                </a:ext>
              </a:extLst>
            </p:cNvPr>
            <p:cNvGrpSpPr/>
            <p:nvPr/>
          </p:nvGrpSpPr>
          <p:grpSpPr>
            <a:xfrm>
              <a:off x="6845888" y="3014659"/>
              <a:ext cx="3499740" cy="7031495"/>
              <a:chOff x="6845888" y="3014659"/>
              <a:chExt cx="3499740" cy="7031495"/>
            </a:xfrm>
          </p:grpSpPr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2AC74D8C-1788-1B2E-F9C5-B69AFB8C4323}"/>
                  </a:ext>
                </a:extLst>
              </p:cNvPr>
              <p:cNvSpPr/>
              <p:nvPr/>
            </p:nvSpPr>
            <p:spPr>
              <a:xfrm rot="10800000">
                <a:off x="6845889" y="3014659"/>
                <a:ext cx="3499737" cy="6259967"/>
              </a:xfrm>
              <a:custGeom>
                <a:avLst/>
                <a:gdLst>
                  <a:gd name="connsiteX0" fmla="*/ 0 w 2257425"/>
                  <a:gd name="connsiteY0" fmla="*/ 0 h 3362325"/>
                  <a:gd name="connsiteX1" fmla="*/ 2257425 w 2257425"/>
                  <a:gd name="connsiteY1" fmla="*/ 0 h 3362325"/>
                  <a:gd name="connsiteX2" fmla="*/ 2257425 w 2257425"/>
                  <a:gd name="connsiteY2" fmla="*/ 3299908 h 3362325"/>
                  <a:gd name="connsiteX3" fmla="*/ 2195008 w 2257425"/>
                  <a:gd name="connsiteY3" fmla="*/ 3362325 h 3362325"/>
                  <a:gd name="connsiteX4" fmla="*/ 62417 w 2257425"/>
                  <a:gd name="connsiteY4" fmla="*/ 3362325 h 3362325"/>
                  <a:gd name="connsiteX5" fmla="*/ 0 w 2257425"/>
                  <a:gd name="connsiteY5" fmla="*/ 3299908 h 3362325"/>
                  <a:gd name="connsiteX6" fmla="*/ 0 w 2257425"/>
                  <a:gd name="connsiteY6" fmla="*/ 0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5" h="3362325">
                    <a:moveTo>
                      <a:pt x="0" y="0"/>
                    </a:moveTo>
                    <a:lnTo>
                      <a:pt x="2257425" y="0"/>
                    </a:lnTo>
                    <a:lnTo>
                      <a:pt x="2257425" y="3299908"/>
                    </a:lnTo>
                    <a:cubicBezTo>
                      <a:pt x="2257425" y="3334379"/>
                      <a:pt x="2229479" y="3362325"/>
                      <a:pt x="2195008" y="3362325"/>
                    </a:cubicBezTo>
                    <a:lnTo>
                      <a:pt x="62417" y="3362325"/>
                    </a:lnTo>
                    <a:cubicBezTo>
                      <a:pt x="27946" y="3362325"/>
                      <a:pt x="0" y="3334379"/>
                      <a:pt x="0" y="32999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D71E8119-064B-BF8F-3CBA-B1647589CDF0}"/>
                  </a:ext>
                </a:extLst>
              </p:cNvPr>
              <p:cNvSpPr/>
              <p:nvPr/>
            </p:nvSpPr>
            <p:spPr>
              <a:xfrm rot="10800000">
                <a:off x="6845888" y="9274629"/>
                <a:ext cx="3499740" cy="771525"/>
              </a:xfrm>
              <a:custGeom>
                <a:avLst/>
                <a:gdLst>
                  <a:gd name="connsiteX0" fmla="*/ 50968 w 2257425"/>
                  <a:gd name="connsiteY0" fmla="*/ 0 h 514350"/>
                  <a:gd name="connsiteX1" fmla="*/ 2206457 w 2257425"/>
                  <a:gd name="connsiteY1" fmla="*/ 0 h 514350"/>
                  <a:gd name="connsiteX2" fmla="*/ 2257425 w 2257425"/>
                  <a:gd name="connsiteY2" fmla="*/ 50968 h 514350"/>
                  <a:gd name="connsiteX3" fmla="*/ 2257425 w 2257425"/>
                  <a:gd name="connsiteY3" fmla="*/ 514350 h 514350"/>
                  <a:gd name="connsiteX4" fmla="*/ 0 w 2257425"/>
                  <a:gd name="connsiteY4" fmla="*/ 514350 h 514350"/>
                  <a:gd name="connsiteX5" fmla="*/ 0 w 2257425"/>
                  <a:gd name="connsiteY5" fmla="*/ 50968 h 514350"/>
                  <a:gd name="connsiteX6" fmla="*/ 50968 w 2257425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5" h="514350">
                    <a:moveTo>
                      <a:pt x="50968" y="0"/>
                    </a:moveTo>
                    <a:lnTo>
                      <a:pt x="2206457" y="0"/>
                    </a:lnTo>
                    <a:cubicBezTo>
                      <a:pt x="2234603" y="0"/>
                      <a:pt x="2257425" y="22822"/>
                      <a:pt x="2257425" y="50968"/>
                    </a:cubicBezTo>
                    <a:lnTo>
                      <a:pt x="2257425" y="514350"/>
                    </a:lnTo>
                    <a:lnTo>
                      <a:pt x="0" y="514350"/>
                    </a:lnTo>
                    <a:lnTo>
                      <a:pt x="0" y="50968"/>
                    </a:lnTo>
                    <a:cubicBezTo>
                      <a:pt x="0" y="22822"/>
                      <a:pt x="22822" y="0"/>
                      <a:pt x="50968" y="0"/>
                    </a:cubicBezTo>
                    <a:close/>
                  </a:path>
                </a:pathLst>
              </a:custGeom>
              <a:solidFill>
                <a:schemeClr val="bg1">
                  <a:alpha val="25098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4050"/>
              </a:p>
            </p:txBody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CC45F23-02D1-885F-5336-2A46BD831D0D}"/>
              </a:ext>
            </a:extLst>
          </p:cNvPr>
          <p:cNvCxnSpPr>
            <a:cxnSpLocks/>
          </p:cNvCxnSpPr>
          <p:nvPr/>
        </p:nvCxnSpPr>
        <p:spPr>
          <a:xfrm>
            <a:off x="6668313" y="283502"/>
            <a:ext cx="0" cy="9720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9A6B535-2144-4E98-7DB9-06317BBAA9CE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100000">
                <a:srgbClr val="F9655B"/>
              </a:gs>
              <a:gs pos="0">
                <a:srgbClr val="F9655B"/>
              </a:gs>
              <a:gs pos="48000">
                <a:srgbClr val="EE821A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4DA0C3D-55F9-F5E6-4D82-879572A0F19B}"/>
              </a:ext>
            </a:extLst>
          </p:cNvPr>
          <p:cNvSpPr/>
          <p:nvPr/>
        </p:nvSpPr>
        <p:spPr>
          <a:xfrm>
            <a:off x="214313" y="1314449"/>
            <a:ext cx="17859375" cy="8743952"/>
          </a:xfrm>
          <a:custGeom>
            <a:avLst/>
            <a:gdLst>
              <a:gd name="connsiteX0" fmla="*/ 0 w 11906250"/>
              <a:gd name="connsiteY0" fmla="*/ 68607 h 5981700"/>
              <a:gd name="connsiteX1" fmla="*/ 68607 w 11906250"/>
              <a:gd name="connsiteY1" fmla="*/ 0 h 5981700"/>
              <a:gd name="connsiteX2" fmla="*/ 11837670 w 11906250"/>
              <a:gd name="connsiteY2" fmla="*/ 0 h 5981700"/>
              <a:gd name="connsiteX3" fmla="*/ 11906250 w 11906250"/>
              <a:gd name="connsiteY3" fmla="*/ 68607 h 5981700"/>
              <a:gd name="connsiteX4" fmla="*/ 11906250 w 11906250"/>
              <a:gd name="connsiteY4" fmla="*/ 5913092 h 5981700"/>
              <a:gd name="connsiteX5" fmla="*/ 11837670 w 11906250"/>
              <a:gd name="connsiteY5" fmla="*/ 5981700 h 5981700"/>
              <a:gd name="connsiteX6" fmla="*/ 68607 w 11906250"/>
              <a:gd name="connsiteY6" fmla="*/ 5981700 h 5981700"/>
              <a:gd name="connsiteX7" fmla="*/ 0 w 11906250"/>
              <a:gd name="connsiteY7" fmla="*/ 5913092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250" h="5981700">
                <a:moveTo>
                  <a:pt x="0" y="68607"/>
                </a:moveTo>
                <a:cubicBezTo>
                  <a:pt x="0" y="30716"/>
                  <a:pt x="30716" y="0"/>
                  <a:pt x="68607" y="0"/>
                </a:cubicBezTo>
                <a:lnTo>
                  <a:pt x="11837670" y="0"/>
                </a:lnTo>
                <a:cubicBezTo>
                  <a:pt x="11875580" y="0"/>
                  <a:pt x="11906250" y="30716"/>
                  <a:pt x="11906250" y="68607"/>
                </a:cubicBezTo>
                <a:lnTo>
                  <a:pt x="11906250" y="5913092"/>
                </a:lnTo>
                <a:cubicBezTo>
                  <a:pt x="11906250" y="5950982"/>
                  <a:pt x="11875580" y="5981700"/>
                  <a:pt x="11837670" y="5981700"/>
                </a:cubicBezTo>
                <a:lnTo>
                  <a:pt x="68607" y="5981700"/>
                </a:lnTo>
                <a:cubicBezTo>
                  <a:pt x="30716" y="5981700"/>
                  <a:pt x="0" y="5950982"/>
                  <a:pt x="0" y="59130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>
              <a:solidFill>
                <a:schemeClr val="lt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DE90A-637F-12DD-1D75-DB2B2A4A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5" y="-142875"/>
            <a:ext cx="1657350" cy="1457325"/>
          </a:xfrm>
          <a:custGeom>
            <a:avLst/>
            <a:gdLst>
              <a:gd name="connsiteX0" fmla="*/ 998 w 1104900"/>
              <a:gd name="connsiteY0" fmla="*/ -10 h 971550"/>
              <a:gd name="connsiteX1" fmla="*/ 1105898 w 1104900"/>
              <a:gd name="connsiteY1" fmla="*/ -10 h 971550"/>
              <a:gd name="connsiteX2" fmla="*/ 1105898 w 1104900"/>
              <a:gd name="connsiteY2" fmla="*/ 971540 h 971550"/>
              <a:gd name="connsiteX3" fmla="*/ 998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98" y="-10"/>
                </a:moveTo>
                <a:lnTo>
                  <a:pt x="1105898" y="-10"/>
                </a:lnTo>
                <a:lnTo>
                  <a:pt x="1105898" y="971540"/>
                </a:lnTo>
                <a:lnTo>
                  <a:pt x="998" y="971540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E28C816-4EAB-9572-A400-6C3A07D1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388" y="-142875"/>
            <a:ext cx="1657350" cy="1457325"/>
          </a:xfrm>
          <a:custGeom>
            <a:avLst/>
            <a:gdLst>
              <a:gd name="connsiteX0" fmla="*/ 937 w 1104900"/>
              <a:gd name="connsiteY0" fmla="*/ -10 h 971550"/>
              <a:gd name="connsiteX1" fmla="*/ 1105837 w 1104900"/>
              <a:gd name="connsiteY1" fmla="*/ -10 h 971550"/>
              <a:gd name="connsiteX2" fmla="*/ 1105837 w 1104900"/>
              <a:gd name="connsiteY2" fmla="*/ 971540 h 971550"/>
              <a:gd name="connsiteX3" fmla="*/ 937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37" y="-10"/>
                </a:moveTo>
                <a:lnTo>
                  <a:pt x="1105837" y="-10"/>
                </a:lnTo>
                <a:lnTo>
                  <a:pt x="1105837" y="971540"/>
                </a:lnTo>
                <a:lnTo>
                  <a:pt x="937" y="97154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737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AD61EF5-F47C-4D92-AFA1-7349DA1A26E3}"/>
              </a:ext>
            </a:extLst>
          </p:cNvPr>
          <p:cNvSpPr/>
          <p:nvPr/>
        </p:nvSpPr>
        <p:spPr>
          <a:xfrm>
            <a:off x="0" y="-1"/>
            <a:ext cx="18288000" cy="1028700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>
              <a:solidFill>
                <a:schemeClr val="tx1"/>
              </a:solidFill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180000" y="180001"/>
            <a:ext cx="17928000" cy="9926999"/>
          </a:xfrm>
          <a:prstGeom prst="roundRect">
            <a:avLst>
              <a:gd name="adj" fmla="val 10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F730516A-4355-4515-A9E2-1F9DBFD5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b="4749"/>
          <a:stretch/>
        </p:blipFill>
        <p:spPr bwMode="auto">
          <a:xfrm>
            <a:off x="180000" y="180001"/>
            <a:ext cx="17928000" cy="9926999"/>
          </a:xfrm>
          <a:custGeom>
            <a:avLst/>
            <a:gdLst>
              <a:gd name="connsiteX0" fmla="*/ 68233 w 11952000"/>
              <a:gd name="connsiteY0" fmla="*/ 0 h 6617999"/>
              <a:gd name="connsiteX1" fmla="*/ 11883768 w 11952000"/>
              <a:gd name="connsiteY1" fmla="*/ 0 h 6617999"/>
              <a:gd name="connsiteX2" fmla="*/ 11952000 w 11952000"/>
              <a:gd name="connsiteY2" fmla="*/ 68232 h 6617999"/>
              <a:gd name="connsiteX3" fmla="*/ 11952000 w 11952000"/>
              <a:gd name="connsiteY3" fmla="*/ 6549767 h 6617999"/>
              <a:gd name="connsiteX4" fmla="*/ 11883768 w 11952000"/>
              <a:gd name="connsiteY4" fmla="*/ 6617999 h 6617999"/>
              <a:gd name="connsiteX5" fmla="*/ 68233 w 11952000"/>
              <a:gd name="connsiteY5" fmla="*/ 6617999 h 6617999"/>
              <a:gd name="connsiteX6" fmla="*/ 0 w 11952000"/>
              <a:gd name="connsiteY6" fmla="*/ 6549767 h 6617999"/>
              <a:gd name="connsiteX7" fmla="*/ 0 w 11952000"/>
              <a:gd name="connsiteY7" fmla="*/ 68232 h 6617999"/>
              <a:gd name="connsiteX8" fmla="*/ 68233 w 11952000"/>
              <a:gd name="connsiteY8" fmla="*/ 0 h 66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2000" h="6617999">
                <a:moveTo>
                  <a:pt x="68233" y="0"/>
                </a:moveTo>
                <a:lnTo>
                  <a:pt x="11883768" y="0"/>
                </a:lnTo>
                <a:cubicBezTo>
                  <a:pt x="11921451" y="0"/>
                  <a:pt x="11952000" y="30549"/>
                  <a:pt x="11952000" y="68232"/>
                </a:cubicBezTo>
                <a:lnTo>
                  <a:pt x="11952000" y="6549767"/>
                </a:lnTo>
                <a:cubicBezTo>
                  <a:pt x="11952000" y="6587450"/>
                  <a:pt x="11921451" y="6617999"/>
                  <a:pt x="11883768" y="6617999"/>
                </a:cubicBezTo>
                <a:lnTo>
                  <a:pt x="68233" y="6617999"/>
                </a:lnTo>
                <a:cubicBezTo>
                  <a:pt x="30549" y="6617999"/>
                  <a:pt x="0" y="6587450"/>
                  <a:pt x="0" y="6549767"/>
                </a:cubicBezTo>
                <a:lnTo>
                  <a:pt x="0" y="68232"/>
                </a:lnTo>
                <a:cubicBezTo>
                  <a:pt x="0" y="30549"/>
                  <a:pt x="30549" y="0"/>
                  <a:pt x="682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3816000" cy="1905"/>
          </a:xfrm>
          <a:prstGeom prst="line">
            <a:avLst/>
          </a:prstGeom>
          <a:gradFill>
            <a:gsLst>
              <a:gs pos="0">
                <a:srgbClr val="00B1C6"/>
              </a:gs>
              <a:gs pos="100000">
                <a:srgbClr val="00658F"/>
              </a:gs>
            </a:gsLst>
            <a:lin ang="2700000" scaled="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 w="9525" cap="flat">
            <a:solidFill>
              <a:schemeClr val="accent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 sz="405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3491179" y="1248750"/>
            <a:ext cx="180000" cy="180000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accent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 sz="4050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  <a:p>
            <a:r>
              <a:rPr lang="pt-BR" sz="8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D.R.E.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nosso Demonstrativo de Resultados e acompanhe a saúde financeira da sua empresa.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2380766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D.R.E.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53EB748-EFE0-49C8-8CF1-CBE3088CF8AC}"/>
              </a:ext>
            </a:extLst>
          </p:cNvPr>
          <p:cNvSpPr/>
          <p:nvPr/>
        </p:nvSpPr>
        <p:spPr>
          <a:xfrm>
            <a:off x="5386433" y="1248750"/>
            <a:ext cx="180000" cy="180000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accent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 sz="405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C5F091-6CDA-4EAF-9C86-241C811474D1}"/>
              </a:ext>
            </a:extLst>
          </p:cNvPr>
          <p:cNvSpPr txBox="1"/>
          <p:nvPr/>
        </p:nvSpPr>
        <p:spPr>
          <a:xfrm>
            <a:off x="4276460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Análise Vertical</a:t>
            </a:r>
          </a:p>
        </p:txBody>
      </p:sp>
    </p:spTree>
    <p:extLst>
      <p:ext uri="{BB962C8B-B14F-4D97-AF65-F5344CB8AC3E}">
        <p14:creationId xmlns:p14="http://schemas.microsoft.com/office/powerpoint/2010/main" val="397209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CB710954-F9F2-B067-8FD8-F3030B914E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1A199C0-9FB4-5223-1A64-117B34974C09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 dirty="0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5735406C-7B4B-5EC8-10BE-241997AFB23D}"/>
              </a:ext>
            </a:extLst>
          </p:cNvPr>
          <p:cNvSpPr/>
          <p:nvPr/>
        </p:nvSpPr>
        <p:spPr>
          <a:xfrm>
            <a:off x="6845887" y="228601"/>
            <a:ext cx="4034504" cy="2557463"/>
          </a:xfrm>
          <a:custGeom>
            <a:avLst/>
            <a:gdLst>
              <a:gd name="connsiteX0" fmla="*/ 0 w 2638425"/>
              <a:gd name="connsiteY0" fmla="*/ 36652 h 1704975"/>
              <a:gd name="connsiteX1" fmla="*/ 36652 w 2638425"/>
              <a:gd name="connsiteY1" fmla="*/ 0 h 1704975"/>
              <a:gd name="connsiteX2" fmla="*/ 2601773 w 2638425"/>
              <a:gd name="connsiteY2" fmla="*/ 0 h 1704975"/>
              <a:gd name="connsiteX3" fmla="*/ 2638425 w 2638425"/>
              <a:gd name="connsiteY3" fmla="*/ 36652 h 1704975"/>
              <a:gd name="connsiteX4" fmla="*/ 2638425 w 2638425"/>
              <a:gd name="connsiteY4" fmla="*/ 1668323 h 1704975"/>
              <a:gd name="connsiteX5" fmla="*/ 2601773 w 2638425"/>
              <a:gd name="connsiteY5" fmla="*/ 1704975 h 1704975"/>
              <a:gd name="connsiteX6" fmla="*/ 36652 w 2638425"/>
              <a:gd name="connsiteY6" fmla="*/ 1704975 h 1704975"/>
              <a:gd name="connsiteX7" fmla="*/ 0 w 2638425"/>
              <a:gd name="connsiteY7" fmla="*/ 1668323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425" h="1704975">
                <a:moveTo>
                  <a:pt x="0" y="36652"/>
                </a:moveTo>
                <a:cubicBezTo>
                  <a:pt x="0" y="16412"/>
                  <a:pt x="16411" y="0"/>
                  <a:pt x="36652" y="0"/>
                </a:cubicBezTo>
                <a:lnTo>
                  <a:pt x="2601773" y="0"/>
                </a:lnTo>
                <a:cubicBezTo>
                  <a:pt x="2622013" y="0"/>
                  <a:pt x="2638425" y="16412"/>
                  <a:pt x="2638425" y="36652"/>
                </a:cubicBezTo>
                <a:lnTo>
                  <a:pt x="2638425" y="1668323"/>
                </a:lnTo>
                <a:cubicBezTo>
                  <a:pt x="2638425" y="1688564"/>
                  <a:pt x="2622013" y="1704975"/>
                  <a:pt x="2601773" y="1704975"/>
                </a:cubicBezTo>
                <a:lnTo>
                  <a:pt x="36652" y="1704975"/>
                </a:lnTo>
                <a:cubicBezTo>
                  <a:pt x="16411" y="1704975"/>
                  <a:pt x="0" y="1688564"/>
                  <a:pt x="0" y="166832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F8D17868-1CF4-E2BF-6B83-2D729646EDF0}"/>
              </a:ext>
            </a:extLst>
          </p:cNvPr>
          <p:cNvSpPr/>
          <p:nvPr/>
        </p:nvSpPr>
        <p:spPr>
          <a:xfrm>
            <a:off x="214312" y="2071688"/>
            <a:ext cx="6276419" cy="7986713"/>
          </a:xfrm>
          <a:custGeom>
            <a:avLst/>
            <a:gdLst>
              <a:gd name="connsiteX0" fmla="*/ 0 w 4076700"/>
              <a:gd name="connsiteY0" fmla="*/ 64940 h 6600825"/>
              <a:gd name="connsiteX1" fmla="*/ 64940 w 4076700"/>
              <a:gd name="connsiteY1" fmla="*/ 0 h 6600825"/>
              <a:gd name="connsiteX2" fmla="*/ 4011759 w 4076700"/>
              <a:gd name="connsiteY2" fmla="*/ 0 h 6600825"/>
              <a:gd name="connsiteX3" fmla="*/ 4076700 w 4076700"/>
              <a:gd name="connsiteY3" fmla="*/ 64940 h 6600825"/>
              <a:gd name="connsiteX4" fmla="*/ 4076700 w 4076700"/>
              <a:gd name="connsiteY4" fmla="*/ 6535884 h 6600825"/>
              <a:gd name="connsiteX5" fmla="*/ 4011759 w 4076700"/>
              <a:gd name="connsiteY5" fmla="*/ 6600825 h 6600825"/>
              <a:gd name="connsiteX6" fmla="*/ 64940 w 4076700"/>
              <a:gd name="connsiteY6" fmla="*/ 6600825 h 6600825"/>
              <a:gd name="connsiteX7" fmla="*/ 0 w 4076700"/>
              <a:gd name="connsiteY7" fmla="*/ 6535884 h 660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6700" h="6600825">
                <a:moveTo>
                  <a:pt x="0" y="64940"/>
                </a:moveTo>
                <a:cubicBezTo>
                  <a:pt x="0" y="29074"/>
                  <a:pt x="29075" y="0"/>
                  <a:pt x="64940" y="0"/>
                </a:cubicBezTo>
                <a:lnTo>
                  <a:pt x="4011759" y="0"/>
                </a:lnTo>
                <a:cubicBezTo>
                  <a:pt x="4047630" y="0"/>
                  <a:pt x="4076700" y="29074"/>
                  <a:pt x="4076700" y="64940"/>
                </a:cubicBezTo>
                <a:lnTo>
                  <a:pt x="4076700" y="6535884"/>
                </a:lnTo>
                <a:cubicBezTo>
                  <a:pt x="4076700" y="6571755"/>
                  <a:pt x="4047630" y="6600825"/>
                  <a:pt x="4011759" y="6600825"/>
                </a:cubicBezTo>
                <a:lnTo>
                  <a:pt x="64940" y="6600825"/>
                </a:lnTo>
                <a:cubicBezTo>
                  <a:pt x="29075" y="6600825"/>
                  <a:pt x="0" y="6571755"/>
                  <a:pt x="0" y="65358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CD16B8-C0FC-8BE4-273E-C5AFC0C45985}"/>
              </a:ext>
            </a:extLst>
          </p:cNvPr>
          <p:cNvSpPr/>
          <p:nvPr/>
        </p:nvSpPr>
        <p:spPr>
          <a:xfrm>
            <a:off x="10523203" y="228600"/>
            <a:ext cx="7550486" cy="9829800"/>
          </a:xfrm>
          <a:custGeom>
            <a:avLst/>
            <a:gdLst>
              <a:gd name="connsiteX0" fmla="*/ 0 w 5276850"/>
              <a:gd name="connsiteY0" fmla="*/ 67285 h 5724525"/>
              <a:gd name="connsiteX1" fmla="*/ 67285 w 5276850"/>
              <a:gd name="connsiteY1" fmla="*/ 0 h 5724525"/>
              <a:gd name="connsiteX2" fmla="*/ 5209603 w 5276850"/>
              <a:gd name="connsiteY2" fmla="*/ 0 h 5724525"/>
              <a:gd name="connsiteX3" fmla="*/ 5276850 w 5276850"/>
              <a:gd name="connsiteY3" fmla="*/ 67285 h 5724525"/>
              <a:gd name="connsiteX4" fmla="*/ 5276850 w 5276850"/>
              <a:gd name="connsiteY4" fmla="*/ 5657240 h 5724525"/>
              <a:gd name="connsiteX5" fmla="*/ 5209603 w 5276850"/>
              <a:gd name="connsiteY5" fmla="*/ 5724525 h 5724525"/>
              <a:gd name="connsiteX6" fmla="*/ 67285 w 5276850"/>
              <a:gd name="connsiteY6" fmla="*/ 5724525 h 5724525"/>
              <a:gd name="connsiteX7" fmla="*/ 0 w 5276850"/>
              <a:gd name="connsiteY7" fmla="*/ 5657240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850" h="5724525">
                <a:moveTo>
                  <a:pt x="0" y="67285"/>
                </a:moveTo>
                <a:cubicBezTo>
                  <a:pt x="0" y="30118"/>
                  <a:pt x="30118" y="0"/>
                  <a:pt x="67285" y="0"/>
                </a:cubicBezTo>
                <a:lnTo>
                  <a:pt x="5209603" y="0"/>
                </a:lnTo>
                <a:cubicBezTo>
                  <a:pt x="5246751" y="0"/>
                  <a:pt x="5276850" y="30118"/>
                  <a:pt x="5276850" y="67285"/>
                </a:cubicBezTo>
                <a:lnTo>
                  <a:pt x="5276850" y="5657240"/>
                </a:lnTo>
                <a:cubicBezTo>
                  <a:pt x="5276850" y="5694407"/>
                  <a:pt x="5246751" y="5724525"/>
                  <a:pt x="5209603" y="5724525"/>
                </a:cubicBezTo>
                <a:lnTo>
                  <a:pt x="67285" y="5724525"/>
                </a:lnTo>
                <a:cubicBezTo>
                  <a:pt x="30118" y="5724525"/>
                  <a:pt x="0" y="5694407"/>
                  <a:pt x="0" y="565724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4DC4F672-808E-8A52-FECB-34ED7ED50B87}"/>
              </a:ext>
            </a:extLst>
          </p:cNvPr>
          <p:cNvSpPr/>
          <p:nvPr/>
        </p:nvSpPr>
        <p:spPr>
          <a:xfrm>
            <a:off x="10334057" y="814388"/>
            <a:ext cx="585788" cy="1257300"/>
          </a:xfrm>
          <a:custGeom>
            <a:avLst/>
            <a:gdLst>
              <a:gd name="connsiteX0" fmla="*/ 390525 w 390525"/>
              <a:gd name="connsiteY0" fmla="*/ 838200 h 838200"/>
              <a:gd name="connsiteX1" fmla="*/ 131540 w 390525"/>
              <a:gd name="connsiteY1" fmla="*/ 838200 h 838200"/>
              <a:gd name="connsiteX2" fmla="*/ 0 w 390525"/>
              <a:gd name="connsiteY2" fmla="*/ 419100 h 838200"/>
              <a:gd name="connsiteX3" fmla="*/ 131540 w 390525"/>
              <a:gd name="connsiteY3" fmla="*/ 0 h 838200"/>
              <a:gd name="connsiteX4" fmla="*/ 390525 w 390525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838200">
                <a:moveTo>
                  <a:pt x="390525" y="838200"/>
                </a:moveTo>
                <a:lnTo>
                  <a:pt x="131540" y="838200"/>
                </a:lnTo>
                <a:lnTo>
                  <a:pt x="0" y="419100"/>
                </a:lnTo>
                <a:lnTo>
                  <a:pt x="131540" y="0"/>
                </a:lnTo>
                <a:lnTo>
                  <a:pt x="390525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2AC74D8C-1788-1B2E-F9C5-B69AFB8C4323}"/>
              </a:ext>
            </a:extLst>
          </p:cNvPr>
          <p:cNvSpPr/>
          <p:nvPr/>
        </p:nvSpPr>
        <p:spPr>
          <a:xfrm rot="10800000">
            <a:off x="6845889" y="3014659"/>
            <a:ext cx="3499737" cy="6259967"/>
          </a:xfrm>
          <a:custGeom>
            <a:avLst/>
            <a:gdLst>
              <a:gd name="connsiteX0" fmla="*/ 0 w 2257425"/>
              <a:gd name="connsiteY0" fmla="*/ 0 h 3362325"/>
              <a:gd name="connsiteX1" fmla="*/ 2257425 w 2257425"/>
              <a:gd name="connsiteY1" fmla="*/ 0 h 3362325"/>
              <a:gd name="connsiteX2" fmla="*/ 2257425 w 2257425"/>
              <a:gd name="connsiteY2" fmla="*/ 3299908 h 3362325"/>
              <a:gd name="connsiteX3" fmla="*/ 2195008 w 2257425"/>
              <a:gd name="connsiteY3" fmla="*/ 3362325 h 3362325"/>
              <a:gd name="connsiteX4" fmla="*/ 62417 w 2257425"/>
              <a:gd name="connsiteY4" fmla="*/ 3362325 h 3362325"/>
              <a:gd name="connsiteX5" fmla="*/ 0 w 2257425"/>
              <a:gd name="connsiteY5" fmla="*/ 3299908 h 3362325"/>
              <a:gd name="connsiteX6" fmla="*/ 0 w 2257425"/>
              <a:gd name="connsiteY6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7425" h="3362325">
                <a:moveTo>
                  <a:pt x="0" y="0"/>
                </a:moveTo>
                <a:lnTo>
                  <a:pt x="2257425" y="0"/>
                </a:lnTo>
                <a:lnTo>
                  <a:pt x="2257425" y="3299908"/>
                </a:lnTo>
                <a:cubicBezTo>
                  <a:pt x="2257425" y="3334379"/>
                  <a:pt x="2229479" y="3362325"/>
                  <a:pt x="2195008" y="3362325"/>
                </a:cubicBezTo>
                <a:lnTo>
                  <a:pt x="62417" y="3362325"/>
                </a:lnTo>
                <a:cubicBezTo>
                  <a:pt x="27946" y="3362325"/>
                  <a:pt x="0" y="3334379"/>
                  <a:pt x="0" y="32999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D71E8119-064B-BF8F-3CBA-B1647589CDF0}"/>
              </a:ext>
            </a:extLst>
          </p:cNvPr>
          <p:cNvSpPr/>
          <p:nvPr/>
        </p:nvSpPr>
        <p:spPr>
          <a:xfrm rot="10800000">
            <a:off x="6845888" y="9274629"/>
            <a:ext cx="3499740" cy="771525"/>
          </a:xfrm>
          <a:custGeom>
            <a:avLst/>
            <a:gdLst>
              <a:gd name="connsiteX0" fmla="*/ 50968 w 2257425"/>
              <a:gd name="connsiteY0" fmla="*/ 0 h 514350"/>
              <a:gd name="connsiteX1" fmla="*/ 2206457 w 2257425"/>
              <a:gd name="connsiteY1" fmla="*/ 0 h 514350"/>
              <a:gd name="connsiteX2" fmla="*/ 2257425 w 2257425"/>
              <a:gd name="connsiteY2" fmla="*/ 50968 h 514350"/>
              <a:gd name="connsiteX3" fmla="*/ 2257425 w 2257425"/>
              <a:gd name="connsiteY3" fmla="*/ 514350 h 514350"/>
              <a:gd name="connsiteX4" fmla="*/ 0 w 2257425"/>
              <a:gd name="connsiteY4" fmla="*/ 514350 h 514350"/>
              <a:gd name="connsiteX5" fmla="*/ 0 w 2257425"/>
              <a:gd name="connsiteY5" fmla="*/ 50968 h 514350"/>
              <a:gd name="connsiteX6" fmla="*/ 50968 w 2257425"/>
              <a:gd name="connsiteY6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7425" h="514350">
                <a:moveTo>
                  <a:pt x="50968" y="0"/>
                </a:moveTo>
                <a:lnTo>
                  <a:pt x="2206457" y="0"/>
                </a:lnTo>
                <a:cubicBezTo>
                  <a:pt x="2234603" y="0"/>
                  <a:pt x="2257425" y="22822"/>
                  <a:pt x="2257425" y="50968"/>
                </a:cubicBezTo>
                <a:lnTo>
                  <a:pt x="2257425" y="514350"/>
                </a:lnTo>
                <a:lnTo>
                  <a:pt x="0" y="514350"/>
                </a:lnTo>
                <a:lnTo>
                  <a:pt x="0" y="50968"/>
                </a:lnTo>
                <a:cubicBezTo>
                  <a:pt x="0" y="22822"/>
                  <a:pt x="22822" y="0"/>
                  <a:pt x="50968" y="0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CC45F23-02D1-885F-5336-2A46BD831D0D}"/>
              </a:ext>
            </a:extLst>
          </p:cNvPr>
          <p:cNvCxnSpPr>
            <a:cxnSpLocks/>
          </p:cNvCxnSpPr>
          <p:nvPr/>
        </p:nvCxnSpPr>
        <p:spPr>
          <a:xfrm>
            <a:off x="6668313" y="283502"/>
            <a:ext cx="0" cy="9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99C6B4F1-5AB3-4B8C-B463-16EFAB83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5192" r="191" b="5192"/>
          <a:stretch/>
        </p:blipFill>
        <p:spPr bwMode="auto">
          <a:xfrm>
            <a:off x="214314" y="228600"/>
            <a:ext cx="17859375" cy="9829800"/>
          </a:xfrm>
          <a:custGeom>
            <a:avLst/>
            <a:gdLst>
              <a:gd name="connsiteX0" fmla="*/ 6631576 w 17859375"/>
              <a:gd name="connsiteY0" fmla="*/ 9046028 h 9829800"/>
              <a:gd name="connsiteX1" fmla="*/ 10131315 w 17859375"/>
              <a:gd name="connsiteY1" fmla="*/ 9046028 h 9829800"/>
              <a:gd name="connsiteX2" fmla="*/ 10131315 w 17859375"/>
              <a:gd name="connsiteY2" fmla="*/ 9741101 h 9829800"/>
              <a:gd name="connsiteX3" fmla="*/ 10052298 w 17859375"/>
              <a:gd name="connsiteY3" fmla="*/ 9817553 h 9829800"/>
              <a:gd name="connsiteX4" fmla="*/ 6710593 w 17859375"/>
              <a:gd name="connsiteY4" fmla="*/ 9817553 h 9829800"/>
              <a:gd name="connsiteX5" fmla="*/ 6631576 w 17859375"/>
              <a:gd name="connsiteY5" fmla="*/ 9741101 h 9829800"/>
              <a:gd name="connsiteX6" fmla="*/ 6728345 w 17859375"/>
              <a:gd name="connsiteY6" fmla="*/ 2786059 h 9829800"/>
              <a:gd name="connsiteX7" fmla="*/ 10034547 w 17859375"/>
              <a:gd name="connsiteY7" fmla="*/ 2786059 h 9829800"/>
              <a:gd name="connsiteX8" fmla="*/ 10131313 w 17859375"/>
              <a:gd name="connsiteY8" fmla="*/ 2902266 h 9829800"/>
              <a:gd name="connsiteX9" fmla="*/ 10131313 w 17859375"/>
              <a:gd name="connsiteY9" fmla="*/ 9046025 h 9829800"/>
              <a:gd name="connsiteX10" fmla="*/ 6631577 w 17859375"/>
              <a:gd name="connsiteY10" fmla="*/ 9046025 h 9829800"/>
              <a:gd name="connsiteX11" fmla="*/ 6631577 w 17859375"/>
              <a:gd name="connsiteY11" fmla="*/ 2902266 h 9829800"/>
              <a:gd name="connsiteX12" fmla="*/ 6728345 w 17859375"/>
              <a:gd name="connsiteY12" fmla="*/ 2786059 h 9829800"/>
              <a:gd name="connsiteX13" fmla="*/ 99981 w 17859375"/>
              <a:gd name="connsiteY13" fmla="*/ 1843088 h 9829800"/>
              <a:gd name="connsiteX14" fmla="*/ 6176438 w 17859375"/>
              <a:gd name="connsiteY14" fmla="*/ 1843088 h 9829800"/>
              <a:gd name="connsiteX15" fmla="*/ 6276420 w 17859375"/>
              <a:gd name="connsiteY15" fmla="*/ 1921663 h 9829800"/>
              <a:gd name="connsiteX16" fmla="*/ 6276420 w 17859375"/>
              <a:gd name="connsiteY16" fmla="*/ 9751224 h 9829800"/>
              <a:gd name="connsiteX17" fmla="*/ 6176438 w 17859375"/>
              <a:gd name="connsiteY17" fmla="*/ 9829800 h 9829800"/>
              <a:gd name="connsiteX18" fmla="*/ 99981 w 17859375"/>
              <a:gd name="connsiteY18" fmla="*/ 9829800 h 9829800"/>
              <a:gd name="connsiteX19" fmla="*/ 0 w 17859375"/>
              <a:gd name="connsiteY19" fmla="*/ 9751224 h 9829800"/>
              <a:gd name="connsiteX20" fmla="*/ 0 w 17859375"/>
              <a:gd name="connsiteY20" fmla="*/ 1921663 h 9829800"/>
              <a:gd name="connsiteX21" fmla="*/ 99981 w 17859375"/>
              <a:gd name="connsiteY21" fmla="*/ 1843088 h 9829800"/>
              <a:gd name="connsiteX22" fmla="*/ 10405166 w 17859375"/>
              <a:gd name="connsiteY22" fmla="*/ 0 h 9829800"/>
              <a:gd name="connsiteX23" fmla="*/ 17763155 w 17859375"/>
              <a:gd name="connsiteY23" fmla="*/ 0 h 9829800"/>
              <a:gd name="connsiteX24" fmla="*/ 17859375 w 17859375"/>
              <a:gd name="connsiteY24" fmla="*/ 115537 h 9829800"/>
              <a:gd name="connsiteX25" fmla="*/ 17859375 w 17859375"/>
              <a:gd name="connsiteY25" fmla="*/ 9714261 h 9829800"/>
              <a:gd name="connsiteX26" fmla="*/ 17763155 w 17859375"/>
              <a:gd name="connsiteY26" fmla="*/ 9829799 h 9829800"/>
              <a:gd name="connsiteX27" fmla="*/ 10405166 w 17859375"/>
              <a:gd name="connsiteY27" fmla="*/ 9829799 h 9829800"/>
              <a:gd name="connsiteX28" fmla="*/ 10308890 w 17859375"/>
              <a:gd name="connsiteY28" fmla="*/ 9714261 h 9829800"/>
              <a:gd name="connsiteX29" fmla="*/ 10308890 w 17859375"/>
              <a:gd name="connsiteY29" fmla="*/ 1817075 h 9829800"/>
              <a:gd name="connsiteX30" fmla="*/ 10119744 w 17859375"/>
              <a:gd name="connsiteY30" fmla="*/ 1214437 h 9829800"/>
              <a:gd name="connsiteX31" fmla="*/ 10308890 w 17859375"/>
              <a:gd name="connsiteY31" fmla="*/ 611799 h 9829800"/>
              <a:gd name="connsiteX32" fmla="*/ 10308890 w 17859375"/>
              <a:gd name="connsiteY32" fmla="*/ 115537 h 9829800"/>
              <a:gd name="connsiteX33" fmla="*/ 10405166 w 17859375"/>
              <a:gd name="connsiteY33" fmla="*/ 0 h 982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859375" h="9829800">
                <a:moveTo>
                  <a:pt x="6631576" y="9046028"/>
                </a:moveTo>
                <a:lnTo>
                  <a:pt x="10131315" y="9046028"/>
                </a:lnTo>
                <a:lnTo>
                  <a:pt x="10131315" y="9741101"/>
                </a:lnTo>
                <a:cubicBezTo>
                  <a:pt x="10131315" y="9783320"/>
                  <a:pt x="10095934" y="9817553"/>
                  <a:pt x="10052298" y="9817553"/>
                </a:cubicBezTo>
                <a:lnTo>
                  <a:pt x="6710593" y="9817553"/>
                </a:lnTo>
                <a:cubicBezTo>
                  <a:pt x="6666957" y="9817553"/>
                  <a:pt x="6631576" y="9783320"/>
                  <a:pt x="6631576" y="9741101"/>
                </a:cubicBezTo>
                <a:close/>
                <a:moveTo>
                  <a:pt x="6728345" y="2786059"/>
                </a:moveTo>
                <a:lnTo>
                  <a:pt x="10034547" y="2786059"/>
                </a:lnTo>
                <a:cubicBezTo>
                  <a:pt x="10087988" y="2786059"/>
                  <a:pt x="10131313" y="2838089"/>
                  <a:pt x="10131313" y="2902266"/>
                </a:cubicBezTo>
                <a:lnTo>
                  <a:pt x="10131313" y="9046025"/>
                </a:lnTo>
                <a:lnTo>
                  <a:pt x="6631577" y="9046025"/>
                </a:lnTo>
                <a:lnTo>
                  <a:pt x="6631577" y="2902266"/>
                </a:lnTo>
                <a:cubicBezTo>
                  <a:pt x="6631577" y="2838089"/>
                  <a:pt x="6674902" y="2786059"/>
                  <a:pt x="6728345" y="2786059"/>
                </a:cubicBezTo>
                <a:close/>
                <a:moveTo>
                  <a:pt x="99981" y="1843088"/>
                </a:moveTo>
                <a:lnTo>
                  <a:pt x="6176438" y="1843088"/>
                </a:lnTo>
                <a:cubicBezTo>
                  <a:pt x="6231665" y="1843088"/>
                  <a:pt x="6276420" y="1878266"/>
                  <a:pt x="6276420" y="1921663"/>
                </a:cubicBezTo>
                <a:lnTo>
                  <a:pt x="6276420" y="9751224"/>
                </a:lnTo>
                <a:cubicBezTo>
                  <a:pt x="6276420" y="9794627"/>
                  <a:pt x="6231665" y="9829800"/>
                  <a:pt x="6176438" y="9829800"/>
                </a:cubicBezTo>
                <a:lnTo>
                  <a:pt x="99981" y="9829800"/>
                </a:lnTo>
                <a:cubicBezTo>
                  <a:pt x="44763" y="9829800"/>
                  <a:pt x="0" y="9794627"/>
                  <a:pt x="0" y="9751224"/>
                </a:cubicBezTo>
                <a:lnTo>
                  <a:pt x="0" y="1921663"/>
                </a:lnTo>
                <a:cubicBezTo>
                  <a:pt x="0" y="1878266"/>
                  <a:pt x="44763" y="1843088"/>
                  <a:pt x="99981" y="1843088"/>
                </a:cubicBezTo>
                <a:close/>
                <a:moveTo>
                  <a:pt x="10405166" y="0"/>
                </a:moveTo>
                <a:lnTo>
                  <a:pt x="17763155" y="0"/>
                </a:lnTo>
                <a:cubicBezTo>
                  <a:pt x="17816307" y="0"/>
                  <a:pt x="17859375" y="51716"/>
                  <a:pt x="17859375" y="115537"/>
                </a:cubicBezTo>
                <a:lnTo>
                  <a:pt x="17859375" y="9714261"/>
                </a:lnTo>
                <a:cubicBezTo>
                  <a:pt x="17859375" y="9778082"/>
                  <a:pt x="17816307" y="9829799"/>
                  <a:pt x="17763155" y="9829799"/>
                </a:cubicBezTo>
                <a:lnTo>
                  <a:pt x="10405166" y="9829799"/>
                </a:lnTo>
                <a:cubicBezTo>
                  <a:pt x="10351985" y="9829799"/>
                  <a:pt x="10308890" y="9778082"/>
                  <a:pt x="10308890" y="9714261"/>
                </a:cubicBezTo>
                <a:lnTo>
                  <a:pt x="10308890" y="1817075"/>
                </a:lnTo>
                <a:lnTo>
                  <a:pt x="10119744" y="1214437"/>
                </a:lnTo>
                <a:lnTo>
                  <a:pt x="10308890" y="611799"/>
                </a:lnTo>
                <a:lnTo>
                  <a:pt x="10308890" y="115537"/>
                </a:lnTo>
                <a:cubicBezTo>
                  <a:pt x="10308890" y="51716"/>
                  <a:pt x="10351985" y="0"/>
                  <a:pt x="104051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8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9A6B535-2144-4E98-7DB9-06317BBAA9CE}"/>
              </a:ext>
            </a:extLst>
          </p:cNvPr>
          <p:cNvSpPr/>
          <p:nvPr/>
        </p:nvSpPr>
        <p:spPr>
          <a:xfrm>
            <a:off x="0" y="2"/>
            <a:ext cx="18288000" cy="10287000"/>
          </a:xfrm>
          <a:custGeom>
            <a:avLst/>
            <a:gdLst>
              <a:gd name="connsiteX0" fmla="*/ 0 w 12192000"/>
              <a:gd name="connsiteY0" fmla="*/ 0 h 4552950"/>
              <a:gd name="connsiteX1" fmla="*/ 12192000 w 12192000"/>
              <a:gd name="connsiteY1" fmla="*/ 0 h 4552950"/>
              <a:gd name="connsiteX2" fmla="*/ 12192000 w 12192000"/>
              <a:gd name="connsiteY2" fmla="*/ 4552950 h 4552950"/>
              <a:gd name="connsiteX3" fmla="*/ 0 w 1219200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2950">
                <a:moveTo>
                  <a:pt x="0" y="0"/>
                </a:moveTo>
                <a:lnTo>
                  <a:pt x="12192000" y="0"/>
                </a:lnTo>
                <a:lnTo>
                  <a:pt x="12192000" y="4552950"/>
                </a:lnTo>
                <a:lnTo>
                  <a:pt x="0" y="45529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4DA0C3D-55F9-F5E6-4D82-879572A0F19B}"/>
              </a:ext>
            </a:extLst>
          </p:cNvPr>
          <p:cNvSpPr/>
          <p:nvPr/>
        </p:nvSpPr>
        <p:spPr>
          <a:xfrm>
            <a:off x="214313" y="1314449"/>
            <a:ext cx="17859375" cy="8743952"/>
          </a:xfrm>
          <a:custGeom>
            <a:avLst/>
            <a:gdLst>
              <a:gd name="connsiteX0" fmla="*/ 0 w 11906250"/>
              <a:gd name="connsiteY0" fmla="*/ 68607 h 5981700"/>
              <a:gd name="connsiteX1" fmla="*/ 68607 w 11906250"/>
              <a:gd name="connsiteY1" fmla="*/ 0 h 5981700"/>
              <a:gd name="connsiteX2" fmla="*/ 11837670 w 11906250"/>
              <a:gd name="connsiteY2" fmla="*/ 0 h 5981700"/>
              <a:gd name="connsiteX3" fmla="*/ 11906250 w 11906250"/>
              <a:gd name="connsiteY3" fmla="*/ 68607 h 5981700"/>
              <a:gd name="connsiteX4" fmla="*/ 11906250 w 11906250"/>
              <a:gd name="connsiteY4" fmla="*/ 5913092 h 5981700"/>
              <a:gd name="connsiteX5" fmla="*/ 11837670 w 11906250"/>
              <a:gd name="connsiteY5" fmla="*/ 5981700 h 5981700"/>
              <a:gd name="connsiteX6" fmla="*/ 68607 w 11906250"/>
              <a:gd name="connsiteY6" fmla="*/ 5981700 h 5981700"/>
              <a:gd name="connsiteX7" fmla="*/ 0 w 11906250"/>
              <a:gd name="connsiteY7" fmla="*/ 5913092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250" h="5981700">
                <a:moveTo>
                  <a:pt x="0" y="68607"/>
                </a:moveTo>
                <a:cubicBezTo>
                  <a:pt x="0" y="30716"/>
                  <a:pt x="30716" y="0"/>
                  <a:pt x="68607" y="0"/>
                </a:cubicBezTo>
                <a:lnTo>
                  <a:pt x="11837670" y="0"/>
                </a:lnTo>
                <a:cubicBezTo>
                  <a:pt x="11875580" y="0"/>
                  <a:pt x="11906250" y="30716"/>
                  <a:pt x="11906250" y="68607"/>
                </a:cubicBezTo>
                <a:lnTo>
                  <a:pt x="11906250" y="5913092"/>
                </a:lnTo>
                <a:cubicBezTo>
                  <a:pt x="11906250" y="5950982"/>
                  <a:pt x="11875580" y="5981700"/>
                  <a:pt x="11837670" y="5981700"/>
                </a:cubicBezTo>
                <a:lnTo>
                  <a:pt x="68607" y="5981700"/>
                </a:lnTo>
                <a:cubicBezTo>
                  <a:pt x="30716" y="5981700"/>
                  <a:pt x="0" y="5950982"/>
                  <a:pt x="0" y="591309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405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DE90A-637F-12DD-1D75-DB2B2A4A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5" y="-142875"/>
            <a:ext cx="1657350" cy="1457325"/>
          </a:xfrm>
          <a:custGeom>
            <a:avLst/>
            <a:gdLst>
              <a:gd name="connsiteX0" fmla="*/ 998 w 1104900"/>
              <a:gd name="connsiteY0" fmla="*/ -10 h 971550"/>
              <a:gd name="connsiteX1" fmla="*/ 1105898 w 1104900"/>
              <a:gd name="connsiteY1" fmla="*/ -10 h 971550"/>
              <a:gd name="connsiteX2" fmla="*/ 1105898 w 1104900"/>
              <a:gd name="connsiteY2" fmla="*/ 971540 h 971550"/>
              <a:gd name="connsiteX3" fmla="*/ 998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98" y="-10"/>
                </a:moveTo>
                <a:lnTo>
                  <a:pt x="1105898" y="-10"/>
                </a:lnTo>
                <a:lnTo>
                  <a:pt x="1105898" y="971540"/>
                </a:lnTo>
                <a:lnTo>
                  <a:pt x="998" y="971540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E28C816-4EAB-9572-A400-6C3A07D1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388" y="-142875"/>
            <a:ext cx="1657350" cy="1457325"/>
          </a:xfrm>
          <a:custGeom>
            <a:avLst/>
            <a:gdLst>
              <a:gd name="connsiteX0" fmla="*/ 937 w 1104900"/>
              <a:gd name="connsiteY0" fmla="*/ -10 h 971550"/>
              <a:gd name="connsiteX1" fmla="*/ 1105837 w 1104900"/>
              <a:gd name="connsiteY1" fmla="*/ -10 h 971550"/>
              <a:gd name="connsiteX2" fmla="*/ 1105837 w 1104900"/>
              <a:gd name="connsiteY2" fmla="*/ 971540 h 971550"/>
              <a:gd name="connsiteX3" fmla="*/ 937 w 1104900"/>
              <a:gd name="connsiteY3" fmla="*/ 97154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971550">
                <a:moveTo>
                  <a:pt x="937" y="-10"/>
                </a:moveTo>
                <a:lnTo>
                  <a:pt x="1105837" y="-10"/>
                </a:lnTo>
                <a:lnTo>
                  <a:pt x="1105837" y="971540"/>
                </a:lnTo>
                <a:lnTo>
                  <a:pt x="937" y="971540"/>
                </a:lnTo>
                <a:close/>
              </a:path>
            </a:pathLst>
          </a:cu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EFB72C1-DF84-4723-BC76-DBFCE36B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5091" r="191" b="5192"/>
          <a:stretch/>
        </p:blipFill>
        <p:spPr bwMode="auto">
          <a:xfrm>
            <a:off x="214314" y="1314449"/>
            <a:ext cx="17859375" cy="8743952"/>
          </a:xfrm>
          <a:custGeom>
            <a:avLst/>
            <a:gdLst>
              <a:gd name="connsiteX0" fmla="*/ 102911 w 17859375"/>
              <a:gd name="connsiteY0" fmla="*/ 0 h 8743952"/>
              <a:gd name="connsiteX1" fmla="*/ 17756503 w 17859375"/>
              <a:gd name="connsiteY1" fmla="*/ 0 h 8743952"/>
              <a:gd name="connsiteX2" fmla="*/ 17859375 w 17859375"/>
              <a:gd name="connsiteY2" fmla="*/ 100289 h 8743952"/>
              <a:gd name="connsiteX3" fmla="*/ 17859375 w 17859375"/>
              <a:gd name="connsiteY3" fmla="*/ 8643662 h 8743952"/>
              <a:gd name="connsiteX4" fmla="*/ 17756503 w 17859375"/>
              <a:gd name="connsiteY4" fmla="*/ 8743952 h 8743952"/>
              <a:gd name="connsiteX5" fmla="*/ 102911 w 17859375"/>
              <a:gd name="connsiteY5" fmla="*/ 8743952 h 8743952"/>
              <a:gd name="connsiteX6" fmla="*/ 0 w 17859375"/>
              <a:gd name="connsiteY6" fmla="*/ 8643662 h 8743952"/>
              <a:gd name="connsiteX7" fmla="*/ 0 w 17859375"/>
              <a:gd name="connsiteY7" fmla="*/ 100289 h 8743952"/>
              <a:gd name="connsiteX8" fmla="*/ 102911 w 17859375"/>
              <a:gd name="connsiteY8" fmla="*/ 0 h 874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9375" h="8743952">
                <a:moveTo>
                  <a:pt x="102911" y="0"/>
                </a:moveTo>
                <a:lnTo>
                  <a:pt x="17756503" y="0"/>
                </a:lnTo>
                <a:cubicBezTo>
                  <a:pt x="17813371" y="0"/>
                  <a:pt x="17859375" y="44900"/>
                  <a:pt x="17859375" y="100289"/>
                </a:cubicBezTo>
                <a:lnTo>
                  <a:pt x="17859375" y="8643662"/>
                </a:lnTo>
                <a:cubicBezTo>
                  <a:pt x="17859375" y="8699049"/>
                  <a:pt x="17813371" y="8743952"/>
                  <a:pt x="17756503" y="8743952"/>
                </a:cubicBezTo>
                <a:lnTo>
                  <a:pt x="102911" y="8743952"/>
                </a:lnTo>
                <a:cubicBezTo>
                  <a:pt x="46074" y="8743952"/>
                  <a:pt x="0" y="8699049"/>
                  <a:pt x="0" y="8643662"/>
                </a:cubicBezTo>
                <a:lnTo>
                  <a:pt x="0" y="100289"/>
                </a:lnTo>
                <a:cubicBezTo>
                  <a:pt x="0" y="44900"/>
                  <a:pt x="46074" y="0"/>
                  <a:pt x="1029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5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</a:gradFill>
        <a:ln w="9525" cap="flat">
          <a:noFill/>
          <a:prstDash val="solid"/>
          <a:miter/>
        </a:ln>
      </a:spPr>
      <a:bodyPr rtlCol="0" anchor="ctr"/>
      <a:lstStyle>
        <a:defPPr algn="l">
          <a:defRPr sz="405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92</Words>
  <Application>Microsoft Office PowerPoint</Application>
  <PresentationFormat>Personalizar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Thiago Ferreira Carrijo</cp:lastModifiedBy>
  <cp:revision>16</cp:revision>
  <dcterms:created xsi:type="dcterms:W3CDTF">2023-08-17T18:42:21Z</dcterms:created>
  <dcterms:modified xsi:type="dcterms:W3CDTF">2024-08-15T18:56:10Z</dcterms:modified>
</cp:coreProperties>
</file>