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10"/>
  </p:notesMasterIdLst>
  <p:sldIdLst>
    <p:sldId id="264" r:id="rId2"/>
    <p:sldId id="277" r:id="rId3"/>
    <p:sldId id="282" r:id="rId4"/>
    <p:sldId id="280" r:id="rId5"/>
    <p:sldId id="278" r:id="rId6"/>
    <p:sldId id="279" r:id="rId7"/>
    <p:sldId id="281" r:id="rId8"/>
    <p:sldId id="276" r:id="rId9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00" autoAdjust="0"/>
    <p:restoredTop sz="92345" autoAdjust="0"/>
  </p:normalViewPr>
  <p:slideViewPr>
    <p:cSldViewPr>
      <p:cViewPr varScale="1">
        <p:scale>
          <a:sx n="102" d="100"/>
          <a:sy n="102" d="100"/>
        </p:scale>
        <p:origin x="13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50EF6B-F89D-4719-9ED8-5DD9CB13C38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41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CoverABI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6" name="Picture 5" descr="PPTCoverABI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44D03-BAEB-4404-9EB8-F50D34425CBE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D9AF-0795-4BB0-AB64-32991467E728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0E551-269E-4C71-B244-9E82353EF4DA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12F33-CB22-460E-BDE7-DD73348AF5A7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C51DB-2151-41C0-879F-A9F6FF37C206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ACCB83-B42E-419C-8ADC-5A1B37661E0C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8DE66-417F-4E68-90C2-7C3A6DF7CF72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B9F7F-9613-4CD4-8D62-8A816B6F6F2D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BC05B-A7B5-4041-820A-396D473D0F68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D849C-5635-4920-B4B6-DDD8B6BE17E7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charset="0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29" name="Picture 13" descr="PPTTopAB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791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3AD7420-5368-4F1F-9926-20EDA6489CCC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E:\Link to jzha263@aucklanduni.ac.nz\presentations\TRANZ_MAP_2014\images\MAP-logo-pos.png"/>
          <p:cNvPicPr>
            <a:picLocks noChangeAspect="1" noChangeArrowheads="1"/>
          </p:cNvPicPr>
          <p:nvPr/>
        </p:nvPicPr>
        <p:blipFill rotWithShape="1">
          <a:blip r:embed="rId3"/>
          <a:srcRect r="77083"/>
          <a:stretch/>
        </p:blipFill>
        <p:spPr bwMode="auto">
          <a:xfrm>
            <a:off x="683569" y="1340768"/>
            <a:ext cx="720080" cy="1224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9" y="2909518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 Development</a:t>
            </a:r>
            <a:endParaRPr lang="en-NZ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2638" y="1513316"/>
            <a:ext cx="4047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smtClean="0"/>
              <a:t>MAP Client FAI Workshop</a:t>
            </a:r>
          </a:p>
          <a:p>
            <a:r>
              <a:rPr lang="en-NZ" sz="1800" dirty="0" smtClean="0">
                <a:solidFill>
                  <a:schemeClr val="bg1">
                    <a:lumMod val="50000"/>
                  </a:schemeClr>
                </a:solidFill>
              </a:rPr>
              <a:t>September 2016</a:t>
            </a:r>
            <a:endParaRPr lang="en-NZ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9" y="122092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MAP</a:t>
            </a:r>
            <a:endParaRPr lang="en-NZ" sz="8000" b="1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00162" y="3797888"/>
            <a:ext cx="4679979" cy="2107229"/>
            <a:chOff x="685800" y="2204864"/>
            <a:chExt cx="7558608" cy="3403374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85800" y="2204864"/>
              <a:ext cx="7558608" cy="249879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MAP Client</a:t>
              </a:r>
              <a:endParaRPr kumimoji="0" lang="en-NZ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763688" y="3068960"/>
              <a:ext cx="5256584" cy="194421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Plugin</a:t>
              </a:r>
              <a:endParaRPr kumimoji="0" lang="en-NZ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619672" y="335699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19672" y="384181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19672" y="432663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876256" y="335699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876256" y="384181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876256" y="432663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1763688" y="4807642"/>
              <a:ext cx="1584176" cy="8005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SciPy</a:t>
              </a:r>
              <a:r>
                <a:rPr kumimoji="0" lang="en-NZ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/</a:t>
              </a:r>
              <a:r>
                <a:rPr kumimoji="0" lang="en-NZ" sz="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NumPy</a:t>
              </a:r>
              <a:endParaRPr kumimoji="0" lang="en-NZ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580364" y="4823174"/>
              <a:ext cx="882098" cy="785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GIAS2</a:t>
              </a:r>
              <a:endParaRPr kumimoji="0" lang="en-NZ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694962" y="4807642"/>
              <a:ext cx="1173182" cy="8005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OpenSim</a:t>
              </a:r>
              <a:endParaRPr kumimoji="0" lang="en-NZ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6" name="Right Arrow 25"/>
            <p:cNvSpPr/>
            <p:nvPr/>
          </p:nvSpPr>
          <p:spPr bwMode="auto">
            <a:xfrm>
              <a:off x="1309310" y="3432575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1340024" y="4405187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8" name="Right Arrow 27"/>
            <p:cNvSpPr/>
            <p:nvPr/>
          </p:nvSpPr>
          <p:spPr bwMode="auto">
            <a:xfrm>
              <a:off x="1323089" y="3917395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29" name="Right Arrow 28"/>
            <p:cNvSpPr/>
            <p:nvPr/>
          </p:nvSpPr>
          <p:spPr bwMode="auto">
            <a:xfrm>
              <a:off x="7020272" y="3424228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7050986" y="4396840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31" name="Right Arrow 30"/>
            <p:cNvSpPr/>
            <p:nvPr/>
          </p:nvSpPr>
          <p:spPr bwMode="auto">
            <a:xfrm>
              <a:off x="7034051" y="3909048"/>
              <a:ext cx="432048" cy="13686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485081" y="3826427"/>
              <a:ext cx="1013322" cy="318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 smtClean="0"/>
                <a:t>Input Ports</a:t>
              </a:r>
              <a:endParaRPr lang="en-NZ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7195237" y="3818079"/>
              <a:ext cx="1131922" cy="318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 smtClean="0"/>
                <a:t>Output Ports</a:t>
              </a:r>
              <a:endParaRPr lang="en-NZ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5545" y="3812457"/>
              <a:ext cx="1728192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setPortData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18542" y="3820133"/>
              <a:ext cx="1728192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getPortData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9891" y="4365104"/>
              <a:ext cx="1584176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3728" y="3234463"/>
              <a:ext cx="1584176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configure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6084168" y="4797152"/>
              <a:ext cx="936104" cy="8110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8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Other</a:t>
              </a:r>
              <a:endParaRPr kumimoji="0" lang="en-NZ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18486" y="3218706"/>
              <a:ext cx="1584176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serialize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8247" y="3234463"/>
              <a:ext cx="1584176" cy="3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deserialize</a:t>
              </a:r>
              <a:endParaRPr lang="en-NZ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Plugin Framework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2</a:t>
            </a:fld>
            <a:endParaRPr lang="en-NZ" sz="140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2204864"/>
            <a:ext cx="7558608" cy="24987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MAP Client</a:t>
            </a:r>
            <a:endParaRPr kumimoji="0" lang="en-NZ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3688" y="3068960"/>
            <a:ext cx="5256584" cy="19442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Plugin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19672" y="335699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19672" y="384181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19672" y="432663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76256" y="335699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876256" y="384181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76256" y="432663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763688" y="4807642"/>
            <a:ext cx="1584176" cy="8005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SciPy</a:t>
            </a:r>
            <a:r>
              <a:rPr kumimoji="0" lang="en-N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/</a:t>
            </a:r>
            <a:r>
              <a:rPr kumimoji="0" lang="en-N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NumPy</a:t>
            </a:r>
            <a:endParaRPr kumimoji="0" lang="en-N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580364" y="4823174"/>
            <a:ext cx="882098" cy="785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GIAS2</a:t>
            </a:r>
            <a:endParaRPr kumimoji="0" lang="en-N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694962" y="4807642"/>
            <a:ext cx="1173182" cy="8005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OpenSim</a:t>
            </a:r>
            <a:endParaRPr kumimoji="0" lang="en-N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309310" y="3432575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340024" y="4405187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323089" y="3917395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7020272" y="3424228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050986" y="4396840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7034051" y="3909048"/>
            <a:ext cx="432048" cy="1368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02478" y="3816551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Input Ports</a:t>
            </a:r>
            <a:endParaRPr lang="en-NZ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091783" y="380820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Output Ports</a:t>
            </a:r>
            <a:endParaRPr lang="en-NZ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16255" y="368847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setPortData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4730" y="371006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getPortData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9892" y="436510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3728" y="323446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84168" y="4797152"/>
            <a:ext cx="936104" cy="8110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</a:t>
            </a:r>
            <a:endParaRPr kumimoji="0" lang="en-N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8485" y="3218705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8247" y="323446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3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1920272" y="1484784"/>
            <a:ext cx="4823752" cy="4731568"/>
          </a:xfrm>
          <a:prstGeom prst="roundRect">
            <a:avLst>
              <a:gd name="adj" fmla="val 748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   Plugin</a:t>
            </a: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2696"/>
            <a:ext cx="7772400" cy="685800"/>
          </a:xfrm>
        </p:spPr>
        <p:txBody>
          <a:bodyPr/>
          <a:lstStyle/>
          <a:p>
            <a:r>
              <a:rPr lang="en-NZ" dirty="0" smtClean="0"/>
              <a:t>Plugin Components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88360"/>
            <a:ext cx="1905000" cy="381000"/>
          </a:xfrm>
        </p:spPr>
        <p:txBody>
          <a:bodyPr/>
          <a:lstStyle/>
          <a:p>
            <a:fld id="{F720E551-269E-4C71-B244-9E82353EF4DA}" type="slidenum">
              <a:rPr lang="en-NZ" smtClean="0"/>
              <a:pPr/>
              <a:t>3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2204342" y="2420888"/>
            <a:ext cx="1584176" cy="29523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kumimoji="0" lang="en-NZ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tep.py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__</a:t>
            </a: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init</a:t>
            </a:r>
            <a:r>
              <a:rPr lang="en-NZ" sz="1200" dirty="0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__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configure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xecute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s</a:t>
            </a:r>
            <a:r>
              <a:rPr lang="en-NZ" sz="1200" dirty="0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erialize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d</a:t>
            </a: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eserialize</a:t>
            </a:r>
            <a:endParaRPr lang="en-NZ" sz="1200" dirty="0" smtClean="0">
              <a:latin typeface="Courier New" panose="02070309020205020404" pitchFamily="49" charset="0"/>
              <a:ea typeface="ＭＳ Ｐゴシック" pitchFamily="-110" charset="-128"/>
              <a:cs typeface="Courier New" panose="02070309020205020404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getPortData</a:t>
            </a:r>
            <a:endParaRPr lang="en-NZ" sz="1200" dirty="0" smtClean="0">
              <a:latin typeface="Courier New" panose="02070309020205020404" pitchFamily="49" charset="0"/>
              <a:ea typeface="ＭＳ Ｐゴシック" pitchFamily="-110" charset="-128"/>
              <a:cs typeface="Courier New" panose="02070309020205020404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setPortData</a:t>
            </a:r>
            <a:endParaRPr lang="en-NZ" sz="1200" dirty="0" smtClean="0">
              <a:latin typeface="Courier New" panose="02070309020205020404" pitchFamily="49" charset="0"/>
              <a:ea typeface="ＭＳ Ｐゴシック" pitchFamily="-110" charset="-128"/>
              <a:cs typeface="Courier New" panose="02070309020205020404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getIdentifier</a:t>
            </a:r>
            <a:endParaRPr lang="en-NZ" sz="1200" dirty="0" smtClean="0">
              <a:latin typeface="Courier New" panose="02070309020205020404" pitchFamily="49" charset="0"/>
              <a:ea typeface="ＭＳ Ｐゴシック" pitchFamily="-110" charset="-128"/>
              <a:cs typeface="Courier New" panose="02070309020205020404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Courier New" panose="02070309020205020404" pitchFamily="49" charset="0"/>
                <a:ea typeface="ＭＳ Ｐゴシック" pitchFamily="-110" charset="-128"/>
                <a:cs typeface="Courier New" panose="02070309020205020404" pitchFamily="49" charset="0"/>
              </a:rPr>
              <a:t>serIdentifier</a:t>
            </a:r>
            <a:endParaRPr lang="en-NZ" sz="1200" dirty="0" smtClean="0">
              <a:latin typeface="Courier New" panose="02070309020205020404" pitchFamily="49" charset="0"/>
              <a:ea typeface="ＭＳ Ｐゴシック" pitchFamily="-110" charset="-128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8158" y="1484784"/>
            <a:ext cx="1152128" cy="47315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MAP</a:t>
            </a:r>
            <a:r>
              <a:rPr kumimoji="0" lang="en-NZ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Client</a:t>
            </a:r>
            <a:endParaRPr kumimoji="0" lang="en-NZ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1708210" y="3690532"/>
            <a:ext cx="490668" cy="252028"/>
          </a:xfrm>
          <a:prstGeom prst="leftRightArrow">
            <a:avLst>
              <a:gd name="adj1" fmla="val 42519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6457" y="3133801"/>
            <a:ext cx="2160240" cy="120447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stepaction</a:t>
            </a:r>
            <a:r>
              <a:rPr kumimoji="0" lang="en-NZ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.py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>
                <a:latin typeface="+mn-lt"/>
                <a:ea typeface="ＭＳ Ｐゴシック" pitchFamily="-110" charset="-128"/>
                <a:cs typeface="Courier New" panose="02070309020205020404" pitchFamily="49" charset="0"/>
              </a:rPr>
              <a:t>Step-specific actions to be performed on step execution</a:t>
            </a:r>
            <a:endParaRPr kumimoji="0" lang="en-NZ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14" name="Curved Connector 13"/>
          <p:cNvCxnSpPr>
            <a:stCxn id="6" idx="3"/>
            <a:endCxn id="9" idx="1"/>
          </p:cNvCxnSpPr>
          <p:nvPr/>
        </p:nvCxnSpPr>
        <p:spPr bwMode="auto">
          <a:xfrm flipV="1">
            <a:off x="3788518" y="2327107"/>
            <a:ext cx="587939" cy="1569945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4376457" y="2094933"/>
            <a:ext cx="2165704" cy="801566"/>
            <a:chOff x="4583875" y="1919046"/>
            <a:chExt cx="2165704" cy="801566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4583875" y="1919046"/>
              <a:ext cx="2160240" cy="46434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4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c</a:t>
              </a:r>
              <a:r>
                <a:rPr lang="en-NZ" sz="14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onfiguredialog</a:t>
              </a:r>
              <a:r>
                <a:rPr kumimoji="0" lang="en-N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.py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589339" y="2383533"/>
              <a:ext cx="2160240" cy="33707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4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ui_configuredialog.py</a:t>
              </a:r>
              <a:endParaRPr kumimoji="0" lang="en-NZ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cxnSp>
        <p:nvCxnSpPr>
          <p:cNvPr id="18" name="Curved Connector 17"/>
          <p:cNvCxnSpPr>
            <a:stCxn id="6" idx="3"/>
            <a:endCxn id="11" idx="1"/>
          </p:cNvCxnSpPr>
          <p:nvPr/>
        </p:nvCxnSpPr>
        <p:spPr bwMode="auto">
          <a:xfrm flipV="1">
            <a:off x="3788518" y="3736040"/>
            <a:ext cx="587939" cy="161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946763" y="1484785"/>
            <a:ext cx="1729693" cy="47315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Dependencies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SciPy</a:t>
            </a:r>
            <a:endParaRPr kumimoji="0" lang="en-NZ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NumPy</a:t>
            </a:r>
            <a:endParaRPr kumimoji="0" lang="en-NZ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Opensim</a:t>
            </a:r>
            <a:endParaRPr kumimoji="0" lang="en-NZ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GIAS2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VTK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Mayavi</a:t>
            </a:r>
            <a:endParaRPr lang="en-NZ" sz="120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34" name="Straight Arrow Connector 33"/>
          <p:cNvCxnSpPr>
            <a:stCxn id="11" idx="3"/>
          </p:cNvCxnSpPr>
          <p:nvPr/>
        </p:nvCxnSpPr>
        <p:spPr bwMode="auto">
          <a:xfrm>
            <a:off x="6536697" y="3736040"/>
            <a:ext cx="4100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376457" y="4629336"/>
            <a:ext cx="2160240" cy="1175928"/>
            <a:chOff x="4583875" y="5251580"/>
            <a:chExt cx="2160240" cy="1175928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4583875" y="5251580"/>
              <a:ext cx="2160240" cy="875506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4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stepgui</a:t>
              </a:r>
              <a:r>
                <a:rPr kumimoji="0" lang="en-N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.py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200" dirty="0" smtClean="0">
                  <a:latin typeface="+mn-lt"/>
                  <a:ea typeface="ＭＳ Ｐゴシック" pitchFamily="-110" charset="-128"/>
                  <a:cs typeface="Courier New" panose="02070309020205020404" pitchFamily="49" charset="0"/>
                </a:rPr>
                <a:t>GUI to be launched on step execution</a:t>
              </a:r>
              <a:endPara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4583875" y="6093296"/>
              <a:ext cx="2160240" cy="33421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400" b="1" dirty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u</a:t>
              </a:r>
              <a:r>
                <a:rPr lang="en-NZ" sz="1400" b="1" dirty="0" smtClean="0"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i_stepaction</a:t>
              </a:r>
              <a:r>
                <a:rPr kumimoji="0" lang="en-N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rPr>
                <a:t>.py</a:t>
              </a:r>
            </a:p>
          </p:txBody>
        </p:sp>
      </p:grpSp>
      <p:cxnSp>
        <p:nvCxnSpPr>
          <p:cNvPr id="47" name="Straight Arrow Connector 46"/>
          <p:cNvCxnSpPr>
            <a:stCxn id="11" idx="2"/>
            <a:endCxn id="36" idx="0"/>
          </p:cNvCxnSpPr>
          <p:nvPr/>
        </p:nvCxnSpPr>
        <p:spPr bwMode="auto">
          <a:xfrm>
            <a:off x="5456577" y="4338279"/>
            <a:ext cx="0" cy="2910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Curved Connector 49"/>
          <p:cNvCxnSpPr>
            <a:stCxn id="6" idx="3"/>
            <a:endCxn id="36" idx="1"/>
          </p:cNvCxnSpPr>
          <p:nvPr/>
        </p:nvCxnSpPr>
        <p:spPr bwMode="auto">
          <a:xfrm>
            <a:off x="3788518" y="3897052"/>
            <a:ext cx="587939" cy="11700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Straight Arrow Connector 54"/>
          <p:cNvCxnSpPr>
            <a:stCxn id="36" idx="3"/>
          </p:cNvCxnSpPr>
          <p:nvPr/>
        </p:nvCxnSpPr>
        <p:spPr bwMode="auto">
          <a:xfrm>
            <a:off x="6536697" y="5067089"/>
            <a:ext cx="4100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9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Plugin 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For details, please see</a:t>
            </a:r>
          </a:p>
          <a:p>
            <a:pPr lvl="1"/>
            <a:r>
              <a:rPr lang="en-NZ" dirty="0" smtClean="0"/>
              <a:t>map-client.readthedocs.io/</a:t>
            </a:r>
            <a:r>
              <a:rPr lang="en-NZ" dirty="0" err="1" smtClean="0"/>
              <a:t>en</a:t>
            </a:r>
            <a:r>
              <a:rPr lang="en-NZ" dirty="0" smtClean="0"/>
              <a:t>/latest/manual/MAP-plugin.html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4</a:t>
            </a:fld>
            <a:endParaRPr lang="en-NZ" sz="1400"/>
          </a:p>
        </p:txBody>
      </p:sp>
    </p:spTree>
    <p:extLst>
      <p:ext uri="{BB962C8B-B14F-4D97-AF65-F5344CB8AC3E}">
        <p14:creationId xmlns:p14="http://schemas.microsoft.com/office/powerpoint/2010/main" val="3199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Walkthrough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TRC Frame Selector Step</a:t>
            </a:r>
          </a:p>
          <a:p>
            <a:endParaRPr lang="en-NZ" dirty="0"/>
          </a:p>
          <a:p>
            <a:r>
              <a:rPr lang="en-NZ" dirty="0" smtClean="0"/>
              <a:t>Refer to the Plugin Development page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5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1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Write 2 Simple Plugins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 the Plugin Wizard to generate skeleton steps for</a:t>
            </a:r>
          </a:p>
          <a:p>
            <a:pPr lvl="1"/>
            <a:r>
              <a:rPr lang="en-NZ" sz="1800" dirty="0" smtClean="0"/>
              <a:t>Outputting a user-configured float</a:t>
            </a:r>
          </a:p>
          <a:p>
            <a:pPr lvl="1"/>
            <a:r>
              <a:rPr lang="en-NZ" sz="1800" dirty="0" smtClean="0"/>
              <a:t>Summing two input floats.</a:t>
            </a:r>
          </a:p>
          <a:p>
            <a:pPr lvl="1"/>
            <a:endParaRPr lang="en-NZ" sz="1800" dirty="0"/>
          </a:p>
          <a:p>
            <a:r>
              <a:rPr lang="en-NZ" dirty="0" smtClean="0"/>
              <a:t>Test plugins in a workflow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6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07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Advanced Plugins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Refer to the Advanced Plugin Development page.</a:t>
            </a:r>
          </a:p>
          <a:p>
            <a:endParaRPr lang="en-NZ" dirty="0"/>
          </a:p>
          <a:p>
            <a:r>
              <a:rPr lang="en-NZ" dirty="0" smtClean="0"/>
              <a:t>Fieldwork </a:t>
            </a:r>
            <a:r>
              <a:rPr lang="en-NZ" dirty="0"/>
              <a:t>Gait2392 </a:t>
            </a:r>
            <a:r>
              <a:rPr lang="en-NZ" dirty="0" err="1"/>
              <a:t>Geom</a:t>
            </a:r>
            <a:r>
              <a:rPr lang="en-NZ" dirty="0"/>
              <a:t> </a:t>
            </a:r>
            <a:r>
              <a:rPr lang="en-NZ" dirty="0" smtClean="0"/>
              <a:t>Step</a:t>
            </a:r>
          </a:p>
          <a:p>
            <a:pPr lvl="1"/>
            <a:r>
              <a:rPr lang="en-NZ" sz="1800" dirty="0" smtClean="0"/>
              <a:t>Customises body, joint, and marker parameters of Gait2392 to match input lower-limb bone meshes.</a:t>
            </a:r>
          </a:p>
          <a:p>
            <a:pPr lvl="1"/>
            <a:r>
              <a:rPr lang="en-NZ" sz="1800" dirty="0" smtClean="0"/>
              <a:t>Uses the GIAS2 and OpenSim libraries. </a:t>
            </a:r>
            <a:endParaRPr 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7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42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8</a:t>
            </a:fld>
            <a:endParaRPr lang="en-NZ" sz="1400"/>
          </a:p>
        </p:txBody>
      </p:sp>
      <p:sp>
        <p:nvSpPr>
          <p:cNvPr id="9" name="TextBox 8"/>
          <p:cNvSpPr txBox="1"/>
          <p:nvPr/>
        </p:nvSpPr>
        <p:spPr>
          <a:xfrm>
            <a:off x="685800" y="1807420"/>
            <a:ext cx="32038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</a:t>
            </a:r>
          </a:p>
          <a:p>
            <a:r>
              <a:rPr lang="en-US" sz="1400" dirty="0" smtClean="0"/>
              <a:t>NZ:</a:t>
            </a:r>
            <a:r>
              <a:rPr lang="en-US" sz="1400" b="1" dirty="0" smtClean="0"/>
              <a:t>	</a:t>
            </a:r>
            <a:r>
              <a:rPr lang="en-US" sz="1400" dirty="0" smtClean="0"/>
              <a:t>Thor </a:t>
            </a:r>
            <a:r>
              <a:rPr lang="en-US" sz="1400" dirty="0" err="1" smtClean="0"/>
              <a:t>Besier</a:t>
            </a:r>
            <a:endParaRPr lang="en-US" sz="1400" dirty="0" smtClean="0"/>
          </a:p>
          <a:p>
            <a:r>
              <a:rPr lang="en-US" sz="1400" dirty="0" smtClean="0"/>
              <a:t>	Hugh </a:t>
            </a:r>
            <a:r>
              <a:rPr lang="en-US" sz="1400" dirty="0" err="1" smtClean="0"/>
              <a:t>Sorby</a:t>
            </a:r>
            <a:endParaRPr lang="en-US" sz="1400" dirty="0" smtClean="0"/>
          </a:p>
          <a:p>
            <a:r>
              <a:rPr lang="en-US" sz="1400" dirty="0" smtClean="0"/>
              <a:t>	Peter Hunter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Poul</a:t>
            </a:r>
            <a:r>
              <a:rPr lang="en-US" sz="1400" dirty="0" smtClean="0"/>
              <a:t> Nielsen</a:t>
            </a:r>
          </a:p>
          <a:p>
            <a:r>
              <a:rPr lang="en-US" sz="1400" dirty="0" smtClean="0"/>
              <a:t>	Justin Fernandez</a:t>
            </a:r>
          </a:p>
          <a:p>
            <a:r>
              <a:rPr lang="en-US" sz="1400" dirty="0" smtClean="0"/>
              <a:t>	Kumar </a:t>
            </a:r>
            <a:r>
              <a:rPr lang="en-US" sz="1400" dirty="0" err="1" smtClean="0"/>
              <a:t>Mithraratne</a:t>
            </a:r>
            <a:endParaRPr lang="en-US" sz="1400" dirty="0" smtClean="0"/>
          </a:p>
          <a:p>
            <a:r>
              <a:rPr lang="en-US" sz="1400" dirty="0" smtClean="0"/>
              <a:t>	Vickie Shim</a:t>
            </a:r>
          </a:p>
          <a:p>
            <a:r>
              <a:rPr lang="en-US" sz="1400" dirty="0" smtClean="0"/>
              <a:t>	Duane Malcolm</a:t>
            </a:r>
          </a:p>
          <a:p>
            <a:endParaRPr lang="en-US" sz="1400" dirty="0" smtClean="0"/>
          </a:p>
          <a:p>
            <a:r>
              <a:rPr lang="en-US" sz="1400" dirty="0" smtClean="0"/>
              <a:t>AUS:</a:t>
            </a:r>
            <a:r>
              <a:rPr lang="en-US" sz="1400" b="1" dirty="0" smtClean="0"/>
              <a:t>	</a:t>
            </a:r>
            <a:r>
              <a:rPr lang="en-US" sz="1400" dirty="0" smtClean="0"/>
              <a:t>David Lloyd</a:t>
            </a:r>
          </a:p>
          <a:p>
            <a:r>
              <a:rPr lang="en-US" sz="1400" dirty="0" smtClean="0"/>
              <a:t>	Mark Taylor</a:t>
            </a:r>
          </a:p>
          <a:p>
            <a:r>
              <a:rPr lang="en-US" sz="1400" dirty="0" smtClean="0"/>
              <a:t>	John Clement</a:t>
            </a:r>
          </a:p>
          <a:p>
            <a:r>
              <a:rPr lang="en-US" sz="1400" dirty="0" smtClean="0"/>
              <a:t>	David Thomas</a:t>
            </a:r>
            <a:endParaRPr lang="en-NZ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 l="17519" t="15834" r="17513" b="27467"/>
          <a:stretch>
            <a:fillRect/>
          </a:stretch>
        </p:blipFill>
        <p:spPr bwMode="auto">
          <a:xfrm>
            <a:off x="4392960" y="4396747"/>
            <a:ext cx="2160240" cy="10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168824" y="5476867"/>
            <a:ext cx="471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 Food &amp; Drug Administration</a:t>
            </a:r>
          </a:p>
          <a:p>
            <a:pPr algn="ctr"/>
            <a:r>
              <a:rPr lang="en-US" sz="1400" dirty="0" smtClean="0"/>
              <a:t>National Center for Simulation in Rehabilitation Research</a:t>
            </a:r>
            <a:endParaRPr lang="en-NZ" sz="1400" dirty="0"/>
          </a:p>
        </p:txBody>
      </p:sp>
      <p:pic>
        <p:nvPicPr>
          <p:cNvPr id="21" name="Picture 7" descr="ABI_Positive_RGB_NoS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60032" y="1772238"/>
            <a:ext cx="3203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OpenSim</a:t>
            </a:r>
          </a:p>
          <a:p>
            <a:r>
              <a:rPr lang="en-US" sz="1400" dirty="0" smtClean="0"/>
              <a:t>Scott </a:t>
            </a:r>
            <a:r>
              <a:rPr lang="en-US" sz="1400" dirty="0" err="1" smtClean="0"/>
              <a:t>Delp</a:t>
            </a:r>
            <a:endParaRPr lang="en-US" sz="1400" dirty="0" smtClean="0"/>
          </a:p>
          <a:p>
            <a:r>
              <a:rPr lang="en-US" sz="1400" dirty="0" smtClean="0"/>
              <a:t>Jennifer Hicks</a:t>
            </a:r>
          </a:p>
          <a:p>
            <a:r>
              <a:rPr lang="en-US" sz="1400" dirty="0" smtClean="0"/>
              <a:t>Ajay Seth</a:t>
            </a:r>
          </a:p>
          <a:p>
            <a:r>
              <a:rPr lang="en-US" sz="1400" dirty="0" smtClean="0"/>
              <a:t>Ayman Habib</a:t>
            </a:r>
          </a:p>
          <a:p>
            <a:r>
              <a:rPr lang="en-US" sz="1400" dirty="0" smtClean="0"/>
              <a:t>James Dunne</a:t>
            </a:r>
          </a:p>
          <a:p>
            <a:r>
              <a:rPr lang="en-US" sz="1400" dirty="0" smtClean="0"/>
              <a:t>Chris </a:t>
            </a:r>
            <a:r>
              <a:rPr lang="en-US" sz="1400" dirty="0" err="1" smtClean="0"/>
              <a:t>Dembia</a:t>
            </a:r>
            <a:endParaRPr lang="en-US" sz="1400" dirty="0" smtClean="0"/>
          </a:p>
          <a:p>
            <a:r>
              <a:rPr lang="en-US" sz="1400" dirty="0" smtClean="0"/>
              <a:t>Tom Uchida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abi-presentation</Template>
  <TotalTime>19550</TotalTime>
  <Words>212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Courier New</vt:lpstr>
      <vt:lpstr>Franklin Gothic Demi</vt:lpstr>
      <vt:lpstr>Verdana</vt:lpstr>
      <vt:lpstr>Blank Presentation</vt:lpstr>
      <vt:lpstr>PowerPoint Presentation</vt:lpstr>
      <vt:lpstr>Plugin Framework</vt:lpstr>
      <vt:lpstr>Plugin Components</vt:lpstr>
      <vt:lpstr>Plugin Framework</vt:lpstr>
      <vt:lpstr>Walkthrough</vt:lpstr>
      <vt:lpstr>Write 2 Simple Plugins</vt:lpstr>
      <vt:lpstr>Advanced Plugins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J.Z.</dc:creator>
  <cp:lastModifiedBy>Ju Zhang</cp:lastModifiedBy>
  <cp:revision>394</cp:revision>
  <dcterms:created xsi:type="dcterms:W3CDTF">2014-12-04T22:31:51Z</dcterms:created>
  <dcterms:modified xsi:type="dcterms:W3CDTF">2016-09-11T06:59:58Z</dcterms:modified>
</cp:coreProperties>
</file>