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54" r:id="rId4"/>
  </p:sldMasterIdLst>
  <p:notesMasterIdLst>
    <p:notesMasterId r:id="rId35"/>
  </p:notesMasterIdLst>
  <p:handoutMasterIdLst>
    <p:handoutMasterId r:id="rId36"/>
  </p:handoutMasterIdLst>
  <p:sldIdLst>
    <p:sldId id="259" r:id="rId5"/>
    <p:sldId id="260" r:id="rId6"/>
    <p:sldId id="261" r:id="rId7"/>
    <p:sldId id="262" r:id="rId8"/>
    <p:sldId id="269" r:id="rId9"/>
    <p:sldId id="270" r:id="rId10"/>
    <p:sldId id="280" r:id="rId11"/>
    <p:sldId id="266" r:id="rId12"/>
    <p:sldId id="271" r:id="rId13"/>
    <p:sldId id="284" r:id="rId14"/>
    <p:sldId id="272" r:id="rId15"/>
    <p:sldId id="281" r:id="rId16"/>
    <p:sldId id="267" r:id="rId17"/>
    <p:sldId id="273" r:id="rId18"/>
    <p:sldId id="282" r:id="rId19"/>
    <p:sldId id="283" r:id="rId20"/>
    <p:sldId id="285" r:id="rId21"/>
    <p:sldId id="290" r:id="rId22"/>
    <p:sldId id="268" r:id="rId23"/>
    <p:sldId id="277" r:id="rId24"/>
    <p:sldId id="286" r:id="rId25"/>
    <p:sldId id="294" r:id="rId26"/>
    <p:sldId id="275" r:id="rId27"/>
    <p:sldId id="293" r:id="rId28"/>
    <p:sldId id="274" r:id="rId29"/>
    <p:sldId id="287" r:id="rId30"/>
    <p:sldId id="288" r:id="rId31"/>
    <p:sldId id="289" r:id="rId32"/>
    <p:sldId id="291" r:id="rId33"/>
    <p:sldId id="265"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A5BA"/>
    <a:srgbClr val="F3CA4D"/>
    <a:srgbClr val="F3F0E6"/>
    <a:srgbClr val="EA6C29"/>
    <a:srgbClr val="B11516"/>
    <a:srgbClr val="F2CB6F"/>
    <a:srgbClr val="FBD9D9"/>
    <a:srgbClr val="D8D8D8"/>
    <a:srgbClr val="D00000"/>
    <a:srgbClr val="AE6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15" autoAdjust="0"/>
  </p:normalViewPr>
  <p:slideViewPr>
    <p:cSldViewPr snapToGrid="0" showGuides="1">
      <p:cViewPr>
        <p:scale>
          <a:sx n="50" d="100"/>
          <a:sy n="50" d="100"/>
        </p:scale>
        <p:origin x="1296" y="653"/>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114" d="100"/>
          <a:sy n="114" d="100"/>
        </p:scale>
        <p:origin x="4016"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ea"/>
                <a:sym typeface="+mn-lt"/>
              </a:defRPr>
            </a:pPr>
            <a:r>
              <a:rPr lang="zh-CN" dirty="0">
                <a:solidFill>
                  <a:schemeClr val="bg1"/>
                </a:solidFill>
              </a:rPr>
              <a:t>销售品类排行</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ea"/>
              <a:sym typeface="+mn-lt"/>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4">
                <a:lumMod val="60000"/>
                <a:lumOff val="40000"/>
              </a:schemeClr>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44E-49ED-A43F-844E4986A51C}"/>
            </c:ext>
          </c:extLst>
        </c:ser>
        <c:ser>
          <c:idx val="1"/>
          <c:order val="1"/>
          <c:tx>
            <c:strRef>
              <c:f>Sheet1!$C$1</c:f>
              <c:strCache>
                <c:ptCount val="1"/>
                <c:pt idx="0">
                  <c:v>系列 2</c:v>
                </c:pt>
              </c:strCache>
            </c:strRef>
          </c:tx>
          <c:spPr>
            <a:solidFill>
              <a:schemeClr val="accent1">
                <a:lumMod val="20000"/>
                <a:lumOff val="80000"/>
              </a:schemeClr>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44E-49ED-A43F-844E4986A51C}"/>
            </c:ext>
          </c:extLst>
        </c:ser>
        <c:dLbls>
          <c:showLegendKey val="0"/>
          <c:showVal val="0"/>
          <c:showCatName val="0"/>
          <c:showSerName val="0"/>
          <c:showPercent val="0"/>
          <c:showBubbleSize val="0"/>
        </c:dLbls>
        <c:gapWidth val="219"/>
        <c:overlap val="-27"/>
        <c:axId val="159134599"/>
        <c:axId val="159134927"/>
      </c:barChart>
      <c:lineChart>
        <c:grouping val="standard"/>
        <c:varyColors val="0"/>
        <c:ser>
          <c:idx val="2"/>
          <c:order val="2"/>
          <c:tx>
            <c:strRef>
              <c:f>Sheet1!$D$1</c:f>
              <c:strCache>
                <c:ptCount val="1"/>
                <c:pt idx="0">
                  <c:v>系列 3</c:v>
                </c:pt>
              </c:strCache>
            </c:strRef>
          </c:tx>
          <c:spPr>
            <a:ln w="28575" cap="rnd">
              <a:solidFill>
                <a:schemeClr val="accent3"/>
              </a:solidFill>
              <a:round/>
            </a:ln>
            <a:effectLst/>
          </c:spPr>
          <c:marker>
            <c:symbol val="none"/>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1"/>
          <c:extLst>
            <c:ext xmlns:c16="http://schemas.microsoft.com/office/drawing/2014/chart" uri="{C3380CC4-5D6E-409C-BE32-E72D297353CC}">
              <c16:uniqueId val="{00000002-944E-49ED-A43F-844E4986A51C}"/>
            </c:ext>
          </c:extLst>
        </c:ser>
        <c:dLbls>
          <c:showLegendKey val="0"/>
          <c:showVal val="0"/>
          <c:showCatName val="0"/>
          <c:showSerName val="0"/>
          <c:showPercent val="0"/>
          <c:showBubbleSize val="0"/>
        </c:dLbls>
        <c:marker val="1"/>
        <c:smooth val="0"/>
        <c:axId val="159134599"/>
        <c:axId val="159134927"/>
      </c:lineChart>
      <c:catAx>
        <c:axId val="1591345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ea"/>
                <a:sym typeface="+mn-lt"/>
              </a:defRPr>
            </a:pPr>
            <a:endParaRPr lang="zh-CN"/>
          </a:p>
        </c:txPr>
        <c:crossAx val="159134927"/>
        <c:crosses val="autoZero"/>
        <c:auto val="1"/>
        <c:lblAlgn val="ctr"/>
        <c:lblOffset val="100"/>
        <c:noMultiLvlLbl val="0"/>
      </c:catAx>
      <c:valAx>
        <c:axId val="15913492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ea"/>
                <a:sym typeface="+mn-lt"/>
              </a:defRPr>
            </a:pPr>
            <a:endParaRPr lang="zh-CN"/>
          </a:p>
        </c:txPr>
        <c:crossAx val="159134599"/>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ea"/>
              <a:sym typeface="+mn-lt"/>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E3B-4AFF-B154-E5C60E4EE21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E3B-4AFF-B154-E5C60E4EE210}"/>
              </c:ext>
            </c:extLst>
          </c:dPt>
          <c:dLbls>
            <c:dLbl>
              <c:idx val="1"/>
              <c:layout>
                <c:manualLayout>
                  <c:x val="0.20313708880417902"/>
                  <c:y val="-0.15683280423280435"/>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j-lt"/>
                      <a:ea typeface="+mn-ea"/>
                      <a:cs typeface="+mn-cs"/>
                    </a:defRPr>
                  </a:pPr>
                  <a:endParaRPr lang="zh-CN"/>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E3B-4AFF-B154-E5C60E4EE21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j-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第三季度</c:v>
                </c:pt>
                <c:pt idx="1">
                  <c:v>第四季度</c:v>
                </c:pt>
              </c:strCache>
            </c:strRef>
          </c:cat>
          <c:val>
            <c:numRef>
              <c:f>Sheet1!$B$2:$B$3</c:f>
              <c:numCache>
                <c:formatCode>0%</c:formatCode>
                <c:ptCount val="2"/>
                <c:pt idx="0">
                  <c:v>0.3</c:v>
                </c:pt>
                <c:pt idx="1">
                  <c:v>0.7</c:v>
                </c:pt>
              </c:numCache>
            </c:numRef>
          </c:val>
          <c:extLst>
            <c:ext xmlns:c16="http://schemas.microsoft.com/office/drawing/2014/chart" uri="{C3380CC4-5D6E-409C-BE32-E72D297353CC}">
              <c16:uniqueId val="{00000004-8E3B-4AFF-B154-E5C60E4EE21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F88-45C9-99C0-CD40B2D2454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F88-45C9-99C0-CD40B2D24548}"/>
              </c:ext>
            </c:extLst>
          </c:dPt>
          <c:dLbls>
            <c:dLbl>
              <c:idx val="1"/>
              <c:layout>
                <c:manualLayout>
                  <c:x val="0.20313708880417902"/>
                  <c:y val="-0.15683280423280435"/>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F88-45C9-99C0-CD40B2D24548}"/>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j-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第三季度</c:v>
                </c:pt>
                <c:pt idx="1">
                  <c:v>第四季度</c:v>
                </c:pt>
              </c:strCache>
            </c:strRef>
          </c:cat>
          <c:val>
            <c:numRef>
              <c:f>Sheet1!$B$2:$B$3</c:f>
              <c:numCache>
                <c:formatCode>0%</c:formatCode>
                <c:ptCount val="2"/>
                <c:pt idx="0">
                  <c:v>0.4</c:v>
                </c:pt>
                <c:pt idx="1">
                  <c:v>0.6</c:v>
                </c:pt>
              </c:numCache>
            </c:numRef>
          </c:val>
          <c:extLst>
            <c:ext xmlns:c16="http://schemas.microsoft.com/office/drawing/2014/chart" uri="{C3380CC4-5D6E-409C-BE32-E72D297353CC}">
              <c16:uniqueId val="{00000004-7F88-45C9-99C0-CD40B2D2454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592-43D6-893A-F4B057E1FC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592-43D6-893A-F4B057E1FCA6}"/>
              </c:ext>
            </c:extLst>
          </c:dPt>
          <c:dLbls>
            <c:dLbl>
              <c:idx val="1"/>
              <c:layout>
                <c:manualLayout>
                  <c:x val="0.20313708880417902"/>
                  <c:y val="-0.15683280423280435"/>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592-43D6-893A-F4B057E1FCA6}"/>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j-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第三季度</c:v>
                </c:pt>
                <c:pt idx="1">
                  <c:v>第四季度</c:v>
                </c:pt>
              </c:strCache>
            </c:strRef>
          </c:cat>
          <c:val>
            <c:numRef>
              <c:f>Sheet1!$B$2:$B$3</c:f>
              <c:numCache>
                <c:formatCode>0%</c:formatCode>
                <c:ptCount val="2"/>
                <c:pt idx="0">
                  <c:v>0.45</c:v>
                </c:pt>
                <c:pt idx="1">
                  <c:v>0.55000000000000004</c:v>
                </c:pt>
              </c:numCache>
            </c:numRef>
          </c:val>
          <c:extLst>
            <c:ext xmlns:c16="http://schemas.microsoft.com/office/drawing/2014/chart" uri="{C3380CC4-5D6E-409C-BE32-E72D297353CC}">
              <c16:uniqueId val="{00000004-2592-43D6-893A-F4B057E1FCA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C4B-4948-8AD3-52F169AA369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C4B-4948-8AD3-52F169AA3695}"/>
              </c:ext>
            </c:extLst>
          </c:dPt>
          <c:dLbls>
            <c:dLbl>
              <c:idx val="1"/>
              <c:layout>
                <c:manualLayout>
                  <c:x val="0.20313708880417902"/>
                  <c:y val="-0.15683280423280435"/>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C4B-4948-8AD3-52F169AA369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j-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第三季度</c:v>
                </c:pt>
                <c:pt idx="1">
                  <c:v>第四季度</c:v>
                </c:pt>
              </c:strCache>
            </c:strRef>
          </c:cat>
          <c:val>
            <c:numRef>
              <c:f>Sheet1!$B$2:$B$3</c:f>
              <c:numCache>
                <c:formatCode>0%</c:formatCode>
                <c:ptCount val="2"/>
                <c:pt idx="0">
                  <c:v>0.42</c:v>
                </c:pt>
                <c:pt idx="1">
                  <c:v>0.57999999999999996</c:v>
                </c:pt>
              </c:numCache>
            </c:numRef>
          </c:val>
          <c:extLst>
            <c:ext xmlns:c16="http://schemas.microsoft.com/office/drawing/2014/chart" uri="{C3380CC4-5D6E-409C-BE32-E72D297353CC}">
              <c16:uniqueId val="{00000004-7C4B-4948-8AD3-52F169AA369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14946874815934069"/>
          <c:y val="3.4314839264331112E-2"/>
          <c:w val="0.8429090680126512"/>
          <c:h val="0.9313703214713378"/>
        </c:manualLayout>
      </c:layout>
      <c:barChart>
        <c:barDir val="bar"/>
        <c:grouping val="clustered"/>
        <c:varyColors val="0"/>
        <c:ser>
          <c:idx val="0"/>
          <c:order val="0"/>
          <c:tx>
            <c:strRef>
              <c:f>Sheet1!$B$1</c:f>
              <c:strCache>
                <c:ptCount val="1"/>
                <c:pt idx="0">
                  <c:v>销售额（万元）</c:v>
                </c:pt>
              </c:strCache>
            </c:strRef>
          </c:tx>
          <c:spPr>
            <a:solidFill>
              <a:schemeClr val="accent4"/>
            </a:solidFill>
            <a:ln>
              <a:noFill/>
            </a:ln>
            <a:effectLst/>
          </c:spPr>
          <c:invertIfNegative val="0"/>
          <c:dPt>
            <c:idx val="0"/>
            <c:invertIfNegative val="0"/>
            <c:bubble3D val="0"/>
            <c:extLst>
              <c:ext xmlns:c16="http://schemas.microsoft.com/office/drawing/2014/chart" uri="{C3380CC4-5D6E-409C-BE32-E72D297353CC}">
                <c16:uniqueId val="{00000001-5E56-487F-8F91-F348CFA73AE9}"/>
              </c:ext>
            </c:extLst>
          </c:dPt>
          <c:dPt>
            <c:idx val="1"/>
            <c:invertIfNegative val="0"/>
            <c:bubble3D val="0"/>
            <c:extLst>
              <c:ext xmlns:c16="http://schemas.microsoft.com/office/drawing/2014/chart" uri="{C3380CC4-5D6E-409C-BE32-E72D297353CC}">
                <c16:uniqueId val="{00000003-5E56-487F-8F91-F348CFA73AE9}"/>
              </c:ext>
            </c:extLst>
          </c:dPt>
          <c:dPt>
            <c:idx val="2"/>
            <c:invertIfNegative val="0"/>
            <c:bubble3D val="0"/>
            <c:extLst>
              <c:ext xmlns:c16="http://schemas.microsoft.com/office/drawing/2014/chart" uri="{C3380CC4-5D6E-409C-BE32-E72D297353CC}">
                <c16:uniqueId val="{00000005-5E56-487F-8F91-F348CFA73AE9}"/>
              </c:ext>
            </c:extLst>
          </c:dPt>
          <c:dPt>
            <c:idx val="3"/>
            <c:invertIfNegative val="0"/>
            <c:bubble3D val="0"/>
            <c:extLst>
              <c:ext xmlns:c16="http://schemas.microsoft.com/office/drawing/2014/chart" uri="{C3380CC4-5D6E-409C-BE32-E72D297353CC}">
                <c16:uniqueId val="{00000007-5E56-487F-8F91-F348CFA73AE9}"/>
              </c:ext>
            </c:extLst>
          </c:dPt>
          <c:dPt>
            <c:idx val="4"/>
            <c:invertIfNegative val="0"/>
            <c:bubble3D val="0"/>
            <c:extLst>
              <c:ext xmlns:c16="http://schemas.microsoft.com/office/drawing/2014/chart" uri="{C3380CC4-5D6E-409C-BE32-E72D297353CC}">
                <c16:uniqueId val="{00000009-5E56-487F-8F91-F348CFA73AE9}"/>
              </c:ext>
            </c:extLst>
          </c:dPt>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冰箱</c:v>
                </c:pt>
                <c:pt idx="1">
                  <c:v>洗衣机</c:v>
                </c:pt>
                <c:pt idx="2">
                  <c:v>电视</c:v>
                </c:pt>
                <c:pt idx="3">
                  <c:v>空调</c:v>
                </c:pt>
                <c:pt idx="4">
                  <c:v>电饭锅</c:v>
                </c:pt>
              </c:strCache>
            </c:strRef>
          </c:cat>
          <c:val>
            <c:numRef>
              <c:f>Sheet1!$B$2:$B$6</c:f>
              <c:numCache>
                <c:formatCode>General</c:formatCode>
                <c:ptCount val="5"/>
                <c:pt idx="0">
                  <c:v>15000</c:v>
                </c:pt>
                <c:pt idx="1">
                  <c:v>10000</c:v>
                </c:pt>
                <c:pt idx="2">
                  <c:v>16000</c:v>
                </c:pt>
                <c:pt idx="3">
                  <c:v>23000</c:v>
                </c:pt>
                <c:pt idx="4">
                  <c:v>8000</c:v>
                </c:pt>
              </c:numCache>
            </c:numRef>
          </c:val>
          <c:extLst>
            <c:ext xmlns:c16="http://schemas.microsoft.com/office/drawing/2014/chart" uri="{C3380CC4-5D6E-409C-BE32-E72D297353CC}">
              <c16:uniqueId val="{0000000A-5E56-487F-8F91-F348CFA73AE9}"/>
            </c:ext>
          </c:extLst>
        </c:ser>
        <c:dLbls>
          <c:showLegendKey val="0"/>
          <c:showVal val="0"/>
          <c:showCatName val="0"/>
          <c:showSerName val="0"/>
          <c:showPercent val="0"/>
          <c:showBubbleSize val="0"/>
        </c:dLbls>
        <c:gapWidth val="400"/>
        <c:axId val="781130752"/>
        <c:axId val="781136160"/>
      </c:barChart>
      <c:catAx>
        <c:axId val="7811307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CN"/>
          </a:p>
        </c:txPr>
        <c:crossAx val="781136160"/>
        <c:crosses val="autoZero"/>
        <c:auto val="1"/>
        <c:lblAlgn val="ctr"/>
        <c:lblOffset val="100"/>
        <c:noMultiLvlLbl val="0"/>
      </c:catAx>
      <c:valAx>
        <c:axId val="7811361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CN"/>
          </a:p>
        </c:txPr>
        <c:crossAx val="781130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201AD86-87C1-F34F-A570-94653B2133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dirty="0">
              <a:latin typeface="微软雅黑" panose="020B0503020204020204" pitchFamily="34" charset="-122"/>
              <a:ea typeface="微软雅黑" panose="020B0503020204020204" pitchFamily="34" charset="-122"/>
            </a:endParaRPr>
          </a:p>
        </p:txBody>
      </p:sp>
      <p:sp>
        <p:nvSpPr>
          <p:cNvPr id="3" name="日期占位符 2">
            <a:extLst>
              <a:ext uri="{FF2B5EF4-FFF2-40B4-BE49-F238E27FC236}">
                <a16:creationId xmlns:a16="http://schemas.microsoft.com/office/drawing/2014/main" id="{9983CAC2-274D-AA49-9273-0BB99AAEE7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8D4BB7-ADC9-E64E-AAAA-DB1E10F7C241}" type="datetimeFigureOut">
              <a:rPr kumimoji="1" lang="zh-CN" altLang="en-US" smtClean="0">
                <a:latin typeface="微软雅黑" panose="020B0503020204020204" pitchFamily="34" charset="-122"/>
                <a:ea typeface="微软雅黑" panose="020B0503020204020204" pitchFamily="34" charset="-122"/>
              </a:rPr>
              <a:t>2023/5/17</a:t>
            </a:fld>
            <a:endParaRPr kumimoji="1" lang="zh-CN" altLang="en-US" dirty="0">
              <a:latin typeface="微软雅黑" panose="020B0503020204020204" pitchFamily="34" charset="-122"/>
              <a:ea typeface="微软雅黑" panose="020B0503020204020204" pitchFamily="34" charset="-122"/>
            </a:endParaRPr>
          </a:p>
        </p:txBody>
      </p:sp>
      <p:sp>
        <p:nvSpPr>
          <p:cNvPr id="4" name="页脚占位符 3">
            <a:extLst>
              <a:ext uri="{FF2B5EF4-FFF2-40B4-BE49-F238E27FC236}">
                <a16:creationId xmlns:a16="http://schemas.microsoft.com/office/drawing/2014/main" id="{A5DFFCAF-3164-5B4A-A7AA-1F95C1C808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dirty="0">
              <a:latin typeface="微软雅黑" panose="020B0503020204020204" pitchFamily="34" charset="-122"/>
              <a:ea typeface="微软雅黑" panose="020B0503020204020204" pitchFamily="34" charset="-122"/>
            </a:endParaRPr>
          </a:p>
        </p:txBody>
      </p:sp>
      <p:sp>
        <p:nvSpPr>
          <p:cNvPr id="5" name="灯片编号占位符 4">
            <a:extLst>
              <a:ext uri="{FF2B5EF4-FFF2-40B4-BE49-F238E27FC236}">
                <a16:creationId xmlns:a16="http://schemas.microsoft.com/office/drawing/2014/main" id="{2C173253-261F-124A-8FD0-6B2BCD6EBC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BD9CB6-B921-3743-B681-02986F8A8226}" type="slidenum">
              <a:rPr kumimoji="1" lang="zh-CN" altLang="en-US" smtClean="0">
                <a:latin typeface="微软雅黑" panose="020B0503020204020204" pitchFamily="34" charset="-122"/>
                <a:ea typeface="微软雅黑" panose="020B0503020204020204" pitchFamily="34" charset="-122"/>
              </a:rPr>
              <a:t>‹#›</a:t>
            </a:fld>
            <a:endParaRPr kumimoji="1"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7726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BB30C6B-F34A-4F02-BACE-D18C28E3B70A}" type="datetimeFigureOut">
              <a:rPr lang="zh-CN" altLang="en-US" smtClean="0"/>
              <a:pPr/>
              <a:t>2023/5/17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175DD2B1-1A58-4FDB-AD54-64407EF7A1E7}" type="slidenum">
              <a:rPr lang="zh-CN" altLang="en-US" smtClean="0"/>
              <a:pPr/>
              <a:t>‹#›</a:t>
            </a:fld>
            <a:endParaRPr lang="zh-CN" altLang="en-US" dirty="0"/>
          </a:p>
        </p:txBody>
      </p:sp>
    </p:spTree>
    <p:extLst>
      <p:ext uri="{BB962C8B-B14F-4D97-AF65-F5344CB8AC3E}">
        <p14:creationId xmlns:p14="http://schemas.microsoft.com/office/powerpoint/2010/main" val="3830710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
            <a:extLst>
              <a:ext uri="{FF2B5EF4-FFF2-40B4-BE49-F238E27FC236}">
                <a16:creationId xmlns:a16="http://schemas.microsoft.com/office/drawing/2014/main" id="{53FA71DC-51A1-4D8E-9362-89CE81D57DF1}"/>
              </a:ext>
            </a:extLst>
          </p:cNvPr>
          <p:cNvSpPr/>
          <p:nvPr userDrawn="1"/>
        </p:nvSpPr>
        <p:spPr>
          <a:xfrm>
            <a:off x="-12635" y="-31022"/>
            <a:ext cx="12204635" cy="688108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
            <a:extLst>
              <a:ext uri="{FF2B5EF4-FFF2-40B4-BE49-F238E27FC236}">
                <a16:creationId xmlns:a16="http://schemas.microsoft.com/office/drawing/2014/main" id="{0E34E3A4-4377-4F98-BD34-C96966186F98}"/>
              </a:ext>
            </a:extLst>
          </p:cNvPr>
          <p:cNvGrpSpPr/>
          <p:nvPr userDrawn="1"/>
        </p:nvGrpSpPr>
        <p:grpSpPr>
          <a:xfrm rot="10378822">
            <a:off x="6344549" y="6087728"/>
            <a:ext cx="7586485" cy="1611472"/>
            <a:chOff x="-1169520" y="-646798"/>
            <a:chExt cx="7586485" cy="1611472"/>
          </a:xfrm>
        </p:grpSpPr>
        <p:sp>
          <p:nvSpPr>
            <p:cNvPr id="40" name="">
              <a:extLst>
                <a:ext uri="{FF2B5EF4-FFF2-40B4-BE49-F238E27FC236}">
                  <a16:creationId xmlns:a16="http://schemas.microsoft.com/office/drawing/2014/main" id="{939620C7-BF00-4230-8139-92B0C1F0566D}"/>
                </a:ext>
              </a:extLst>
            </p:cNvPr>
            <p:cNvSpPr/>
            <p:nvPr/>
          </p:nvSpPr>
          <p:spPr>
            <a:xfrm>
              <a:off x="-1169520" y="-646798"/>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a:solidFill>
                <a:srgbClr val="FFCC66">
                  <a:alpha val="1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思源黑体 CN Regular"/>
                <a:cs typeface="+mn-cs"/>
              </a:endParaRPr>
            </a:p>
          </p:txBody>
        </p:sp>
        <p:sp>
          <p:nvSpPr>
            <p:cNvPr id="41" name="">
              <a:extLst>
                <a:ext uri="{FF2B5EF4-FFF2-40B4-BE49-F238E27FC236}">
                  <a16:creationId xmlns:a16="http://schemas.microsoft.com/office/drawing/2014/main" id="{1148442E-E877-4637-A10D-186FF15EA32F}"/>
                </a:ext>
              </a:extLst>
            </p:cNvPr>
            <p:cNvSpPr/>
            <p:nvPr/>
          </p:nvSpPr>
          <p:spPr>
            <a:xfrm rot="15222">
              <a:off x="-1087990" y="-614016"/>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D073">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42" name="">
              <a:extLst>
                <a:ext uri="{FF2B5EF4-FFF2-40B4-BE49-F238E27FC236}">
                  <a16:creationId xmlns:a16="http://schemas.microsoft.com/office/drawing/2014/main" id="{0705EA80-1739-42FE-AE66-72ED55702654}"/>
                </a:ext>
              </a:extLst>
            </p:cNvPr>
            <p:cNvSpPr/>
            <p:nvPr/>
          </p:nvSpPr>
          <p:spPr>
            <a:xfrm rot="30444">
              <a:off x="-1006461" y="-581233"/>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D581">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43" name="">
              <a:extLst>
                <a:ext uri="{FF2B5EF4-FFF2-40B4-BE49-F238E27FC236}">
                  <a16:creationId xmlns:a16="http://schemas.microsoft.com/office/drawing/2014/main" id="{DFC0558D-5B40-4F24-9E64-4A86E48B0BBE}"/>
                </a:ext>
              </a:extLst>
            </p:cNvPr>
            <p:cNvSpPr/>
            <p:nvPr/>
          </p:nvSpPr>
          <p:spPr>
            <a:xfrm rot="45666">
              <a:off x="-924931" y="-548451"/>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D98F">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44" name="">
              <a:extLst>
                <a:ext uri="{FF2B5EF4-FFF2-40B4-BE49-F238E27FC236}">
                  <a16:creationId xmlns:a16="http://schemas.microsoft.com/office/drawing/2014/main" id="{2343AE0B-2797-4A58-BEFB-1D4168D1DD80}"/>
                </a:ext>
              </a:extLst>
            </p:cNvPr>
            <p:cNvSpPr/>
            <p:nvPr/>
          </p:nvSpPr>
          <p:spPr>
            <a:xfrm rot="60888">
              <a:off x="-843401" y="-515668"/>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DE9D">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45" name="">
              <a:extLst>
                <a:ext uri="{FF2B5EF4-FFF2-40B4-BE49-F238E27FC236}">
                  <a16:creationId xmlns:a16="http://schemas.microsoft.com/office/drawing/2014/main" id="{7AD09084-FD45-498E-93A2-33D0C5776A2A}"/>
                </a:ext>
              </a:extLst>
            </p:cNvPr>
            <p:cNvSpPr/>
            <p:nvPr/>
          </p:nvSpPr>
          <p:spPr>
            <a:xfrm rot="76110">
              <a:off x="-761872" y="-482886"/>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E3AB">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46" name="">
              <a:extLst>
                <a:ext uri="{FF2B5EF4-FFF2-40B4-BE49-F238E27FC236}">
                  <a16:creationId xmlns:a16="http://schemas.microsoft.com/office/drawing/2014/main" id="{44632026-8607-484D-980A-915CEE67F304}"/>
                </a:ext>
              </a:extLst>
            </p:cNvPr>
            <p:cNvSpPr/>
            <p:nvPr/>
          </p:nvSpPr>
          <p:spPr>
            <a:xfrm rot="91333">
              <a:off x="-680342" y="-450103"/>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E7B9">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47" name="">
              <a:extLst>
                <a:ext uri="{FF2B5EF4-FFF2-40B4-BE49-F238E27FC236}">
                  <a16:creationId xmlns:a16="http://schemas.microsoft.com/office/drawing/2014/main" id="{B85DACE0-BC73-4F63-A435-60FC7306791C}"/>
                </a:ext>
              </a:extLst>
            </p:cNvPr>
            <p:cNvSpPr/>
            <p:nvPr/>
          </p:nvSpPr>
          <p:spPr>
            <a:xfrm rot="106555">
              <a:off x="-598813" y="-417321"/>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ECC7">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48" name="">
              <a:extLst>
                <a:ext uri="{FF2B5EF4-FFF2-40B4-BE49-F238E27FC236}">
                  <a16:creationId xmlns:a16="http://schemas.microsoft.com/office/drawing/2014/main" id="{8CBFBF21-1E23-46B4-8B16-7CD87F89BF44}"/>
                </a:ext>
              </a:extLst>
            </p:cNvPr>
            <p:cNvSpPr/>
            <p:nvPr/>
          </p:nvSpPr>
          <p:spPr>
            <a:xfrm rot="121777">
              <a:off x="-517283" y="-384538"/>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F1D5">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49" name="">
              <a:extLst>
                <a:ext uri="{FF2B5EF4-FFF2-40B4-BE49-F238E27FC236}">
                  <a16:creationId xmlns:a16="http://schemas.microsoft.com/office/drawing/2014/main" id="{CBBC7CA2-9AAA-44F3-B166-D282EF31D55E}"/>
                </a:ext>
              </a:extLst>
            </p:cNvPr>
            <p:cNvSpPr/>
            <p:nvPr/>
          </p:nvSpPr>
          <p:spPr>
            <a:xfrm rot="136999">
              <a:off x="-435753" y="-351756"/>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F5E3">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50" name="">
              <a:extLst>
                <a:ext uri="{FF2B5EF4-FFF2-40B4-BE49-F238E27FC236}">
                  <a16:creationId xmlns:a16="http://schemas.microsoft.com/office/drawing/2014/main" id="{6F315F21-355E-4627-9BB6-9C92DFAEDA94}"/>
                </a:ext>
              </a:extLst>
            </p:cNvPr>
            <p:cNvSpPr/>
            <p:nvPr/>
          </p:nvSpPr>
          <p:spPr>
            <a:xfrm rot="152221">
              <a:off x="-354224" y="-318973"/>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FAF1">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grpSp>
      <p:pic>
        <p:nvPicPr>
          <p:cNvPr id="51" name="" descr="卡通人物&#10;&#10;中度可信度描述已自动生成">
            <a:extLst>
              <a:ext uri="{FF2B5EF4-FFF2-40B4-BE49-F238E27FC236}">
                <a16:creationId xmlns:a16="http://schemas.microsoft.com/office/drawing/2014/main" id="{4D715F58-024A-4D9E-BA09-222C6746C31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1022"/>
            <a:ext cx="12192000" cy="6885697"/>
          </a:xfrm>
          <a:prstGeom prst="rect">
            <a:avLst/>
          </a:prstGeom>
          <a:effectLst>
            <a:outerShdw blurRad="254000" dist="88900" dir="16200000" rotWithShape="0">
              <a:srgbClr val="740E0B">
                <a:alpha val="20000"/>
              </a:srgbClr>
            </a:outerShdw>
          </a:effectLst>
        </p:spPr>
      </p:pic>
      <p:pic>
        <p:nvPicPr>
          <p:cNvPr id="52" name="">
            <a:extLst>
              <a:ext uri="{FF2B5EF4-FFF2-40B4-BE49-F238E27FC236}">
                <a16:creationId xmlns:a16="http://schemas.microsoft.com/office/drawing/2014/main" id="{13E3F830-D564-402E-B478-23689AFBB080}"/>
              </a:ext>
            </a:extLst>
          </p:cNvPr>
          <p:cNvPicPr>
            <a:picLocks noChangeAspect="1"/>
          </p:cNvPicPr>
          <p:nvPr userDrawn="1"/>
        </p:nvPicPr>
        <p:blipFill>
          <a:blip r:embed="rId3" cstate="screen">
            <a:extLst>
              <a:ext uri="{28A0092B-C50C-407E-A947-70E740481C1C}">
                <a14:useLocalDpi xmlns:a14="http://schemas.microsoft.com/office/drawing/2010/main"/>
              </a:ext>
            </a:extLst>
          </a:blip>
          <a:srcRect t="44513"/>
          <a:stretch>
            <a:fillRect/>
          </a:stretch>
        </p:blipFill>
        <p:spPr>
          <a:xfrm>
            <a:off x="-158346" y="0"/>
            <a:ext cx="12192000" cy="2332478"/>
          </a:xfrm>
          <a:custGeom>
            <a:avLst/>
            <a:gdLst>
              <a:gd name="connsiteX0" fmla="*/ 0 w 12192000"/>
              <a:gd name="connsiteY0" fmla="*/ 0 h 2332478"/>
              <a:gd name="connsiteX1" fmla="*/ 12192000 w 12192000"/>
              <a:gd name="connsiteY1" fmla="*/ 0 h 2332478"/>
              <a:gd name="connsiteX2" fmla="*/ 12192000 w 12192000"/>
              <a:gd name="connsiteY2" fmla="*/ 2332478 h 2332478"/>
              <a:gd name="connsiteX3" fmla="*/ 0 w 12192000"/>
              <a:gd name="connsiteY3" fmla="*/ 2332478 h 2332478"/>
            </a:gdLst>
            <a:ahLst/>
            <a:cxnLst>
              <a:cxn ang="0">
                <a:pos x="connsiteX0" y="connsiteY0"/>
              </a:cxn>
              <a:cxn ang="0">
                <a:pos x="connsiteX1" y="connsiteY1"/>
              </a:cxn>
              <a:cxn ang="0">
                <a:pos x="connsiteX2" y="connsiteY2"/>
              </a:cxn>
              <a:cxn ang="0">
                <a:pos x="connsiteX3" y="connsiteY3"/>
              </a:cxn>
            </a:cxnLst>
            <a:rect l="l" t="t" r="r" b="b"/>
            <a:pathLst>
              <a:path w="12192000" h="2332478">
                <a:moveTo>
                  <a:pt x="0" y="0"/>
                </a:moveTo>
                <a:lnTo>
                  <a:pt x="12192000" y="0"/>
                </a:lnTo>
                <a:lnTo>
                  <a:pt x="12192000" y="2332478"/>
                </a:lnTo>
                <a:lnTo>
                  <a:pt x="0" y="2332478"/>
                </a:lnTo>
                <a:close/>
              </a:path>
            </a:pathLst>
          </a:custGeom>
          <a:effectLst>
            <a:outerShdw blurRad="50800" dist="50800" dir="5400000" algn="ctr" rotWithShape="0">
              <a:srgbClr val="C00000">
                <a:alpha val="99000"/>
              </a:srgbClr>
            </a:outerShdw>
          </a:effectLst>
        </p:spPr>
      </p:pic>
    </p:spTree>
    <p:extLst>
      <p:ext uri="{BB962C8B-B14F-4D97-AF65-F5344CB8AC3E}">
        <p14:creationId xmlns:p14="http://schemas.microsoft.com/office/powerpoint/2010/main" val="180419509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userDrawn="1">
  <p:cSld name="目录">
    <p:bg>
      <p:bgRef idx="1001">
        <a:schemeClr val="bg1"/>
      </p:bgRef>
    </p:bg>
    <p:spTree>
      <p:nvGrpSpPr>
        <p:cNvPr id="1" name=""/>
        <p:cNvGrpSpPr/>
        <p:nvPr/>
      </p:nvGrpSpPr>
      <p:grpSpPr>
        <a:xfrm>
          <a:off x="0" y="0"/>
          <a:ext cx="0" cy="0"/>
          <a:chOff x="0" y="0"/>
          <a:chExt cx="0" cy="0"/>
        </a:xfrm>
      </p:grpSpPr>
      <p:grpSp>
        <p:nvGrpSpPr>
          <p:cNvPr id="6" name="">
            <a:extLst>
              <a:ext uri="{FF2B5EF4-FFF2-40B4-BE49-F238E27FC236}">
                <a16:creationId xmlns:a16="http://schemas.microsoft.com/office/drawing/2014/main" id="{08E4E1E8-BE4A-414E-AE03-D79239E65394}"/>
              </a:ext>
            </a:extLst>
          </p:cNvPr>
          <p:cNvGrpSpPr/>
          <p:nvPr userDrawn="1"/>
        </p:nvGrpSpPr>
        <p:grpSpPr>
          <a:xfrm>
            <a:off x="3938651" y="1028720"/>
            <a:ext cx="4314698" cy="830997"/>
            <a:chOff x="3938651" y="1028720"/>
            <a:chExt cx="4314698" cy="830997"/>
          </a:xfrm>
        </p:grpSpPr>
        <p:sp>
          <p:nvSpPr>
            <p:cNvPr id="29" name="">
              <a:extLst>
                <a:ext uri="{FF2B5EF4-FFF2-40B4-BE49-F238E27FC236}">
                  <a16:creationId xmlns:a16="http://schemas.microsoft.com/office/drawing/2014/main" id="{F46598BB-24F1-42D4-9FDF-A56FA83EF6EA}"/>
                </a:ext>
              </a:extLst>
            </p:cNvPr>
            <p:cNvSpPr txBox="1"/>
            <p:nvPr userDrawn="1"/>
          </p:nvSpPr>
          <p:spPr>
            <a:xfrm>
              <a:off x="5400675" y="1028720"/>
              <a:ext cx="1390650" cy="830997"/>
            </a:xfrm>
            <a:prstGeom prst="rect">
              <a:avLst/>
            </a:prstGeom>
            <a:noFill/>
          </p:spPr>
          <p:txBody>
            <a:bodyPr wrap="square" lIns="0" tIns="0" rIns="0" bIns="0" rtlCol="0" anchor="t">
              <a:spAutoFit/>
            </a:bodyPr>
            <a:lstStyle/>
            <a:p>
              <a:pPr algn="dist"/>
              <a:r>
                <a:rPr lang="zh-CN" altLang="en-US" sz="5400" b="1" dirty="0">
                  <a:gradFill>
                    <a:gsLst>
                      <a:gs pos="2000">
                        <a:schemeClr val="tx1"/>
                      </a:gs>
                      <a:gs pos="98000">
                        <a:schemeClr val="tx2"/>
                      </a:gs>
                    </a:gsLst>
                    <a:lin ang="5400000" scaled="1"/>
                  </a:gradFill>
                  <a:effectLst>
                    <a:outerShdw blurRad="38100" dist="38100" dir="2700000" algn="tl">
                      <a:srgbClr val="000000">
                        <a:alpha val="43137"/>
                      </a:srgbClr>
                    </a:outerShdw>
                  </a:effectLst>
                  <a:latin typeface="+mj-ea"/>
                  <a:ea typeface="+mj-ea"/>
                </a:rPr>
                <a:t>目录</a:t>
              </a:r>
            </a:p>
          </p:txBody>
        </p:sp>
        <p:grpSp>
          <p:nvGrpSpPr>
            <p:cNvPr id="30" name="">
              <a:extLst>
                <a:ext uri="{FF2B5EF4-FFF2-40B4-BE49-F238E27FC236}">
                  <a16:creationId xmlns:a16="http://schemas.microsoft.com/office/drawing/2014/main" id="{A47F49D5-1B2A-4B6F-8B8D-81369DB129C3}"/>
                </a:ext>
              </a:extLst>
            </p:cNvPr>
            <p:cNvGrpSpPr/>
            <p:nvPr userDrawn="1"/>
          </p:nvGrpSpPr>
          <p:grpSpPr>
            <a:xfrm>
              <a:off x="3938651" y="1346508"/>
              <a:ext cx="1296924" cy="192024"/>
              <a:chOff x="4004890" y="1116624"/>
              <a:chExt cx="1296924" cy="192024"/>
            </a:xfrm>
            <a:solidFill>
              <a:schemeClr val="bg1">
                <a:alpha val="0"/>
              </a:schemeClr>
            </a:solidFill>
          </p:grpSpPr>
          <p:sp>
            <p:nvSpPr>
              <p:cNvPr id="31" name="">
                <a:extLst>
                  <a:ext uri="{FF2B5EF4-FFF2-40B4-BE49-F238E27FC236}">
                    <a16:creationId xmlns:a16="http://schemas.microsoft.com/office/drawing/2014/main" id="{4D806628-72FB-469F-A026-245BBF38A2AF}"/>
                  </a:ext>
                </a:extLst>
              </p:cNvPr>
              <p:cNvSpPr/>
              <p:nvPr/>
            </p:nvSpPr>
            <p:spPr>
              <a:xfrm>
                <a:off x="5109790" y="1116624"/>
                <a:ext cx="192024" cy="192024"/>
              </a:xfrm>
              <a:prstGeom prst="diamond">
                <a:avLst/>
              </a:prstGeom>
              <a:grp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p>
            </p:txBody>
          </p:sp>
          <p:cxnSp>
            <p:nvCxnSpPr>
              <p:cNvPr id="32" name="">
                <a:extLst>
                  <a:ext uri="{FF2B5EF4-FFF2-40B4-BE49-F238E27FC236}">
                    <a16:creationId xmlns:a16="http://schemas.microsoft.com/office/drawing/2014/main" id="{39654841-8A34-49C1-86FB-2890B17A5506}"/>
                  </a:ext>
                </a:extLst>
              </p:cNvPr>
              <p:cNvCxnSpPr/>
              <p:nvPr/>
            </p:nvCxnSpPr>
            <p:spPr>
              <a:xfrm flipH="1">
                <a:off x="4004890" y="1212636"/>
                <a:ext cx="1104900" cy="0"/>
              </a:xfrm>
              <a:prstGeom prst="line">
                <a:avLst/>
              </a:prstGeom>
              <a:grpFill/>
              <a:ln w="31750" cap="rnd">
                <a:gradFill>
                  <a:gsLst>
                    <a:gs pos="0">
                      <a:schemeClr val="tx2"/>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33" name="">
              <a:extLst>
                <a:ext uri="{FF2B5EF4-FFF2-40B4-BE49-F238E27FC236}">
                  <a16:creationId xmlns:a16="http://schemas.microsoft.com/office/drawing/2014/main" id="{1F80F963-635D-4923-B3B2-2A067FE48802}"/>
                </a:ext>
              </a:extLst>
            </p:cNvPr>
            <p:cNvGrpSpPr/>
            <p:nvPr userDrawn="1"/>
          </p:nvGrpSpPr>
          <p:grpSpPr>
            <a:xfrm flipH="1">
              <a:off x="6956425" y="1346508"/>
              <a:ext cx="1296924" cy="192024"/>
              <a:chOff x="4004890" y="1116624"/>
              <a:chExt cx="1296924" cy="192024"/>
            </a:xfrm>
            <a:solidFill>
              <a:schemeClr val="bg1">
                <a:alpha val="0"/>
              </a:schemeClr>
            </a:solidFill>
          </p:grpSpPr>
          <p:sp>
            <p:nvSpPr>
              <p:cNvPr id="34" name="">
                <a:extLst>
                  <a:ext uri="{FF2B5EF4-FFF2-40B4-BE49-F238E27FC236}">
                    <a16:creationId xmlns:a16="http://schemas.microsoft.com/office/drawing/2014/main" id="{A8F55332-C8BE-4A5D-A517-6E9CDDC2D53F}"/>
                  </a:ext>
                </a:extLst>
              </p:cNvPr>
              <p:cNvSpPr/>
              <p:nvPr/>
            </p:nvSpPr>
            <p:spPr>
              <a:xfrm>
                <a:off x="5109790" y="1116624"/>
                <a:ext cx="192024" cy="192024"/>
              </a:xfrm>
              <a:prstGeom prst="diamond">
                <a:avLst/>
              </a:prstGeom>
              <a:grp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p>
            </p:txBody>
          </p:sp>
          <p:cxnSp>
            <p:nvCxnSpPr>
              <p:cNvPr id="35" name="">
                <a:extLst>
                  <a:ext uri="{FF2B5EF4-FFF2-40B4-BE49-F238E27FC236}">
                    <a16:creationId xmlns:a16="http://schemas.microsoft.com/office/drawing/2014/main" id="{F0639EC7-2C3B-4CDB-AFA8-50283804E208}"/>
                  </a:ext>
                </a:extLst>
              </p:cNvPr>
              <p:cNvCxnSpPr/>
              <p:nvPr/>
            </p:nvCxnSpPr>
            <p:spPr>
              <a:xfrm flipH="1">
                <a:off x="4004890" y="1212636"/>
                <a:ext cx="1104900" cy="0"/>
              </a:xfrm>
              <a:prstGeom prst="line">
                <a:avLst/>
              </a:prstGeom>
              <a:grpFill/>
              <a:ln w="31750" cap="rnd">
                <a:gradFill>
                  <a:gsLst>
                    <a:gs pos="0">
                      <a:schemeClr val="tx2"/>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pic>
        <p:nvPicPr>
          <p:cNvPr id="27" name="">
            <a:extLst>
              <a:ext uri="{FF2B5EF4-FFF2-40B4-BE49-F238E27FC236}">
                <a16:creationId xmlns:a16="http://schemas.microsoft.com/office/drawing/2014/main" id="{2C17CB8B-6D5F-4032-8F15-A28C15C1F65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922" y="2913576"/>
            <a:ext cx="12192000" cy="4203648"/>
          </a:xfrm>
          <a:prstGeom prst="rect">
            <a:avLst/>
          </a:prstGeom>
          <a:effectLst>
            <a:outerShdw blurRad="50800" dist="50800" dir="5400000" algn="ctr" rotWithShape="0">
              <a:srgbClr val="C00000">
                <a:alpha val="99000"/>
              </a:srgbClr>
            </a:outerShdw>
          </a:effectLst>
        </p:spPr>
      </p:pic>
    </p:spTree>
    <p:extLst>
      <p:ext uri="{BB962C8B-B14F-4D97-AF65-F5344CB8AC3E}">
        <p14:creationId xmlns:p14="http://schemas.microsoft.com/office/powerpoint/2010/main" val="223019485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userDrawn="1">
  <p:cSld name="节标题">
    <p:bg>
      <p:bgRef idx="1001">
        <a:schemeClr val="bg1"/>
      </p:bgRef>
    </p:bg>
    <p:spTree>
      <p:nvGrpSpPr>
        <p:cNvPr id="1" name=""/>
        <p:cNvGrpSpPr/>
        <p:nvPr/>
      </p:nvGrpSpPr>
      <p:grpSpPr>
        <a:xfrm>
          <a:off x="0" y="0"/>
          <a:ext cx="0" cy="0"/>
          <a:chOff x="0" y="0"/>
          <a:chExt cx="0" cy="0"/>
        </a:xfrm>
      </p:grpSpPr>
      <p:pic>
        <p:nvPicPr>
          <p:cNvPr id="13" name="">
            <a:extLst>
              <a:ext uri="{FF2B5EF4-FFF2-40B4-BE49-F238E27FC236}">
                <a16:creationId xmlns:a16="http://schemas.microsoft.com/office/drawing/2014/main" id="{18222BF5-838B-484A-AA76-A79B37AC0E3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887" r="23434"/>
          <a:stretch/>
        </p:blipFill>
        <p:spPr>
          <a:xfrm rot="19104309">
            <a:off x="4473445" y="1884256"/>
            <a:ext cx="9104858" cy="4289303"/>
          </a:xfrm>
          <a:custGeom>
            <a:avLst/>
            <a:gdLst>
              <a:gd name="connsiteX0" fmla="*/ 9104858 w 9104858"/>
              <a:gd name="connsiteY0" fmla="*/ 0 h 4289303"/>
              <a:gd name="connsiteX1" fmla="*/ 9104858 w 9104858"/>
              <a:gd name="connsiteY1" fmla="*/ 1785474 h 4289303"/>
              <a:gd name="connsiteX2" fmla="*/ 6882257 w 9104858"/>
              <a:gd name="connsiteY2" fmla="*/ 4289303 h 4289303"/>
              <a:gd name="connsiteX3" fmla="*/ 2777495 w 9104858"/>
              <a:gd name="connsiteY3" fmla="*/ 4289303 h 4289303"/>
              <a:gd name="connsiteX4" fmla="*/ 0 w 9104858"/>
              <a:gd name="connsiteY4" fmla="*/ 1823774 h 4289303"/>
              <a:gd name="connsiteX5" fmla="*/ 0 w 9104858"/>
              <a:gd name="connsiteY5" fmla="*/ 0 h 428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04858" h="4289303">
                <a:moveTo>
                  <a:pt x="9104858" y="0"/>
                </a:moveTo>
                <a:lnTo>
                  <a:pt x="9104858" y="1785474"/>
                </a:lnTo>
                <a:lnTo>
                  <a:pt x="6882257" y="4289303"/>
                </a:lnTo>
                <a:lnTo>
                  <a:pt x="2777495" y="4289303"/>
                </a:lnTo>
                <a:lnTo>
                  <a:pt x="0" y="1823774"/>
                </a:lnTo>
                <a:lnTo>
                  <a:pt x="0" y="0"/>
                </a:lnTo>
                <a:close/>
              </a:path>
            </a:pathLst>
          </a:custGeom>
          <a:effectLst>
            <a:outerShdw blurRad="50800" dist="50800" dir="5400000" algn="ctr" rotWithShape="0">
              <a:srgbClr val="C00000">
                <a:alpha val="99000"/>
              </a:srgbClr>
            </a:outerShdw>
          </a:effectLst>
        </p:spPr>
      </p:pic>
      <p:pic>
        <p:nvPicPr>
          <p:cNvPr id="20" name="">
            <a:extLst>
              <a:ext uri="{FF2B5EF4-FFF2-40B4-BE49-F238E27FC236}">
                <a16:creationId xmlns:a16="http://schemas.microsoft.com/office/drawing/2014/main" id="{7F396186-C665-4709-B631-5F63094D8AC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2085" r="1306"/>
          <a:stretch/>
        </p:blipFill>
        <p:spPr>
          <a:xfrm rot="16722859">
            <a:off x="-2298856" y="1091145"/>
            <a:ext cx="6990763" cy="4172862"/>
          </a:xfrm>
          <a:custGeom>
            <a:avLst/>
            <a:gdLst>
              <a:gd name="connsiteX0" fmla="*/ 6454993 w 6990763"/>
              <a:gd name="connsiteY0" fmla="*/ 422291 h 4172862"/>
              <a:gd name="connsiteX1" fmla="*/ 6990763 w 6990763"/>
              <a:gd name="connsiteY1" fmla="*/ 3917726 h 4172862"/>
              <a:gd name="connsiteX2" fmla="*/ 6948328 w 6990763"/>
              <a:gd name="connsiteY2" fmla="*/ 3969158 h 4172862"/>
              <a:gd name="connsiteX3" fmla="*/ 6456542 w 6990763"/>
              <a:gd name="connsiteY3" fmla="*/ 4172862 h 4172862"/>
              <a:gd name="connsiteX4" fmla="*/ 695491 w 6990763"/>
              <a:gd name="connsiteY4" fmla="*/ 4172862 h 4172862"/>
              <a:gd name="connsiteX5" fmla="*/ 0 w 6990763"/>
              <a:gd name="connsiteY5" fmla="*/ 3477371 h 4172862"/>
              <a:gd name="connsiteX6" fmla="*/ 0 w 6990763"/>
              <a:gd name="connsiteY6" fmla="*/ 695491 h 4172862"/>
              <a:gd name="connsiteX7" fmla="*/ 695491 w 6990763"/>
              <a:gd name="connsiteY7" fmla="*/ 0 h 4172862"/>
              <a:gd name="connsiteX8" fmla="*/ 1551391 w 6990763"/>
              <a:gd name="connsiteY8" fmla="*/ 0 h 4172862"/>
              <a:gd name="connsiteX9" fmla="*/ 1727193 w 6990763"/>
              <a:gd name="connsiteY9" fmla="*/ 1146955 h 417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90763" h="4172862">
                <a:moveTo>
                  <a:pt x="6454993" y="422291"/>
                </a:moveTo>
                <a:lnTo>
                  <a:pt x="6990763" y="3917726"/>
                </a:lnTo>
                <a:lnTo>
                  <a:pt x="6948328" y="3969158"/>
                </a:lnTo>
                <a:cubicBezTo>
                  <a:pt x="6822469" y="4095017"/>
                  <a:pt x="6648596" y="4172862"/>
                  <a:pt x="6456542" y="4172862"/>
                </a:cubicBezTo>
                <a:lnTo>
                  <a:pt x="695491" y="4172862"/>
                </a:lnTo>
                <a:cubicBezTo>
                  <a:pt x="311382" y="4172862"/>
                  <a:pt x="0" y="3861480"/>
                  <a:pt x="0" y="3477371"/>
                </a:cubicBezTo>
                <a:lnTo>
                  <a:pt x="0" y="695491"/>
                </a:lnTo>
                <a:cubicBezTo>
                  <a:pt x="0" y="311382"/>
                  <a:pt x="311382" y="0"/>
                  <a:pt x="695491" y="0"/>
                </a:cubicBezTo>
                <a:lnTo>
                  <a:pt x="1551391" y="0"/>
                </a:lnTo>
                <a:lnTo>
                  <a:pt x="1727193" y="1146955"/>
                </a:lnTo>
                <a:close/>
              </a:path>
            </a:pathLst>
          </a:custGeom>
          <a:effectLst>
            <a:outerShdw blurRad="50800" dist="50800" dir="5400000" algn="ctr" rotWithShape="0">
              <a:srgbClr val="C00000">
                <a:alpha val="99000"/>
              </a:srgbClr>
            </a:outerShdw>
          </a:effectLst>
        </p:spPr>
      </p:pic>
      <p:cxnSp>
        <p:nvCxnSpPr>
          <p:cNvPr id="19" name="">
            <a:extLst>
              <a:ext uri="{FF2B5EF4-FFF2-40B4-BE49-F238E27FC236}">
                <a16:creationId xmlns:a16="http://schemas.microsoft.com/office/drawing/2014/main" id="{71013535-52B3-4D81-B5AF-D741F38E36A4}"/>
              </a:ext>
            </a:extLst>
          </p:cNvPr>
          <p:cNvCxnSpPr>
            <a:cxnSpLocks/>
          </p:cNvCxnSpPr>
          <p:nvPr userDrawn="1"/>
        </p:nvCxnSpPr>
        <p:spPr>
          <a:xfrm>
            <a:off x="5525284" y="3534534"/>
            <a:ext cx="3671660" cy="0"/>
          </a:xfrm>
          <a:prstGeom prst="line">
            <a:avLst/>
          </a:prstGeom>
          <a:ln w="1905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 name="">
            <a:extLst>
              <a:ext uri="{FF2B5EF4-FFF2-40B4-BE49-F238E27FC236}">
                <a16:creationId xmlns:a16="http://schemas.microsoft.com/office/drawing/2014/main" id="{F04A1705-4C38-489A-A38E-4E3BFBE6DD31}"/>
              </a:ext>
            </a:extLst>
          </p:cNvPr>
          <p:cNvSpPr>
            <a:spLocks noGrp="1"/>
          </p:cNvSpPr>
          <p:nvPr userDrawn="1">
            <p:ph type="title" hasCustomPrompt="1"/>
          </p:nvPr>
        </p:nvSpPr>
        <p:spPr>
          <a:xfrm>
            <a:off x="5292828" y="2297609"/>
            <a:ext cx="4136571" cy="1089529"/>
          </a:xfrm>
        </p:spPr>
        <p:txBody>
          <a:bodyPr>
            <a:spAutoFit/>
          </a:bodyPr>
          <a:lstStyle>
            <a:lvl1pPr>
              <a:defRPr sz="7200" b="1">
                <a:gradFill>
                  <a:gsLst>
                    <a:gs pos="0">
                      <a:schemeClr val="tx1"/>
                    </a:gs>
                    <a:gs pos="100000">
                      <a:schemeClr val="tx2"/>
                    </a:gs>
                  </a:gsLst>
                  <a:lin ang="5400000" scaled="1"/>
                </a:gradFill>
              </a:defRPr>
            </a:lvl1pPr>
          </a:lstStyle>
          <a:p>
            <a:r>
              <a:rPr lang="zh-CN" altLang="en-US" dirty="0"/>
              <a:t>标题样式</a:t>
            </a:r>
          </a:p>
        </p:txBody>
      </p:sp>
      <p:sp>
        <p:nvSpPr>
          <p:cNvPr id="22" name="">
            <a:extLst>
              <a:ext uri="{FF2B5EF4-FFF2-40B4-BE49-F238E27FC236}">
                <a16:creationId xmlns:a16="http://schemas.microsoft.com/office/drawing/2014/main" id="{8560E31E-D70E-4FF7-8232-D32FB17D1D78}"/>
              </a:ext>
            </a:extLst>
          </p:cNvPr>
          <p:cNvSpPr>
            <a:spLocks noGrp="1"/>
          </p:cNvSpPr>
          <p:nvPr userDrawn="1">
            <p:ph sz="quarter" idx="10"/>
          </p:nvPr>
        </p:nvSpPr>
        <p:spPr>
          <a:xfrm>
            <a:off x="5364719" y="3737602"/>
            <a:ext cx="4136571" cy="286232"/>
          </a:xfrm>
        </p:spPr>
        <p:txBody>
          <a:bodyPr>
            <a:spAutoFit/>
          </a:bodyPr>
          <a:lstStyle>
            <a:lvl1pPr marL="0" indent="0">
              <a:buNone/>
              <a:defRPr sz="1400" spc="600">
                <a:solidFill>
                  <a:schemeClr val="tx1">
                    <a:alpha val="82000"/>
                  </a:schemeClr>
                </a:solidFill>
                <a:latin typeface="+mn-lt"/>
              </a:defRPr>
            </a:lvl1pPr>
          </a:lstStyle>
          <a:p>
            <a:pPr lvl="0"/>
            <a:r>
              <a:rPr lang="zh-CN" altLang="en-US" dirty="0"/>
              <a:t>单击此处编辑母版</a:t>
            </a:r>
          </a:p>
        </p:txBody>
      </p:sp>
      <p:sp>
        <p:nvSpPr>
          <p:cNvPr id="24" name="">
            <a:extLst>
              <a:ext uri="{FF2B5EF4-FFF2-40B4-BE49-F238E27FC236}">
                <a16:creationId xmlns:a16="http://schemas.microsoft.com/office/drawing/2014/main" id="{4A28F70A-2CDD-42A6-86BA-6F1CF9D33CFA}"/>
              </a:ext>
            </a:extLst>
          </p:cNvPr>
          <p:cNvSpPr>
            <a:spLocks noGrp="1"/>
          </p:cNvSpPr>
          <p:nvPr userDrawn="1">
            <p:ph sz="quarter" idx="11" hasCustomPrompt="1"/>
          </p:nvPr>
        </p:nvSpPr>
        <p:spPr>
          <a:xfrm>
            <a:off x="2995055" y="2492375"/>
            <a:ext cx="2117808" cy="1795876"/>
          </a:xfrm>
        </p:spPr>
        <p:txBody>
          <a:bodyPr>
            <a:spAutoFit/>
          </a:bodyPr>
          <a:lstStyle>
            <a:lvl1pPr marL="0" indent="0">
              <a:buNone/>
              <a:defRPr sz="12300" b="1">
                <a:gradFill>
                  <a:gsLst>
                    <a:gs pos="0">
                      <a:schemeClr val="tx1"/>
                    </a:gs>
                    <a:gs pos="100000">
                      <a:schemeClr val="tx2"/>
                    </a:gs>
                  </a:gsLst>
                  <a:lin ang="5400000" scaled="1"/>
                </a:gradFill>
                <a:latin typeface="+mj-ea"/>
                <a:ea typeface="+mj-ea"/>
              </a:defRPr>
            </a:lvl1pPr>
          </a:lstStyle>
          <a:p>
            <a:pPr lvl="0"/>
            <a:r>
              <a:rPr lang="en-US" altLang="zh-CN" dirty="0"/>
              <a:t>01</a:t>
            </a:r>
            <a:endParaRPr lang="zh-CN" altLang="en-US" dirty="0"/>
          </a:p>
        </p:txBody>
      </p:sp>
    </p:spTree>
    <p:extLst>
      <p:ext uri="{BB962C8B-B14F-4D97-AF65-F5344CB8AC3E}">
        <p14:creationId xmlns:p14="http://schemas.microsoft.com/office/powerpoint/2010/main" val="15008679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userDrawn="1">
  <p:cSld name="仅标题">
    <p:bg>
      <p:bgRef idx="1001">
        <a:schemeClr val="bg1"/>
      </p:bgRef>
    </p:bg>
    <p:spTree>
      <p:nvGrpSpPr>
        <p:cNvPr id="1" name=""/>
        <p:cNvGrpSpPr/>
        <p:nvPr/>
      </p:nvGrpSpPr>
      <p:grpSpPr>
        <a:xfrm>
          <a:off x="0" y="0"/>
          <a:ext cx="0" cy="0"/>
          <a:chOff x="0" y="0"/>
          <a:chExt cx="0" cy="0"/>
        </a:xfrm>
      </p:grpSpPr>
      <p:sp>
        <p:nvSpPr>
          <p:cNvPr id="13" name="">
            <a:extLst>
              <a:ext uri="{FF2B5EF4-FFF2-40B4-BE49-F238E27FC236}">
                <a16:creationId xmlns:a16="http://schemas.microsoft.com/office/drawing/2014/main" id="{C7C32112-633E-4337-B272-934FB4A18E68}"/>
              </a:ext>
            </a:extLst>
          </p:cNvPr>
          <p:cNvSpPr/>
          <p:nvPr userDrawn="1"/>
        </p:nvSpPr>
        <p:spPr>
          <a:xfrm>
            <a:off x="-12635" y="-31022"/>
            <a:ext cx="12204635" cy="68810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
            <a:extLst>
              <a:ext uri="{FF2B5EF4-FFF2-40B4-BE49-F238E27FC236}">
                <a16:creationId xmlns:a16="http://schemas.microsoft.com/office/drawing/2014/main" id="{F9C65B75-DC3E-47E7-802E-E0DE32425F50}"/>
              </a:ext>
            </a:extLst>
          </p:cNvPr>
          <p:cNvGrpSpPr/>
          <p:nvPr userDrawn="1"/>
        </p:nvGrpSpPr>
        <p:grpSpPr>
          <a:xfrm>
            <a:off x="6954900" y="541252"/>
            <a:ext cx="2519303" cy="309373"/>
            <a:chOff x="8290749" y="615479"/>
            <a:chExt cx="2519303" cy="309373"/>
          </a:xfrm>
        </p:grpSpPr>
        <p:sp>
          <p:nvSpPr>
            <p:cNvPr id="25" name="">
              <a:extLst>
                <a:ext uri="{FF2B5EF4-FFF2-40B4-BE49-F238E27FC236}">
                  <a16:creationId xmlns:a16="http://schemas.microsoft.com/office/drawing/2014/main" id="{2751D9BA-B3A2-4803-9972-BD554B915E0B}"/>
                </a:ext>
              </a:extLst>
            </p:cNvPr>
            <p:cNvSpPr/>
            <p:nvPr/>
          </p:nvSpPr>
          <p:spPr>
            <a:xfrm>
              <a:off x="8290749" y="615479"/>
              <a:ext cx="2519303" cy="309373"/>
            </a:xfrm>
            <a:custGeom>
              <a:avLst/>
              <a:gdLst>
                <a:gd name="connsiteX0" fmla="*/ 0 w 3330497"/>
                <a:gd name="connsiteY0" fmla="*/ 535259 h 535259"/>
                <a:gd name="connsiteX1" fmla="*/ 535259 w 3330497"/>
                <a:gd name="connsiteY1" fmla="*/ 0 h 535259"/>
                <a:gd name="connsiteX2" fmla="*/ 3330497 w 3330497"/>
                <a:gd name="connsiteY2" fmla="*/ 0 h 535259"/>
                <a:gd name="connsiteX0" fmla="*/ 0 w 4388766"/>
                <a:gd name="connsiteY0" fmla="*/ 538947 h 538947"/>
                <a:gd name="connsiteX1" fmla="*/ 535259 w 4388766"/>
                <a:gd name="connsiteY1" fmla="*/ 3688 h 538947"/>
                <a:gd name="connsiteX2" fmla="*/ 4388766 w 4388766"/>
                <a:gd name="connsiteY2" fmla="*/ 0 h 538947"/>
              </a:gdLst>
              <a:ahLst/>
              <a:cxnLst>
                <a:cxn ang="0">
                  <a:pos x="connsiteX0" y="connsiteY0"/>
                </a:cxn>
                <a:cxn ang="0">
                  <a:pos x="connsiteX1" y="connsiteY1"/>
                </a:cxn>
                <a:cxn ang="0">
                  <a:pos x="connsiteX2" y="connsiteY2"/>
                </a:cxn>
              </a:cxnLst>
              <a:rect l="l" t="t" r="r" b="b"/>
              <a:pathLst>
                <a:path w="4388766" h="538947">
                  <a:moveTo>
                    <a:pt x="0" y="538947"/>
                  </a:moveTo>
                  <a:lnTo>
                    <a:pt x="535259" y="3688"/>
                  </a:lnTo>
                  <a:lnTo>
                    <a:pt x="4388766" y="0"/>
                  </a:lnTo>
                </a:path>
              </a:pathLst>
            </a:custGeom>
            <a:noFill/>
            <a:ln w="9525">
              <a:gradFill>
                <a:gsLst>
                  <a:gs pos="13000">
                    <a:schemeClr val="accent1">
                      <a:lumMod val="60000"/>
                      <a:lumOff val="40000"/>
                    </a:schemeClr>
                  </a:gs>
                  <a:gs pos="0">
                    <a:schemeClr val="accent1">
                      <a:alpha val="0"/>
                    </a:schemeClr>
                  </a:gs>
                  <a:gs pos="11000">
                    <a:schemeClr val="accent1"/>
                  </a:gs>
                  <a:gs pos="88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
              <a:extLst>
                <a:ext uri="{FF2B5EF4-FFF2-40B4-BE49-F238E27FC236}">
                  <a16:creationId xmlns:a16="http://schemas.microsoft.com/office/drawing/2014/main" id="{D3B608B7-9861-4DA9-BF97-32E94D4F8D3A}"/>
                </a:ext>
              </a:extLst>
            </p:cNvPr>
            <p:cNvSpPr/>
            <p:nvPr/>
          </p:nvSpPr>
          <p:spPr>
            <a:xfrm>
              <a:off x="8458421" y="687137"/>
              <a:ext cx="1607916" cy="174720"/>
            </a:xfrm>
            <a:custGeom>
              <a:avLst/>
              <a:gdLst>
                <a:gd name="connsiteX0" fmla="*/ 0 w 3330497"/>
                <a:gd name="connsiteY0" fmla="*/ 535259 h 535259"/>
                <a:gd name="connsiteX1" fmla="*/ 535259 w 3330497"/>
                <a:gd name="connsiteY1" fmla="*/ 0 h 535259"/>
                <a:gd name="connsiteX2" fmla="*/ 3330497 w 3330497"/>
                <a:gd name="connsiteY2" fmla="*/ 0 h 535259"/>
                <a:gd name="connsiteX0" fmla="*/ 0 w 4976371"/>
                <a:gd name="connsiteY0" fmla="*/ 540746 h 540746"/>
                <a:gd name="connsiteX1" fmla="*/ 535259 w 4976371"/>
                <a:gd name="connsiteY1" fmla="*/ 5487 h 540746"/>
                <a:gd name="connsiteX2" fmla="*/ 4976371 w 4976371"/>
                <a:gd name="connsiteY2" fmla="*/ 0 h 540746"/>
              </a:gdLst>
              <a:ahLst/>
              <a:cxnLst>
                <a:cxn ang="0">
                  <a:pos x="connsiteX0" y="connsiteY0"/>
                </a:cxn>
                <a:cxn ang="0">
                  <a:pos x="connsiteX1" y="connsiteY1"/>
                </a:cxn>
                <a:cxn ang="0">
                  <a:pos x="connsiteX2" y="connsiteY2"/>
                </a:cxn>
              </a:cxnLst>
              <a:rect l="l" t="t" r="r" b="b"/>
              <a:pathLst>
                <a:path w="4976371" h="540746">
                  <a:moveTo>
                    <a:pt x="0" y="540746"/>
                  </a:moveTo>
                  <a:lnTo>
                    <a:pt x="535259" y="5487"/>
                  </a:lnTo>
                  <a:lnTo>
                    <a:pt x="4976371" y="0"/>
                  </a:lnTo>
                </a:path>
              </a:pathLst>
            </a:custGeom>
            <a:noFill/>
            <a:ln w="3175">
              <a:gradFill>
                <a:gsLst>
                  <a:gs pos="0">
                    <a:schemeClr val="accent1">
                      <a:alpha val="0"/>
                    </a:schemeClr>
                  </a:gs>
                  <a:gs pos="15000">
                    <a:schemeClr val="accent1">
                      <a:lumMod val="60000"/>
                      <a:lumOff val="40000"/>
                    </a:schemeClr>
                  </a:gs>
                  <a:gs pos="7886">
                    <a:schemeClr val="accent1"/>
                  </a:gs>
                  <a:gs pos="89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
              <a:extLst>
                <a:ext uri="{FF2B5EF4-FFF2-40B4-BE49-F238E27FC236}">
                  <a16:creationId xmlns:a16="http://schemas.microsoft.com/office/drawing/2014/main" id="{9A49F4B0-4C00-4A2A-B90B-DBF7BBF648BC}"/>
                </a:ext>
              </a:extLst>
            </p:cNvPr>
            <p:cNvSpPr/>
            <p:nvPr/>
          </p:nvSpPr>
          <p:spPr>
            <a:xfrm>
              <a:off x="8590056" y="752930"/>
              <a:ext cx="1080996" cy="66168"/>
            </a:xfrm>
            <a:prstGeom prst="parallelogram">
              <a:avLst>
                <a:gd name="adj" fmla="val 98355"/>
              </a:avLst>
            </a:prstGeom>
            <a:gradFill flip="none" rotWithShape="1">
              <a:gsLst>
                <a:gs pos="0">
                  <a:schemeClr val="accent1">
                    <a:alpha val="46000"/>
                  </a:schemeClr>
                </a:gs>
                <a:gs pos="57000">
                  <a:schemeClr val="accent1">
                    <a:alpha val="0"/>
                  </a:schemeClr>
                </a:gs>
              </a:gsLst>
              <a:lin ang="2700000" scaled="1"/>
              <a:tileRect/>
            </a:gradFill>
            <a:ln w="3175">
              <a:gradFill flip="none" rotWithShape="1">
                <a:gsLst>
                  <a:gs pos="0">
                    <a:schemeClr val="accent1"/>
                  </a:gs>
                  <a:gs pos="61000">
                    <a:schemeClr val="accent1">
                      <a:alpha val="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
            <a:extLst>
              <a:ext uri="{FF2B5EF4-FFF2-40B4-BE49-F238E27FC236}">
                <a16:creationId xmlns:a16="http://schemas.microsoft.com/office/drawing/2014/main" id="{AF73D1B4-E9EE-4ADF-A27D-CF4F992775D4}"/>
              </a:ext>
            </a:extLst>
          </p:cNvPr>
          <p:cNvGrpSpPr/>
          <p:nvPr userDrawn="1"/>
        </p:nvGrpSpPr>
        <p:grpSpPr>
          <a:xfrm flipH="1">
            <a:off x="2717799" y="541252"/>
            <a:ext cx="2519303" cy="309373"/>
            <a:chOff x="8290749" y="615479"/>
            <a:chExt cx="2519303" cy="309373"/>
          </a:xfrm>
        </p:grpSpPr>
        <p:sp>
          <p:nvSpPr>
            <p:cNvPr id="29" name="">
              <a:extLst>
                <a:ext uri="{FF2B5EF4-FFF2-40B4-BE49-F238E27FC236}">
                  <a16:creationId xmlns:a16="http://schemas.microsoft.com/office/drawing/2014/main" id="{398962CB-6E85-410E-9B3D-714FF7D11754}"/>
                </a:ext>
              </a:extLst>
            </p:cNvPr>
            <p:cNvSpPr/>
            <p:nvPr/>
          </p:nvSpPr>
          <p:spPr>
            <a:xfrm>
              <a:off x="8290749" y="615479"/>
              <a:ext cx="2519303" cy="309373"/>
            </a:xfrm>
            <a:custGeom>
              <a:avLst/>
              <a:gdLst>
                <a:gd name="connsiteX0" fmla="*/ 0 w 3330497"/>
                <a:gd name="connsiteY0" fmla="*/ 535259 h 535259"/>
                <a:gd name="connsiteX1" fmla="*/ 535259 w 3330497"/>
                <a:gd name="connsiteY1" fmla="*/ 0 h 535259"/>
                <a:gd name="connsiteX2" fmla="*/ 3330497 w 3330497"/>
                <a:gd name="connsiteY2" fmla="*/ 0 h 535259"/>
                <a:gd name="connsiteX0" fmla="*/ 0 w 4388766"/>
                <a:gd name="connsiteY0" fmla="*/ 538947 h 538947"/>
                <a:gd name="connsiteX1" fmla="*/ 535259 w 4388766"/>
                <a:gd name="connsiteY1" fmla="*/ 3688 h 538947"/>
                <a:gd name="connsiteX2" fmla="*/ 4388766 w 4388766"/>
                <a:gd name="connsiteY2" fmla="*/ 0 h 538947"/>
              </a:gdLst>
              <a:ahLst/>
              <a:cxnLst>
                <a:cxn ang="0">
                  <a:pos x="connsiteX0" y="connsiteY0"/>
                </a:cxn>
                <a:cxn ang="0">
                  <a:pos x="connsiteX1" y="connsiteY1"/>
                </a:cxn>
                <a:cxn ang="0">
                  <a:pos x="connsiteX2" y="connsiteY2"/>
                </a:cxn>
              </a:cxnLst>
              <a:rect l="l" t="t" r="r" b="b"/>
              <a:pathLst>
                <a:path w="4388766" h="538947">
                  <a:moveTo>
                    <a:pt x="0" y="538947"/>
                  </a:moveTo>
                  <a:lnTo>
                    <a:pt x="535259" y="3688"/>
                  </a:lnTo>
                  <a:lnTo>
                    <a:pt x="4388766" y="0"/>
                  </a:lnTo>
                </a:path>
              </a:pathLst>
            </a:custGeom>
            <a:noFill/>
            <a:ln w="9525">
              <a:gradFill>
                <a:gsLst>
                  <a:gs pos="13000">
                    <a:schemeClr val="accent1">
                      <a:lumMod val="60000"/>
                      <a:lumOff val="40000"/>
                    </a:schemeClr>
                  </a:gs>
                  <a:gs pos="0">
                    <a:schemeClr val="accent1">
                      <a:alpha val="0"/>
                    </a:schemeClr>
                  </a:gs>
                  <a:gs pos="11000">
                    <a:schemeClr val="accent1"/>
                  </a:gs>
                  <a:gs pos="88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
              <a:extLst>
                <a:ext uri="{FF2B5EF4-FFF2-40B4-BE49-F238E27FC236}">
                  <a16:creationId xmlns:a16="http://schemas.microsoft.com/office/drawing/2014/main" id="{82382B00-7C50-4059-8F3A-2ED062FC177C}"/>
                </a:ext>
              </a:extLst>
            </p:cNvPr>
            <p:cNvSpPr/>
            <p:nvPr/>
          </p:nvSpPr>
          <p:spPr>
            <a:xfrm>
              <a:off x="8458421" y="687137"/>
              <a:ext cx="1607916" cy="174720"/>
            </a:xfrm>
            <a:custGeom>
              <a:avLst/>
              <a:gdLst>
                <a:gd name="connsiteX0" fmla="*/ 0 w 3330497"/>
                <a:gd name="connsiteY0" fmla="*/ 535259 h 535259"/>
                <a:gd name="connsiteX1" fmla="*/ 535259 w 3330497"/>
                <a:gd name="connsiteY1" fmla="*/ 0 h 535259"/>
                <a:gd name="connsiteX2" fmla="*/ 3330497 w 3330497"/>
                <a:gd name="connsiteY2" fmla="*/ 0 h 535259"/>
                <a:gd name="connsiteX0" fmla="*/ 0 w 4976371"/>
                <a:gd name="connsiteY0" fmla="*/ 540746 h 540746"/>
                <a:gd name="connsiteX1" fmla="*/ 535259 w 4976371"/>
                <a:gd name="connsiteY1" fmla="*/ 5487 h 540746"/>
                <a:gd name="connsiteX2" fmla="*/ 4976371 w 4976371"/>
                <a:gd name="connsiteY2" fmla="*/ 0 h 540746"/>
              </a:gdLst>
              <a:ahLst/>
              <a:cxnLst>
                <a:cxn ang="0">
                  <a:pos x="connsiteX0" y="connsiteY0"/>
                </a:cxn>
                <a:cxn ang="0">
                  <a:pos x="connsiteX1" y="connsiteY1"/>
                </a:cxn>
                <a:cxn ang="0">
                  <a:pos x="connsiteX2" y="connsiteY2"/>
                </a:cxn>
              </a:cxnLst>
              <a:rect l="l" t="t" r="r" b="b"/>
              <a:pathLst>
                <a:path w="4976371" h="540746">
                  <a:moveTo>
                    <a:pt x="0" y="540746"/>
                  </a:moveTo>
                  <a:lnTo>
                    <a:pt x="535259" y="5487"/>
                  </a:lnTo>
                  <a:lnTo>
                    <a:pt x="4976371" y="0"/>
                  </a:lnTo>
                </a:path>
              </a:pathLst>
            </a:custGeom>
            <a:noFill/>
            <a:ln w="3175">
              <a:gradFill>
                <a:gsLst>
                  <a:gs pos="0">
                    <a:schemeClr val="accent1"/>
                  </a:gs>
                  <a:gs pos="15000">
                    <a:schemeClr val="accent1">
                      <a:lumMod val="60000"/>
                      <a:lumOff val="40000"/>
                    </a:schemeClr>
                  </a:gs>
                  <a:gs pos="7886">
                    <a:schemeClr val="accent1"/>
                  </a:gs>
                  <a:gs pos="89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
              <a:extLst>
                <a:ext uri="{FF2B5EF4-FFF2-40B4-BE49-F238E27FC236}">
                  <a16:creationId xmlns:a16="http://schemas.microsoft.com/office/drawing/2014/main" id="{3FD847FA-CD0C-44F6-9B27-FF952C0A87B9}"/>
                </a:ext>
              </a:extLst>
            </p:cNvPr>
            <p:cNvSpPr/>
            <p:nvPr/>
          </p:nvSpPr>
          <p:spPr>
            <a:xfrm>
              <a:off x="8590056" y="752930"/>
              <a:ext cx="1080996" cy="66168"/>
            </a:xfrm>
            <a:prstGeom prst="parallelogram">
              <a:avLst>
                <a:gd name="adj" fmla="val 98355"/>
              </a:avLst>
            </a:prstGeom>
            <a:gradFill flip="none" rotWithShape="1">
              <a:gsLst>
                <a:gs pos="0">
                  <a:schemeClr val="accent1">
                    <a:alpha val="46000"/>
                  </a:schemeClr>
                </a:gs>
                <a:gs pos="57000">
                  <a:schemeClr val="accent1">
                    <a:alpha val="0"/>
                  </a:schemeClr>
                </a:gs>
              </a:gsLst>
              <a:lin ang="2700000" scaled="1"/>
              <a:tileRect/>
            </a:gradFill>
            <a:ln w="3175">
              <a:gradFill flip="none" rotWithShape="1">
                <a:gsLst>
                  <a:gs pos="0">
                    <a:schemeClr val="accent1"/>
                  </a:gs>
                  <a:gs pos="61000">
                    <a:schemeClr val="accent1">
                      <a:alpha val="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
            <a:extLst>
              <a:ext uri="{FF2B5EF4-FFF2-40B4-BE49-F238E27FC236}">
                <a16:creationId xmlns:a16="http://schemas.microsoft.com/office/drawing/2014/main" id="{87BCCB89-59CA-48E3-AFEB-3DE2CB19F457}"/>
              </a:ext>
            </a:extLst>
          </p:cNvPr>
          <p:cNvSpPr>
            <a:spLocks noGrp="1"/>
          </p:cNvSpPr>
          <p:nvPr>
            <p:ph type="title" hasCustomPrompt="1"/>
          </p:nvPr>
        </p:nvSpPr>
        <p:spPr>
          <a:xfrm>
            <a:off x="5105467" y="444022"/>
            <a:ext cx="1962874" cy="535531"/>
          </a:xfrm>
          <a:prstGeom prst="rect">
            <a:avLst/>
          </a:prstGeom>
        </p:spPr>
        <p:txBody>
          <a:bodyPr>
            <a:spAutoFit/>
          </a:bodyPr>
          <a:lstStyle>
            <a:lvl1pPr algn="ctr">
              <a:defRPr lang="zh-CN" altLang="en-US" sz="3200" b="1" kern="1200" dirty="0">
                <a:gradFill>
                  <a:gsLst>
                    <a:gs pos="0">
                      <a:schemeClr val="tx1"/>
                    </a:gs>
                    <a:gs pos="100000">
                      <a:schemeClr val="tx2"/>
                    </a:gs>
                  </a:gsLst>
                  <a:lin ang="5400000" scaled="0"/>
                </a:gradFill>
                <a:effectLst>
                  <a:reflection blurRad="50800" stA="17000" endPos="25000" dist="38100" dir="5400000" sy="-100000" algn="bl" rotWithShape="0"/>
                </a:effectLst>
                <a:latin typeface="+mj-ea"/>
                <a:ea typeface="+mj-ea"/>
                <a:cs typeface="+mn-cs"/>
              </a:defRPr>
            </a:lvl1pPr>
          </a:lstStyle>
          <a:p>
            <a:r>
              <a:rPr lang="zh-CN" altLang="en-US" dirty="0"/>
              <a:t>添加标题</a:t>
            </a:r>
          </a:p>
        </p:txBody>
      </p:sp>
      <p:sp>
        <p:nvSpPr>
          <p:cNvPr id="12" name="">
            <a:extLst>
              <a:ext uri="{FF2B5EF4-FFF2-40B4-BE49-F238E27FC236}">
                <a16:creationId xmlns:a16="http://schemas.microsoft.com/office/drawing/2014/main" id="{315C5E34-60DC-4B90-A08E-859DD2F592BD}"/>
              </a:ext>
            </a:extLst>
          </p:cNvPr>
          <p:cNvSpPr>
            <a:spLocks noGrp="1"/>
          </p:cNvSpPr>
          <p:nvPr>
            <p:ph sz="quarter" idx="10" hasCustomPrompt="1"/>
          </p:nvPr>
        </p:nvSpPr>
        <p:spPr>
          <a:xfrm>
            <a:off x="4836349" y="981319"/>
            <a:ext cx="2519303" cy="525272"/>
          </a:xfrm>
        </p:spPr>
        <p:txBody>
          <a:bodyPr>
            <a:spAutoFit/>
          </a:bodyPr>
          <a:lstStyle>
            <a:lvl1pPr marL="0" indent="0" algn="ctr">
              <a:buNone/>
              <a:defRPr sz="1100" spc="-150">
                <a:solidFill>
                  <a:schemeClr val="tx1">
                    <a:alpha val="61000"/>
                  </a:schemeClr>
                </a:solidFill>
                <a:latin typeface="Arial" panose="020B0604020202020204" pitchFamily="34" charset="0"/>
                <a:cs typeface="Arial" panose="020B0604020202020204" pitchFamily="34" charset="0"/>
              </a:defRPr>
            </a:lvl1pPr>
          </a:lstStyle>
          <a:p>
            <a:r>
              <a:rPr lang="en-US" altLang="zh-CN" spc="0" dirty="0"/>
              <a:t>ANNUAL REVIEW</a:t>
            </a:r>
          </a:p>
          <a:p>
            <a:endParaRPr lang="zh-CN" altLang="en-US" spc="0" dirty="0"/>
          </a:p>
        </p:txBody>
      </p:sp>
    </p:spTree>
    <p:extLst>
      <p:ext uri="{BB962C8B-B14F-4D97-AF65-F5344CB8AC3E}">
        <p14:creationId xmlns:p14="http://schemas.microsoft.com/office/powerpoint/2010/main" val="311232413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74096"/>
      </p:ext>
    </p:extLst>
  </p:cSld>
  <p:clrMapOvr>
    <a:masterClrMapping/>
  </p:clrMapOvr>
</p:sldLayout>
</file>

<file path=ppt/slideLayouts/slideLayout6.xml><?xml version="1.0" encoding="utf-8"?>
<p:sldLayout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reserve="1" userDrawn="1">
  <p:cSld name="末尾幻灯片">
    <p:bg>
      <p:bgRef idx="1001">
        <a:schemeClr val="bg1"/>
      </p:bgRef>
    </p:bg>
    <p:spTree>
      <p:nvGrpSpPr>
        <p:cNvPr id="1" name=""/>
        <p:cNvGrpSpPr/>
        <p:nvPr/>
      </p:nvGrpSpPr>
      <p:grpSpPr>
        <a:xfrm>
          <a:off x="0" y="0"/>
          <a:ext cx="0" cy="0"/>
          <a:chOff x="0" y="0"/>
          <a:chExt cx="0" cy="0"/>
        </a:xfrm>
      </p:grpSpPr>
      <p:sp>
        <p:nvSpPr>
          <p:cNvPr id="52" name="">
            <a:extLst>
              <a:ext uri="{FF2B5EF4-FFF2-40B4-BE49-F238E27FC236}">
                <a16:creationId xmlns:a16="http://schemas.microsoft.com/office/drawing/2014/main" id="{DEB43010-EB18-46FF-A97D-C1F85471D6A6}"/>
              </a:ext>
            </a:extLst>
          </p:cNvPr>
          <p:cNvSpPr/>
          <p:nvPr userDrawn="1"/>
        </p:nvSpPr>
        <p:spPr>
          <a:xfrm>
            <a:off x="-12635" y="-31022"/>
            <a:ext cx="12204635" cy="68810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
            <a:extLst>
              <a:ext uri="{FF2B5EF4-FFF2-40B4-BE49-F238E27FC236}">
                <a16:creationId xmlns:a16="http://schemas.microsoft.com/office/drawing/2014/main" id="{803A5929-F62F-48DE-AB95-78314CA3D4BC}"/>
              </a:ext>
            </a:extLst>
          </p:cNvPr>
          <p:cNvGrpSpPr/>
          <p:nvPr userDrawn="1"/>
        </p:nvGrpSpPr>
        <p:grpSpPr>
          <a:xfrm flipH="1">
            <a:off x="5078799" y="-1648760"/>
            <a:ext cx="7586485" cy="1611472"/>
            <a:chOff x="-1169520" y="-646798"/>
            <a:chExt cx="7586485" cy="1611472"/>
          </a:xfrm>
        </p:grpSpPr>
        <p:sp>
          <p:nvSpPr>
            <p:cNvPr id="28" name="">
              <a:extLst>
                <a:ext uri="{FF2B5EF4-FFF2-40B4-BE49-F238E27FC236}">
                  <a16:creationId xmlns:a16="http://schemas.microsoft.com/office/drawing/2014/main" id="{D12A3CEE-A84E-462E-BB21-00345483D659}"/>
                </a:ext>
              </a:extLst>
            </p:cNvPr>
            <p:cNvSpPr/>
            <p:nvPr/>
          </p:nvSpPr>
          <p:spPr>
            <a:xfrm>
              <a:off x="-1169520" y="-646798"/>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a:solidFill>
                <a:srgbClr val="FFCC66">
                  <a:alpha val="1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思源黑体 CN Regular"/>
                <a:cs typeface="+mn-cs"/>
              </a:endParaRPr>
            </a:p>
          </p:txBody>
        </p:sp>
        <p:sp>
          <p:nvSpPr>
            <p:cNvPr id="29" name="">
              <a:extLst>
                <a:ext uri="{FF2B5EF4-FFF2-40B4-BE49-F238E27FC236}">
                  <a16:creationId xmlns:a16="http://schemas.microsoft.com/office/drawing/2014/main" id="{4D7BB77F-44D8-40A3-B704-C2184DF217FD}"/>
                </a:ext>
              </a:extLst>
            </p:cNvPr>
            <p:cNvSpPr/>
            <p:nvPr/>
          </p:nvSpPr>
          <p:spPr>
            <a:xfrm rot="15222">
              <a:off x="-1087990" y="-614016"/>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D073">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30" name="">
              <a:extLst>
                <a:ext uri="{FF2B5EF4-FFF2-40B4-BE49-F238E27FC236}">
                  <a16:creationId xmlns:a16="http://schemas.microsoft.com/office/drawing/2014/main" id="{5BEDB722-4558-47D9-A04B-AD174EB03D75}"/>
                </a:ext>
              </a:extLst>
            </p:cNvPr>
            <p:cNvSpPr/>
            <p:nvPr/>
          </p:nvSpPr>
          <p:spPr>
            <a:xfrm rot="30444">
              <a:off x="-1006461" y="-581233"/>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D581">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31" name="">
              <a:extLst>
                <a:ext uri="{FF2B5EF4-FFF2-40B4-BE49-F238E27FC236}">
                  <a16:creationId xmlns:a16="http://schemas.microsoft.com/office/drawing/2014/main" id="{FD1BCD40-04A9-4C3F-BF60-4CBA78C04700}"/>
                </a:ext>
              </a:extLst>
            </p:cNvPr>
            <p:cNvSpPr/>
            <p:nvPr/>
          </p:nvSpPr>
          <p:spPr>
            <a:xfrm rot="45666">
              <a:off x="-924931" y="-548451"/>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D98F">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32" name="">
              <a:extLst>
                <a:ext uri="{FF2B5EF4-FFF2-40B4-BE49-F238E27FC236}">
                  <a16:creationId xmlns:a16="http://schemas.microsoft.com/office/drawing/2014/main" id="{4FF7F8BB-E9F9-4432-ADFE-F61F64D669C9}"/>
                </a:ext>
              </a:extLst>
            </p:cNvPr>
            <p:cNvSpPr/>
            <p:nvPr/>
          </p:nvSpPr>
          <p:spPr>
            <a:xfrm rot="60888">
              <a:off x="-843401" y="-515668"/>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DE9D">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33" name="">
              <a:extLst>
                <a:ext uri="{FF2B5EF4-FFF2-40B4-BE49-F238E27FC236}">
                  <a16:creationId xmlns:a16="http://schemas.microsoft.com/office/drawing/2014/main" id="{1C183041-F081-4E24-A07A-E57FF43F81F2}"/>
                </a:ext>
              </a:extLst>
            </p:cNvPr>
            <p:cNvSpPr/>
            <p:nvPr/>
          </p:nvSpPr>
          <p:spPr>
            <a:xfrm rot="76110">
              <a:off x="-761872" y="-482886"/>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E3AB">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34" name="">
              <a:extLst>
                <a:ext uri="{FF2B5EF4-FFF2-40B4-BE49-F238E27FC236}">
                  <a16:creationId xmlns:a16="http://schemas.microsoft.com/office/drawing/2014/main" id="{E053BB17-6B93-466B-B196-8B1E4DE12915}"/>
                </a:ext>
              </a:extLst>
            </p:cNvPr>
            <p:cNvSpPr/>
            <p:nvPr/>
          </p:nvSpPr>
          <p:spPr>
            <a:xfrm rot="91333">
              <a:off x="-680342" y="-450103"/>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E7B9">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35" name="">
              <a:extLst>
                <a:ext uri="{FF2B5EF4-FFF2-40B4-BE49-F238E27FC236}">
                  <a16:creationId xmlns:a16="http://schemas.microsoft.com/office/drawing/2014/main" id="{BB319771-831F-4A00-8565-39814E024548}"/>
                </a:ext>
              </a:extLst>
            </p:cNvPr>
            <p:cNvSpPr/>
            <p:nvPr/>
          </p:nvSpPr>
          <p:spPr>
            <a:xfrm rot="106555">
              <a:off x="-598813" y="-417321"/>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ECC7">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36" name="">
              <a:extLst>
                <a:ext uri="{FF2B5EF4-FFF2-40B4-BE49-F238E27FC236}">
                  <a16:creationId xmlns:a16="http://schemas.microsoft.com/office/drawing/2014/main" id="{CB714CA6-AA5B-41C5-8483-B7D533E205DB}"/>
                </a:ext>
              </a:extLst>
            </p:cNvPr>
            <p:cNvSpPr/>
            <p:nvPr/>
          </p:nvSpPr>
          <p:spPr>
            <a:xfrm rot="121777">
              <a:off x="-517283" y="-384538"/>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F1D5">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37" name="">
              <a:extLst>
                <a:ext uri="{FF2B5EF4-FFF2-40B4-BE49-F238E27FC236}">
                  <a16:creationId xmlns:a16="http://schemas.microsoft.com/office/drawing/2014/main" id="{C8A9A72E-E6D0-4220-ABAB-5D0CB2E781E6}"/>
                </a:ext>
              </a:extLst>
            </p:cNvPr>
            <p:cNvSpPr/>
            <p:nvPr/>
          </p:nvSpPr>
          <p:spPr>
            <a:xfrm rot="136999">
              <a:off x="-435753" y="-351756"/>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F5E3">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38" name="">
              <a:extLst>
                <a:ext uri="{FF2B5EF4-FFF2-40B4-BE49-F238E27FC236}">
                  <a16:creationId xmlns:a16="http://schemas.microsoft.com/office/drawing/2014/main" id="{D417F145-ACC6-46FD-BA4A-5CFC04EF1AA2}"/>
                </a:ext>
              </a:extLst>
            </p:cNvPr>
            <p:cNvSpPr/>
            <p:nvPr/>
          </p:nvSpPr>
          <p:spPr>
            <a:xfrm rot="152221">
              <a:off x="-354224" y="-318973"/>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FAF1">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grpSp>
      <p:grpSp>
        <p:nvGrpSpPr>
          <p:cNvPr id="39" name="">
            <a:extLst>
              <a:ext uri="{FF2B5EF4-FFF2-40B4-BE49-F238E27FC236}">
                <a16:creationId xmlns:a16="http://schemas.microsoft.com/office/drawing/2014/main" id="{0E34E3A4-4377-4F98-BD34-C96966186F98}"/>
              </a:ext>
            </a:extLst>
          </p:cNvPr>
          <p:cNvGrpSpPr/>
          <p:nvPr userDrawn="1"/>
        </p:nvGrpSpPr>
        <p:grpSpPr>
          <a:xfrm rot="10378822">
            <a:off x="6344549" y="6087728"/>
            <a:ext cx="7586485" cy="1611472"/>
            <a:chOff x="-1169520" y="-646798"/>
            <a:chExt cx="7586485" cy="1611472"/>
          </a:xfrm>
        </p:grpSpPr>
        <p:sp>
          <p:nvSpPr>
            <p:cNvPr id="40" name="">
              <a:extLst>
                <a:ext uri="{FF2B5EF4-FFF2-40B4-BE49-F238E27FC236}">
                  <a16:creationId xmlns:a16="http://schemas.microsoft.com/office/drawing/2014/main" id="{939620C7-BF00-4230-8139-92B0C1F0566D}"/>
                </a:ext>
              </a:extLst>
            </p:cNvPr>
            <p:cNvSpPr/>
            <p:nvPr/>
          </p:nvSpPr>
          <p:spPr>
            <a:xfrm>
              <a:off x="-1169520" y="-646798"/>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a:solidFill>
                <a:srgbClr val="FFCC66">
                  <a:alpha val="1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思源黑体 CN Regular"/>
                <a:cs typeface="+mn-cs"/>
              </a:endParaRPr>
            </a:p>
          </p:txBody>
        </p:sp>
        <p:sp>
          <p:nvSpPr>
            <p:cNvPr id="41" name="">
              <a:extLst>
                <a:ext uri="{FF2B5EF4-FFF2-40B4-BE49-F238E27FC236}">
                  <a16:creationId xmlns:a16="http://schemas.microsoft.com/office/drawing/2014/main" id="{1148442E-E877-4637-A10D-186FF15EA32F}"/>
                </a:ext>
              </a:extLst>
            </p:cNvPr>
            <p:cNvSpPr/>
            <p:nvPr/>
          </p:nvSpPr>
          <p:spPr>
            <a:xfrm rot="15222">
              <a:off x="-1087990" y="-614016"/>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D073">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42" name="">
              <a:extLst>
                <a:ext uri="{FF2B5EF4-FFF2-40B4-BE49-F238E27FC236}">
                  <a16:creationId xmlns:a16="http://schemas.microsoft.com/office/drawing/2014/main" id="{0705EA80-1739-42FE-AE66-72ED55702654}"/>
                </a:ext>
              </a:extLst>
            </p:cNvPr>
            <p:cNvSpPr/>
            <p:nvPr/>
          </p:nvSpPr>
          <p:spPr>
            <a:xfrm rot="30444">
              <a:off x="-1006461" y="-581233"/>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D581">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43" name="">
              <a:extLst>
                <a:ext uri="{FF2B5EF4-FFF2-40B4-BE49-F238E27FC236}">
                  <a16:creationId xmlns:a16="http://schemas.microsoft.com/office/drawing/2014/main" id="{DFC0558D-5B40-4F24-9E64-4A86E48B0BBE}"/>
                </a:ext>
              </a:extLst>
            </p:cNvPr>
            <p:cNvSpPr/>
            <p:nvPr/>
          </p:nvSpPr>
          <p:spPr>
            <a:xfrm rot="45666">
              <a:off x="-924931" y="-548451"/>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D98F">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44" name="">
              <a:extLst>
                <a:ext uri="{FF2B5EF4-FFF2-40B4-BE49-F238E27FC236}">
                  <a16:creationId xmlns:a16="http://schemas.microsoft.com/office/drawing/2014/main" id="{2343AE0B-2797-4A58-BEFB-1D4168D1DD80}"/>
                </a:ext>
              </a:extLst>
            </p:cNvPr>
            <p:cNvSpPr/>
            <p:nvPr/>
          </p:nvSpPr>
          <p:spPr>
            <a:xfrm rot="60888">
              <a:off x="-843401" y="-515668"/>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DE9D">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45" name="">
              <a:extLst>
                <a:ext uri="{FF2B5EF4-FFF2-40B4-BE49-F238E27FC236}">
                  <a16:creationId xmlns:a16="http://schemas.microsoft.com/office/drawing/2014/main" id="{7AD09084-FD45-498E-93A2-33D0C5776A2A}"/>
                </a:ext>
              </a:extLst>
            </p:cNvPr>
            <p:cNvSpPr/>
            <p:nvPr/>
          </p:nvSpPr>
          <p:spPr>
            <a:xfrm rot="76110">
              <a:off x="-761872" y="-482886"/>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E3AB">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46" name="">
              <a:extLst>
                <a:ext uri="{FF2B5EF4-FFF2-40B4-BE49-F238E27FC236}">
                  <a16:creationId xmlns:a16="http://schemas.microsoft.com/office/drawing/2014/main" id="{44632026-8607-484D-980A-915CEE67F304}"/>
                </a:ext>
              </a:extLst>
            </p:cNvPr>
            <p:cNvSpPr/>
            <p:nvPr/>
          </p:nvSpPr>
          <p:spPr>
            <a:xfrm rot="91333">
              <a:off x="-680342" y="-450103"/>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E7B9">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47" name="">
              <a:extLst>
                <a:ext uri="{FF2B5EF4-FFF2-40B4-BE49-F238E27FC236}">
                  <a16:creationId xmlns:a16="http://schemas.microsoft.com/office/drawing/2014/main" id="{B85DACE0-BC73-4F63-A435-60FC7306791C}"/>
                </a:ext>
              </a:extLst>
            </p:cNvPr>
            <p:cNvSpPr/>
            <p:nvPr/>
          </p:nvSpPr>
          <p:spPr>
            <a:xfrm rot="106555">
              <a:off x="-598813" y="-417321"/>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ECC7">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48" name="">
              <a:extLst>
                <a:ext uri="{FF2B5EF4-FFF2-40B4-BE49-F238E27FC236}">
                  <a16:creationId xmlns:a16="http://schemas.microsoft.com/office/drawing/2014/main" id="{8CBFBF21-1E23-46B4-8B16-7CD87F89BF44}"/>
                </a:ext>
              </a:extLst>
            </p:cNvPr>
            <p:cNvSpPr/>
            <p:nvPr/>
          </p:nvSpPr>
          <p:spPr>
            <a:xfrm rot="121777">
              <a:off x="-517283" y="-384538"/>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F1D5">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49" name="">
              <a:extLst>
                <a:ext uri="{FF2B5EF4-FFF2-40B4-BE49-F238E27FC236}">
                  <a16:creationId xmlns:a16="http://schemas.microsoft.com/office/drawing/2014/main" id="{CBBC7CA2-9AAA-44F3-B166-D282EF31D55E}"/>
                </a:ext>
              </a:extLst>
            </p:cNvPr>
            <p:cNvSpPr/>
            <p:nvPr/>
          </p:nvSpPr>
          <p:spPr>
            <a:xfrm rot="136999">
              <a:off x="-435753" y="-351756"/>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F5E3">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sp>
          <p:nvSpPr>
            <p:cNvPr id="50" name="">
              <a:extLst>
                <a:ext uri="{FF2B5EF4-FFF2-40B4-BE49-F238E27FC236}">
                  <a16:creationId xmlns:a16="http://schemas.microsoft.com/office/drawing/2014/main" id="{6F315F21-355E-4627-9BB6-9C92DFAEDA94}"/>
                </a:ext>
              </a:extLst>
            </p:cNvPr>
            <p:cNvSpPr/>
            <p:nvPr/>
          </p:nvSpPr>
          <p:spPr>
            <a:xfrm rot="152221">
              <a:off x="-354224" y="-318973"/>
              <a:ext cx="6771189" cy="1283647"/>
            </a:xfrm>
            <a:custGeom>
              <a:avLst/>
              <a:gdLst>
                <a:gd name="connsiteX0" fmla="*/ 6771189 w 6771189"/>
                <a:gd name="connsiteY0" fmla="*/ 0 h 1283647"/>
                <a:gd name="connsiteX1" fmla="*/ 4109012 w 6771189"/>
                <a:gd name="connsiteY1" fmla="*/ 1226916 h 1283647"/>
                <a:gd name="connsiteX2" fmla="*/ 0 w 6771189"/>
                <a:gd name="connsiteY2" fmla="*/ 1099595 h 1283647"/>
              </a:gdLst>
              <a:ahLst/>
              <a:cxnLst>
                <a:cxn ang="0">
                  <a:pos x="connsiteX0" y="connsiteY0"/>
                </a:cxn>
                <a:cxn ang="0">
                  <a:pos x="connsiteX1" y="connsiteY1"/>
                </a:cxn>
                <a:cxn ang="0">
                  <a:pos x="connsiteX2" y="connsiteY2"/>
                </a:cxn>
              </a:cxnLst>
              <a:rect l="l" t="t" r="r" b="b"/>
              <a:pathLst>
                <a:path w="6771189" h="1283647">
                  <a:moveTo>
                    <a:pt x="6771189" y="0"/>
                  </a:moveTo>
                  <a:cubicBezTo>
                    <a:pt x="6004366" y="521825"/>
                    <a:pt x="5237543" y="1043650"/>
                    <a:pt x="4109012" y="1226916"/>
                  </a:cubicBezTo>
                  <a:cubicBezTo>
                    <a:pt x="2980481" y="1410182"/>
                    <a:pt x="609600" y="1089949"/>
                    <a:pt x="0" y="1099595"/>
                  </a:cubicBezTo>
                </a:path>
              </a:pathLst>
            </a:custGeom>
            <a:noFill/>
            <a:ln w="12700">
              <a:solidFill>
                <a:srgbClr val="FFFAF1">
                  <a:alpha val="13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panose="020B0604020202020204" pitchFamily="34" charset="0"/>
                <a:ea typeface="思源黑体 CN Regular"/>
                <a:cs typeface="+mn-cs"/>
              </a:endParaRPr>
            </a:p>
          </p:txBody>
        </p:sp>
      </p:grpSp>
      <p:pic>
        <p:nvPicPr>
          <p:cNvPr id="54" name="">
            <a:extLst>
              <a:ext uri="{FF2B5EF4-FFF2-40B4-BE49-F238E27FC236}">
                <a16:creationId xmlns:a16="http://schemas.microsoft.com/office/drawing/2014/main" id="{13E3F830-D564-402E-B478-23689AFBB080}"/>
              </a:ext>
            </a:extLst>
          </p:cNvPr>
          <p:cNvPicPr>
            <a:picLocks noChangeAspect="1"/>
          </p:cNvPicPr>
          <p:nvPr userDrawn="1"/>
        </p:nvPicPr>
        <p:blipFill>
          <a:blip r:embed="rId2" cstate="screen">
            <a:extLst>
              <a:ext uri="{28A0092B-C50C-407E-A947-70E740481C1C}">
                <a14:useLocalDpi xmlns:a14="http://schemas.microsoft.com/office/drawing/2010/main"/>
              </a:ext>
            </a:extLst>
          </a:blip>
          <a:srcRect t="44513"/>
          <a:stretch>
            <a:fillRect/>
          </a:stretch>
        </p:blipFill>
        <p:spPr>
          <a:xfrm>
            <a:off x="-158346" y="0"/>
            <a:ext cx="12192000" cy="2332478"/>
          </a:xfrm>
          <a:custGeom>
            <a:avLst/>
            <a:gdLst>
              <a:gd name="connsiteX0" fmla="*/ 0 w 12192000"/>
              <a:gd name="connsiteY0" fmla="*/ 0 h 2332478"/>
              <a:gd name="connsiteX1" fmla="*/ 12192000 w 12192000"/>
              <a:gd name="connsiteY1" fmla="*/ 0 h 2332478"/>
              <a:gd name="connsiteX2" fmla="*/ 12192000 w 12192000"/>
              <a:gd name="connsiteY2" fmla="*/ 2332478 h 2332478"/>
              <a:gd name="connsiteX3" fmla="*/ 0 w 12192000"/>
              <a:gd name="connsiteY3" fmla="*/ 2332478 h 2332478"/>
            </a:gdLst>
            <a:ahLst/>
            <a:cxnLst>
              <a:cxn ang="0">
                <a:pos x="connsiteX0" y="connsiteY0"/>
              </a:cxn>
              <a:cxn ang="0">
                <a:pos x="connsiteX1" y="connsiteY1"/>
              </a:cxn>
              <a:cxn ang="0">
                <a:pos x="connsiteX2" y="connsiteY2"/>
              </a:cxn>
              <a:cxn ang="0">
                <a:pos x="connsiteX3" y="connsiteY3"/>
              </a:cxn>
            </a:cxnLst>
            <a:rect l="l" t="t" r="r" b="b"/>
            <a:pathLst>
              <a:path w="12192000" h="2332478">
                <a:moveTo>
                  <a:pt x="0" y="0"/>
                </a:moveTo>
                <a:lnTo>
                  <a:pt x="12192000" y="0"/>
                </a:lnTo>
                <a:lnTo>
                  <a:pt x="12192000" y="2332478"/>
                </a:lnTo>
                <a:lnTo>
                  <a:pt x="0" y="2332478"/>
                </a:lnTo>
                <a:close/>
              </a:path>
            </a:pathLst>
          </a:custGeom>
          <a:effectLst>
            <a:outerShdw blurRad="50800" dist="50800" dir="5400000" algn="ctr" rotWithShape="0">
              <a:srgbClr val="C00000">
                <a:alpha val="99000"/>
              </a:srgbClr>
            </a:outerShdw>
          </a:effectLst>
        </p:spPr>
      </p:pic>
      <p:pic>
        <p:nvPicPr>
          <p:cNvPr id="55" name="" descr="卡通人物&#10;&#10;中度可信度描述已自动生成">
            <a:extLst>
              <a:ext uri="{FF2B5EF4-FFF2-40B4-BE49-F238E27FC236}">
                <a16:creationId xmlns:a16="http://schemas.microsoft.com/office/drawing/2014/main" id="{4D715F58-024A-4D9E-BA09-222C6746C31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31022"/>
            <a:ext cx="12192000" cy="6885697"/>
          </a:xfrm>
          <a:prstGeom prst="rect">
            <a:avLst/>
          </a:prstGeom>
          <a:effectLst>
            <a:outerShdw blurRad="254000" dist="88900" dir="16200000" rotWithShape="0">
              <a:srgbClr val="740E0B">
                <a:alpha val="20000"/>
              </a:srgbClr>
            </a:outerShdw>
          </a:effectLst>
        </p:spPr>
      </p:pic>
    </p:spTree>
    <p:extLst>
      <p:ext uri="{BB962C8B-B14F-4D97-AF65-F5344CB8AC3E}">
        <p14:creationId xmlns:p14="http://schemas.microsoft.com/office/powerpoint/2010/main" val="16770053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16="http://schemas.microsoft.com/office/drawing/2014/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
            <a:extLst>
              <a:ext uri="{FF2B5EF4-FFF2-40B4-BE49-F238E27FC236}">
                <a16:creationId xmlns:a16="http://schemas.microsoft.com/office/drawing/2014/main" id="{251E21F8-84AF-4A67-A117-F98689E2C8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
            <a:extLst>
              <a:ext uri="{FF2B5EF4-FFF2-40B4-BE49-F238E27FC236}">
                <a16:creationId xmlns:a16="http://schemas.microsoft.com/office/drawing/2014/main" id="{A439B3CA-2478-4736-A5D5-B3F4C83F10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
            <a:extLst>
              <a:ext uri="{FF2B5EF4-FFF2-40B4-BE49-F238E27FC236}">
                <a16:creationId xmlns:a16="http://schemas.microsoft.com/office/drawing/2014/main" id="{864AC918-1F14-4970-82E7-B86100655A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83D88-8F76-4B65-8796-1998183DB6A9}" type="datetimeFigureOut">
              <a:rPr lang="zh-CN" altLang="en-US" smtClean="0"/>
              <a:t>20XX/5/17</a:t>
            </a:fld>
            <a:endParaRPr lang="zh-CN" altLang="en-US"/>
          </a:p>
        </p:txBody>
      </p:sp>
      <p:sp>
        <p:nvSpPr>
          <p:cNvPr id="5" name="">
            <a:extLst>
              <a:ext uri="{FF2B5EF4-FFF2-40B4-BE49-F238E27FC236}">
                <a16:creationId xmlns:a16="http://schemas.microsoft.com/office/drawing/2014/main" id="{A53003B4-BE21-4E97-8DED-F7C6E6666A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
            <a:extLst>
              <a:ext uri="{FF2B5EF4-FFF2-40B4-BE49-F238E27FC236}">
                <a16:creationId xmlns:a16="http://schemas.microsoft.com/office/drawing/2014/main" id="{C4CA2B09-CF2F-499A-A2A5-42EF39AA22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997B8A-3B80-4DC4-AE48-417A8474ADF6}" type="slidenum">
              <a:rPr lang="zh-CN" altLang="en-US" smtClean="0"/>
              <a:t>‹#›</a:t>
            </a:fld>
            <a:endParaRPr lang="zh-CN" altLang="en-US"/>
          </a:p>
        </p:txBody>
      </p:sp>
    </p:spTree>
    <p:extLst>
      <p:ext uri="{BB962C8B-B14F-4D97-AF65-F5344CB8AC3E}">
        <p14:creationId xmlns:p14="http://schemas.microsoft.com/office/powerpoint/2010/main" val="318588392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53" r:id="rId5"/>
    <p:sldLayoutId id="214748367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orient="horz" pos="709" userDrawn="1">
          <p15:clr>
            <a:srgbClr val="C35EA4"/>
          </p15:clr>
        </p15:guide>
        <p15:guide id="4" orient="horz" pos="3861" userDrawn="1">
          <p15:clr>
            <a:srgbClr val="C35EA4"/>
          </p15:clr>
        </p15:guide>
        <p15:guide id="5" pos="415" userDrawn="1">
          <p15:clr>
            <a:srgbClr val="C35EA4"/>
          </p15:clr>
        </p15:guide>
        <p15:guide id="6" pos="7265" userDrawn="1">
          <p15:clr>
            <a:srgbClr val="C35EA4"/>
          </p15:clr>
        </p15:guide>
        <p15:guide id="7" orient="horz" pos="640" userDrawn="1">
          <p15:clr>
            <a:srgbClr val="C35EA4"/>
          </p15:clr>
        </p15:guide>
        <p15:guide id="8" orient="horz" pos="3929"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4.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 Id="rId4" Type="http://schemas.openxmlformats.org/officeDocument/2006/relationships/image" Target="../media/image29.jpeg"/></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 Id="rId5" Type="http://schemas.openxmlformats.org/officeDocument/2006/relationships/chart" Target="../charts/chart5.xml"/><Relationship Id="rId4" Type="http://schemas.openxmlformats.org/officeDocument/2006/relationships/chart" Target="../charts/chart4.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hart" Target="../charts/chart6.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4.xml"/><Relationship Id="rId4" Type="http://schemas.openxmlformats.org/officeDocument/2006/relationships/image" Target="../media/image34.jpeg"/></Relationships>
</file>

<file path=ppt/slides/_rels/slide29.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6.png"/><Relationship Id="rId7" Type="http://schemas.openxmlformats.org/officeDocument/2006/relationships/image" Target="../media/image40.jpeg"/><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39.jpeg"/><Relationship Id="rId11" Type="http://schemas.openxmlformats.org/officeDocument/2006/relationships/image" Target="../media/image44.jpeg"/><Relationship Id="rId5" Type="http://schemas.openxmlformats.org/officeDocument/2006/relationships/image" Target="../media/image38.jpeg"/><Relationship Id="rId10" Type="http://schemas.openxmlformats.org/officeDocument/2006/relationships/image" Target="../media/image43.jpeg"/><Relationship Id="rId4" Type="http://schemas.openxmlformats.org/officeDocument/2006/relationships/image" Target="../media/image37.jpeg"/><Relationship Id="rId9" Type="http://schemas.openxmlformats.org/officeDocument/2006/relationships/image" Target="../media/image4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a:extLst>
              <a:ext uri="{FF2B5EF4-FFF2-40B4-BE49-F238E27FC236}">
                <a16:creationId xmlns:a16="http://schemas.microsoft.com/office/drawing/2014/main" id="{4CA67282-B5DD-41FD-B9D7-51CDBDD4EE19}"/>
              </a:ext>
            </a:extLst>
          </p:cNvPr>
          <p:cNvSpPr txBox="1"/>
          <p:nvPr/>
        </p:nvSpPr>
        <p:spPr>
          <a:xfrm>
            <a:off x="3945615" y="3632630"/>
            <a:ext cx="4300769" cy="541751"/>
          </a:xfrm>
          <a:prstGeom prst="rect">
            <a:avLst/>
          </a:prstGeom>
          <a:noFill/>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2400" b="1" i="0" u="none" strike="noStrike" kern="100" cap="none" spc="200" normalizeH="0" baseline="0" noProof="0" dirty="0">
                <a:ln>
                  <a:noFill/>
                </a:ln>
                <a:solidFill>
                  <a:schemeClr val="bg1"/>
                </a:solidFill>
                <a:uLnTx/>
                <a:uFillTx/>
                <a:latin typeface="+mj-ea"/>
                <a:ea typeface="+mj-ea"/>
                <a:cs typeface="+mn-ea"/>
                <a:sym typeface="+mn-lt"/>
              </a:rPr>
              <a:t>20XX</a:t>
            </a:r>
            <a:r>
              <a:rPr kumimoji="0" lang="zh-CN" altLang="en-US" sz="2400" b="1" i="0" u="none" strike="noStrike" kern="100" cap="none" spc="200" normalizeH="0" baseline="0" noProof="0" dirty="0">
                <a:ln>
                  <a:noFill/>
                </a:ln>
                <a:solidFill>
                  <a:schemeClr val="bg1"/>
                </a:solidFill>
                <a:uLnTx/>
                <a:uFillTx/>
                <a:latin typeface="+mj-ea"/>
                <a:ea typeface="+mj-ea"/>
                <a:cs typeface="+mn-ea"/>
                <a:sym typeface="+mn-lt"/>
              </a:rPr>
              <a:t>年公司年会活动策划</a:t>
            </a:r>
            <a:endParaRPr kumimoji="0" lang="en-US" altLang="zh-CN" sz="2400" b="1" i="0" u="none" strike="noStrike" kern="100" cap="none" spc="200" normalizeH="0" baseline="0" noProof="0" dirty="0">
              <a:ln>
                <a:noFill/>
              </a:ln>
              <a:solidFill>
                <a:schemeClr val="bg1"/>
              </a:solidFill>
              <a:uLnTx/>
              <a:uFillTx/>
              <a:latin typeface="+mj-ea"/>
              <a:ea typeface="+mj-ea"/>
              <a:cs typeface="+mn-ea"/>
              <a:sym typeface="+mn-lt"/>
            </a:endParaRPr>
          </a:p>
        </p:txBody>
      </p:sp>
      <p:sp>
        <p:nvSpPr>
          <p:cNvPr id="10" name="">
            <a:extLst>
              <a:ext uri="{FF2B5EF4-FFF2-40B4-BE49-F238E27FC236}">
                <a16:creationId xmlns:a16="http://schemas.microsoft.com/office/drawing/2014/main" id="{27B3D861-A656-4969-8B61-0E3C0AE1612C}"/>
              </a:ext>
            </a:extLst>
          </p:cNvPr>
          <p:cNvSpPr txBox="1"/>
          <p:nvPr/>
        </p:nvSpPr>
        <p:spPr>
          <a:xfrm>
            <a:off x="10206894" y="528348"/>
            <a:ext cx="1710726" cy="414985"/>
          </a:xfrm>
          <a:prstGeom prst="rect">
            <a:avLst/>
          </a:prstGeom>
          <a:noFill/>
        </p:spPr>
        <p:txBody>
          <a:bodyPr wrap="none">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b="1" kern="100" spc="200" dirty="0" err="1">
                <a:gradFill>
                  <a:gsLst>
                    <a:gs pos="0">
                      <a:prstClr val="white">
                        <a:lumMod val="95000"/>
                      </a:prstClr>
                    </a:gs>
                    <a:gs pos="63000">
                      <a:srgbClr val="E2F9FD"/>
                    </a:gs>
                  </a:gsLst>
                  <a:lin ang="5400000" scaled="1"/>
                </a:gradFill>
                <a:effectLst>
                  <a:outerShdw blurRad="38100" dist="38100" dir="2700000" algn="tl">
                    <a:srgbClr val="000000">
                      <a:alpha val="43137"/>
                    </a:srgbClr>
                  </a:outerShdw>
                </a:effectLst>
                <a:cs typeface="+mn-ea"/>
                <a:sym typeface="+mn-lt"/>
              </a:rPr>
              <a:t>OfficePLUS</a:t>
            </a:r>
            <a:endParaRPr lang="en-US" altLang="zh-CN" b="1" kern="100" spc="200" dirty="0">
              <a:gradFill>
                <a:gsLst>
                  <a:gs pos="0">
                    <a:prstClr val="white">
                      <a:lumMod val="95000"/>
                    </a:prstClr>
                  </a:gs>
                  <a:gs pos="63000">
                    <a:srgbClr val="E2F9FD"/>
                  </a:gs>
                </a:gsLst>
                <a:lin ang="5400000" scaled="1"/>
              </a:gradFill>
              <a:effectLst>
                <a:outerShdw blurRad="38100" dist="38100" dir="2700000" algn="tl">
                  <a:srgbClr val="000000">
                    <a:alpha val="43137"/>
                  </a:srgbClr>
                </a:outerShdw>
              </a:effectLst>
              <a:cs typeface="+mn-ea"/>
              <a:sym typeface="+mn-lt"/>
            </a:endParaRPr>
          </a:p>
        </p:txBody>
      </p:sp>
      <p:cxnSp>
        <p:nvCxnSpPr>
          <p:cNvPr id="9" name="">
            <a:extLst>
              <a:ext uri="{FF2B5EF4-FFF2-40B4-BE49-F238E27FC236}">
                <a16:creationId xmlns:a16="http://schemas.microsoft.com/office/drawing/2014/main" id="{3E7E284C-E2F2-44C7-B509-F184D71F2652}"/>
              </a:ext>
            </a:extLst>
          </p:cNvPr>
          <p:cNvCxnSpPr>
            <a:cxnSpLocks/>
          </p:cNvCxnSpPr>
          <p:nvPr/>
        </p:nvCxnSpPr>
        <p:spPr>
          <a:xfrm>
            <a:off x="4162799" y="3583053"/>
            <a:ext cx="38664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
            <a:extLst>
              <a:ext uri="{FF2B5EF4-FFF2-40B4-BE49-F238E27FC236}">
                <a16:creationId xmlns:a16="http://schemas.microsoft.com/office/drawing/2014/main" id="{D223F62A-1155-4D9E-AEDA-2173DCA147AD}"/>
              </a:ext>
            </a:extLst>
          </p:cNvPr>
          <p:cNvCxnSpPr>
            <a:cxnSpLocks/>
          </p:cNvCxnSpPr>
          <p:nvPr/>
        </p:nvCxnSpPr>
        <p:spPr>
          <a:xfrm>
            <a:off x="4162096" y="4214006"/>
            <a:ext cx="386780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
            <a:extLst>
              <a:ext uri="{FF2B5EF4-FFF2-40B4-BE49-F238E27FC236}">
                <a16:creationId xmlns:a16="http://schemas.microsoft.com/office/drawing/2014/main" id="{4130087D-30D0-4821-A5BD-DC84569E7851}"/>
              </a:ext>
            </a:extLst>
          </p:cNvPr>
          <p:cNvSpPr/>
          <p:nvPr/>
        </p:nvSpPr>
        <p:spPr>
          <a:xfrm>
            <a:off x="1068020" y="1125895"/>
            <a:ext cx="10055958" cy="2259016"/>
          </a:xfrm>
          <a:prstGeom prst="rect">
            <a:avLst/>
          </a:prstGeom>
        </p:spPr>
        <p:txBody>
          <a:bodyPr wrap="none">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2000" b="1" i="0" u="none" strike="noStrike" kern="100" cap="none" spc="200" normalizeH="0" baseline="0" noProof="0" dirty="0">
                <a:ln>
                  <a:noFill/>
                </a:ln>
                <a:gradFill>
                  <a:gsLst>
                    <a:gs pos="0">
                      <a:schemeClr val="bg1"/>
                    </a:gs>
                    <a:gs pos="54000">
                      <a:schemeClr val="bg1"/>
                    </a:gs>
                    <a:gs pos="100000">
                      <a:schemeClr val="bg2"/>
                    </a:gs>
                  </a:gsLst>
                  <a:lin ang="5400000" scaled="1"/>
                </a:gradFill>
                <a:effectLst>
                  <a:outerShdw blurRad="38100" dist="38100" dir="2700000" algn="tl">
                    <a:srgbClr val="000000">
                      <a:alpha val="43137"/>
                    </a:srgbClr>
                  </a:outerShdw>
                </a:effectLst>
                <a:uLnTx/>
                <a:uFillTx/>
                <a:latin typeface="+mj-ea"/>
                <a:ea typeface="+mj-ea"/>
                <a:cs typeface="仿宋_GB2312"/>
              </a:rPr>
              <a:t>为梦想 不止步</a:t>
            </a:r>
            <a:endParaRPr kumimoji="0" lang="en-US" altLang="zh-CN" sz="12000" b="1" i="0" u="none" strike="noStrike" kern="100" cap="none" spc="200" normalizeH="0" baseline="0" noProof="0" dirty="0">
              <a:ln>
                <a:noFill/>
              </a:ln>
              <a:gradFill>
                <a:gsLst>
                  <a:gs pos="0">
                    <a:schemeClr val="bg1"/>
                  </a:gs>
                  <a:gs pos="54000">
                    <a:schemeClr val="bg1"/>
                  </a:gs>
                  <a:gs pos="100000">
                    <a:schemeClr val="bg2"/>
                  </a:gs>
                </a:gsLst>
                <a:lin ang="5400000" scaled="1"/>
              </a:gradFill>
              <a:effectLst>
                <a:outerShdw blurRad="38100" dist="38100" dir="2700000" algn="tl">
                  <a:srgbClr val="000000">
                    <a:alpha val="43137"/>
                  </a:srgbClr>
                </a:outerShdw>
              </a:effectLst>
              <a:uLnTx/>
              <a:uFillTx/>
              <a:latin typeface="+mj-ea"/>
              <a:ea typeface="+mj-ea"/>
              <a:cs typeface="仿宋_GB2312"/>
            </a:endParaRPr>
          </a:p>
        </p:txBody>
      </p:sp>
    </p:spTree>
    <p:extLst>
      <p:ext uri="{BB962C8B-B14F-4D97-AF65-F5344CB8AC3E}">
        <p14:creationId xmlns:p14="http://schemas.microsoft.com/office/powerpoint/2010/main" val="2348258072"/>
      </p:ext>
    </p:extLst>
  </p:cSld>
  <p:clrMapOvr>
    <a:masterClrMapping/>
  </p:clrMapOvr>
</p:sld>
</file>

<file path=ppt/slides/slide10.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
            <a:extLst>
              <a:ext uri="{FF2B5EF4-FFF2-40B4-BE49-F238E27FC236}">
                <a16:creationId xmlns:a16="http://schemas.microsoft.com/office/drawing/2014/main" id="{5181F225-85A8-415D-941D-7AA995378CBF}"/>
              </a:ext>
            </a:extLst>
          </p:cNvPr>
          <p:cNvSpPr>
            <a:spLocks noGrp="1"/>
          </p:cNvSpPr>
          <p:nvPr>
            <p:ph sz="quarter" idx="10"/>
          </p:nvPr>
        </p:nvSpPr>
        <p:spPr>
          <a:xfrm>
            <a:off x="4836349" y="981319"/>
            <a:ext cx="2519303" cy="525272"/>
          </a:xfrm>
        </p:spPr>
        <p:txBody>
          <a:bodyPr>
            <a:spAutoFit/>
          </a:bodyPr>
          <a:lstStyle/>
          <a:p>
            <a:r>
              <a:rPr lang="en-US" altLang="zh-CN" spc="0" dirty="0">
                <a:cs typeface="+mn-ea"/>
                <a:sym typeface="+mn-lt"/>
              </a:rPr>
              <a:t>GOOD TEAM</a:t>
            </a:r>
          </a:p>
          <a:p>
            <a:endParaRPr lang="en-US" altLang="zh-CN" spc="0" dirty="0">
              <a:cs typeface="+mn-ea"/>
              <a:sym typeface="+mn-lt"/>
            </a:endParaRPr>
          </a:p>
        </p:txBody>
      </p:sp>
      <p:grpSp>
        <p:nvGrpSpPr>
          <p:cNvPr id="10" name="">
            <a:extLst>
              <a:ext uri="{FF2B5EF4-FFF2-40B4-BE49-F238E27FC236}">
                <a16:creationId xmlns:a16="http://schemas.microsoft.com/office/drawing/2014/main" id="{D66F3FA9-F5D7-426F-9AC4-823B990E8F59}"/>
              </a:ext>
            </a:extLst>
          </p:cNvPr>
          <p:cNvGrpSpPr/>
          <p:nvPr/>
        </p:nvGrpSpPr>
        <p:grpSpPr>
          <a:xfrm>
            <a:off x="695325" y="4122244"/>
            <a:ext cx="3409431" cy="2074464"/>
            <a:chOff x="695325" y="4122244"/>
            <a:chExt cx="3409431" cy="2074464"/>
          </a:xfrm>
        </p:grpSpPr>
        <p:sp>
          <p:nvSpPr>
            <p:cNvPr id="48" name="">
              <a:extLst>
                <a:ext uri="{FF2B5EF4-FFF2-40B4-BE49-F238E27FC236}">
                  <a16:creationId xmlns:a16="http://schemas.microsoft.com/office/drawing/2014/main" id="{AABFB837-0187-4CBB-81DA-D4E909631700}"/>
                </a:ext>
              </a:extLst>
            </p:cNvPr>
            <p:cNvSpPr/>
            <p:nvPr/>
          </p:nvSpPr>
          <p:spPr>
            <a:xfrm>
              <a:off x="695325" y="4122244"/>
              <a:ext cx="3409431" cy="1917805"/>
            </a:xfrm>
            <a:prstGeom prst="rect">
              <a:avLst/>
            </a:prstGeom>
            <a:gradFill>
              <a:gsLst>
                <a:gs pos="0">
                  <a:schemeClr val="accent1">
                    <a:lumMod val="60000"/>
                    <a:lumOff val="40000"/>
                  </a:schemeClr>
                </a:gs>
                <a:gs pos="100000">
                  <a:schemeClr val="accent1">
                    <a:lumMod val="20000"/>
                    <a:lumOff val="80000"/>
                  </a:schemeClr>
                </a:gs>
              </a:gsLst>
              <a:lin ang="5400000" scaled="0"/>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00" b="0" i="0" u="none" strike="noStrike" kern="1200" cap="none" spc="0" normalizeH="0" baseline="0" noProof="0" dirty="0">
                <a:ln>
                  <a:noFill/>
                </a:ln>
                <a:solidFill>
                  <a:prstClr val="white"/>
                </a:solidFill>
                <a:effectLst/>
                <a:uLnTx/>
                <a:uFillTx/>
                <a:cs typeface="+mn-ea"/>
                <a:sym typeface="+mn-lt"/>
              </a:endParaRPr>
            </a:p>
          </p:txBody>
        </p:sp>
        <p:sp>
          <p:nvSpPr>
            <p:cNvPr id="49" name="">
              <a:extLst>
                <a:ext uri="{FF2B5EF4-FFF2-40B4-BE49-F238E27FC236}">
                  <a16:creationId xmlns:a16="http://schemas.microsoft.com/office/drawing/2014/main" id="{D41C7679-3C5C-4680-8D67-BDA57A47AC84}"/>
                </a:ext>
              </a:extLst>
            </p:cNvPr>
            <p:cNvSpPr/>
            <p:nvPr/>
          </p:nvSpPr>
          <p:spPr>
            <a:xfrm>
              <a:off x="695325" y="5844936"/>
              <a:ext cx="3409431" cy="351772"/>
            </a:xfrm>
            <a:prstGeom prst="roundRect">
              <a:avLst>
                <a:gd name="adj" fmla="val 50000"/>
              </a:avLst>
            </a:prstGeom>
            <a:gradFill>
              <a:gsLst>
                <a:gs pos="100000">
                  <a:schemeClr val="accent1">
                    <a:lumMod val="40000"/>
                    <a:lumOff val="60000"/>
                  </a:schemeClr>
                </a:gs>
                <a:gs pos="0">
                  <a:schemeClr val="accent1">
                    <a:lumMod val="20000"/>
                    <a:lumOff val="80000"/>
                  </a:schemeClr>
                </a:gs>
              </a:gsLst>
              <a:lin ang="5400000" scaled="1"/>
            </a:gradFill>
            <a:ln>
              <a:noFill/>
            </a:ln>
            <a:scene3d>
              <a:camera prst="orthographicFront"/>
              <a:lightRig rig="balanced" dir="t"/>
            </a:scene3d>
            <a:sp3d extrusionH="127000" prstMaterial="matte">
              <a:bevelT w="25400" h="2540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pic>
        <p:nvPicPr>
          <p:cNvPr id="50" name="">
            <a:extLst>
              <a:ext uri="{FF2B5EF4-FFF2-40B4-BE49-F238E27FC236}">
                <a16:creationId xmlns:a16="http://schemas.microsoft.com/office/drawing/2014/main" id="{8D945E90-2E49-4384-8B93-7AD67A24BA0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819249" y="4223824"/>
            <a:ext cx="3161582" cy="1624596"/>
          </a:xfrm>
          <a:prstGeom prst="rect">
            <a:avLst/>
          </a:prstGeom>
        </p:spPr>
      </p:pic>
      <p:sp>
        <p:nvSpPr>
          <p:cNvPr id="5" name="">
            <a:extLst>
              <a:ext uri="{FF2B5EF4-FFF2-40B4-BE49-F238E27FC236}">
                <a16:creationId xmlns:a16="http://schemas.microsoft.com/office/drawing/2014/main" id="{45437D24-FBEC-4EF4-B136-804CF15569B8}"/>
              </a:ext>
            </a:extLst>
          </p:cNvPr>
          <p:cNvSpPr>
            <a:spLocks noGrp="1"/>
          </p:cNvSpPr>
          <p:nvPr>
            <p:ph type="title"/>
          </p:nvPr>
        </p:nvSpPr>
        <p:spPr>
          <a:xfrm>
            <a:off x="5105467" y="444022"/>
            <a:ext cx="1962874" cy="535531"/>
          </a:xfrm>
        </p:spPr>
        <p:txBody>
          <a:bodyPr>
            <a:spAutoFit/>
          </a:bodyPr>
          <a:lstStyle/>
          <a:p>
            <a:r>
              <a:rPr lang="zh-CN" altLang="en-US" dirty="0">
                <a:cs typeface="+mn-ea"/>
                <a:sym typeface="+mn-lt"/>
              </a:rPr>
              <a:t>优秀团队</a:t>
            </a:r>
          </a:p>
        </p:txBody>
      </p:sp>
      <p:grpSp>
        <p:nvGrpSpPr>
          <p:cNvPr id="2" name="">
            <a:extLst>
              <a:ext uri="{FF2B5EF4-FFF2-40B4-BE49-F238E27FC236}">
                <a16:creationId xmlns:a16="http://schemas.microsoft.com/office/drawing/2014/main" id="{98CED8EE-87F4-4DFB-9EE7-A441AA97B707}"/>
              </a:ext>
            </a:extLst>
          </p:cNvPr>
          <p:cNvGrpSpPr/>
          <p:nvPr/>
        </p:nvGrpSpPr>
        <p:grpSpPr>
          <a:xfrm>
            <a:off x="688847" y="1395625"/>
            <a:ext cx="3409431" cy="2074464"/>
            <a:chOff x="688847" y="1395625"/>
            <a:chExt cx="3409431" cy="2074464"/>
          </a:xfrm>
        </p:grpSpPr>
        <p:grpSp>
          <p:nvGrpSpPr>
            <p:cNvPr id="7" name="">
              <a:extLst>
                <a:ext uri="{FF2B5EF4-FFF2-40B4-BE49-F238E27FC236}">
                  <a16:creationId xmlns:a16="http://schemas.microsoft.com/office/drawing/2014/main" id="{5F35EAB9-7E1B-40EC-8FB1-1D72059FB926}"/>
                </a:ext>
              </a:extLst>
            </p:cNvPr>
            <p:cNvGrpSpPr/>
            <p:nvPr/>
          </p:nvGrpSpPr>
          <p:grpSpPr>
            <a:xfrm>
              <a:off x="688847" y="1395625"/>
              <a:ext cx="3409431" cy="2074464"/>
              <a:chOff x="688847" y="1395625"/>
              <a:chExt cx="3409431" cy="2074464"/>
            </a:xfrm>
          </p:grpSpPr>
          <p:sp>
            <p:nvSpPr>
              <p:cNvPr id="22" name="">
                <a:extLst>
                  <a:ext uri="{FF2B5EF4-FFF2-40B4-BE49-F238E27FC236}">
                    <a16:creationId xmlns:a16="http://schemas.microsoft.com/office/drawing/2014/main" id="{74C4085B-F613-4152-8B1C-B348AF1397B1}"/>
                  </a:ext>
                </a:extLst>
              </p:cNvPr>
              <p:cNvSpPr/>
              <p:nvPr/>
            </p:nvSpPr>
            <p:spPr>
              <a:xfrm>
                <a:off x="688847" y="1395625"/>
                <a:ext cx="3409431" cy="1917805"/>
              </a:xfrm>
              <a:prstGeom prst="rect">
                <a:avLst/>
              </a:prstGeom>
              <a:gradFill>
                <a:gsLst>
                  <a:gs pos="0">
                    <a:schemeClr val="accent1">
                      <a:lumMod val="60000"/>
                      <a:lumOff val="40000"/>
                    </a:schemeClr>
                  </a:gs>
                  <a:gs pos="100000">
                    <a:schemeClr val="accent1">
                      <a:lumMod val="20000"/>
                      <a:lumOff val="80000"/>
                    </a:schemeClr>
                  </a:gs>
                </a:gsLst>
                <a:lin ang="5400000" scaled="0"/>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00" i="0" u="none" strike="noStrike" kern="1200" cap="none" spc="0" normalizeH="0" baseline="0" noProof="0" dirty="0">
                  <a:ln>
                    <a:noFill/>
                  </a:ln>
                  <a:solidFill>
                    <a:prstClr val="white"/>
                  </a:solidFill>
                  <a:effectLst/>
                  <a:uLnTx/>
                  <a:uFillTx/>
                  <a:cs typeface="+mn-ea"/>
                  <a:sym typeface="+mn-lt"/>
                </a:endParaRPr>
              </a:p>
            </p:txBody>
          </p:sp>
          <p:sp>
            <p:nvSpPr>
              <p:cNvPr id="28" name="">
                <a:extLst>
                  <a:ext uri="{FF2B5EF4-FFF2-40B4-BE49-F238E27FC236}">
                    <a16:creationId xmlns:a16="http://schemas.microsoft.com/office/drawing/2014/main" id="{D824778B-D8B2-4035-BAC6-609F310F0931}"/>
                  </a:ext>
                </a:extLst>
              </p:cNvPr>
              <p:cNvSpPr/>
              <p:nvPr/>
            </p:nvSpPr>
            <p:spPr>
              <a:xfrm>
                <a:off x="688847" y="3118317"/>
                <a:ext cx="3409431" cy="351772"/>
              </a:xfrm>
              <a:prstGeom prst="roundRect">
                <a:avLst>
                  <a:gd name="adj" fmla="val 50000"/>
                </a:avLst>
              </a:prstGeom>
              <a:gradFill>
                <a:gsLst>
                  <a:gs pos="100000">
                    <a:schemeClr val="accent1">
                      <a:lumMod val="60000"/>
                      <a:lumOff val="40000"/>
                    </a:schemeClr>
                  </a:gs>
                  <a:gs pos="0">
                    <a:schemeClr val="accent1">
                      <a:lumMod val="20000"/>
                      <a:lumOff val="80000"/>
                    </a:schemeClr>
                  </a:gs>
                </a:gsLst>
                <a:lin ang="5400000" scaled="1"/>
              </a:gradFill>
              <a:ln>
                <a:noFill/>
              </a:ln>
              <a:scene3d>
                <a:camera prst="orthographicFront"/>
                <a:lightRig rig="balanced" dir="t"/>
              </a:scene3d>
              <a:sp3d extrusionH="127000" prstMaterial="matte">
                <a:bevelT w="25400" h="2540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pic>
          <p:nvPicPr>
            <p:cNvPr id="41" name="">
              <a:extLst>
                <a:ext uri="{FF2B5EF4-FFF2-40B4-BE49-F238E27FC236}">
                  <a16:creationId xmlns:a16="http://schemas.microsoft.com/office/drawing/2014/main" id="{57A8FFB8-5112-4196-9921-3A8A9E36AB7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812771" y="1497205"/>
              <a:ext cx="3161582" cy="1624596"/>
            </a:xfrm>
            <a:prstGeom prst="rect">
              <a:avLst/>
            </a:prstGeom>
          </p:spPr>
        </p:pic>
        <p:sp>
          <p:nvSpPr>
            <p:cNvPr id="6" name="">
              <a:extLst>
                <a:ext uri="{FF2B5EF4-FFF2-40B4-BE49-F238E27FC236}">
                  <a16:creationId xmlns:a16="http://schemas.microsoft.com/office/drawing/2014/main" id="{E4C65B54-F360-4B4B-9E1C-88793F24F61D}"/>
                </a:ext>
              </a:extLst>
            </p:cNvPr>
            <p:cNvSpPr txBox="1"/>
            <p:nvPr/>
          </p:nvSpPr>
          <p:spPr>
            <a:xfrm>
              <a:off x="1672852" y="3118317"/>
              <a:ext cx="1441420" cy="323165"/>
            </a:xfrm>
            <a:prstGeom prst="rect">
              <a:avLst/>
            </a:prstGeom>
            <a:noFill/>
          </p:spPr>
          <p:txBody>
            <a:bodyPr wrap="square" rtlCol="0">
              <a:spAutoFit/>
            </a:bodyPr>
            <a:lstStyle/>
            <a:p>
              <a:r>
                <a:rPr kumimoji="0" lang="zh-CN" altLang="en-US" sz="1500" i="0" u="none" strike="noStrike" kern="1200" cap="none" spc="0" normalizeH="0" baseline="0" noProof="0" dirty="0">
                  <a:ln>
                    <a:noFill/>
                  </a:ln>
                  <a:solidFill>
                    <a:prstClr val="black">
                      <a:lumMod val="85000"/>
                      <a:lumOff val="15000"/>
                    </a:prstClr>
                  </a:solidFill>
                  <a:effectLst/>
                  <a:uLnTx/>
                  <a:uFillTx/>
                  <a:cs typeface="+mn-ea"/>
                  <a:sym typeface="+mn-lt"/>
                </a:rPr>
                <a:t>市场部 </a:t>
              </a:r>
              <a:r>
                <a:rPr kumimoji="0" lang="en-US" altLang="zh-CN" sz="1500" i="0" u="none" strike="noStrike" kern="1200" cap="none" spc="0" normalizeH="0" baseline="0" noProof="0" dirty="0">
                  <a:ln>
                    <a:noFill/>
                  </a:ln>
                  <a:solidFill>
                    <a:prstClr val="black">
                      <a:lumMod val="85000"/>
                      <a:lumOff val="15000"/>
                    </a:prstClr>
                  </a:solidFill>
                  <a:effectLst/>
                  <a:uLnTx/>
                  <a:uFillTx/>
                  <a:cs typeface="+mn-ea"/>
                  <a:sym typeface="+mn-lt"/>
                </a:rPr>
                <a:t>- 1</a:t>
              </a:r>
              <a:r>
                <a:rPr kumimoji="0" lang="zh-CN" altLang="en-US" sz="1500" i="0" u="none" strike="noStrike" kern="1200" cap="none" spc="0" normalizeH="0" baseline="0" noProof="0" dirty="0">
                  <a:ln>
                    <a:noFill/>
                  </a:ln>
                  <a:solidFill>
                    <a:prstClr val="black">
                      <a:lumMod val="85000"/>
                      <a:lumOff val="15000"/>
                    </a:prstClr>
                  </a:solidFill>
                  <a:effectLst/>
                  <a:uLnTx/>
                  <a:uFillTx/>
                  <a:cs typeface="+mn-ea"/>
                  <a:sym typeface="+mn-lt"/>
                </a:rPr>
                <a:t>组</a:t>
              </a:r>
            </a:p>
          </p:txBody>
        </p:sp>
      </p:grpSp>
      <p:grpSp>
        <p:nvGrpSpPr>
          <p:cNvPr id="4" name="">
            <a:extLst>
              <a:ext uri="{FF2B5EF4-FFF2-40B4-BE49-F238E27FC236}">
                <a16:creationId xmlns:a16="http://schemas.microsoft.com/office/drawing/2014/main" id="{C2FEF6D4-C56C-4B5C-AC52-5B9757F26D71}"/>
              </a:ext>
            </a:extLst>
          </p:cNvPr>
          <p:cNvGrpSpPr/>
          <p:nvPr/>
        </p:nvGrpSpPr>
        <p:grpSpPr>
          <a:xfrm>
            <a:off x="4401867" y="1395625"/>
            <a:ext cx="3409431" cy="2074464"/>
            <a:chOff x="4401867" y="1395625"/>
            <a:chExt cx="3409431" cy="2074464"/>
          </a:xfrm>
        </p:grpSpPr>
        <p:grpSp>
          <p:nvGrpSpPr>
            <p:cNvPr id="8" name="">
              <a:extLst>
                <a:ext uri="{FF2B5EF4-FFF2-40B4-BE49-F238E27FC236}">
                  <a16:creationId xmlns:a16="http://schemas.microsoft.com/office/drawing/2014/main" id="{5FA503D7-5384-4936-AE99-37EEE91DFBDF}"/>
                </a:ext>
              </a:extLst>
            </p:cNvPr>
            <p:cNvGrpSpPr/>
            <p:nvPr/>
          </p:nvGrpSpPr>
          <p:grpSpPr>
            <a:xfrm>
              <a:off x="4401867" y="1395625"/>
              <a:ext cx="3409431" cy="2074464"/>
              <a:chOff x="4401867" y="1395625"/>
              <a:chExt cx="3409431" cy="2074464"/>
            </a:xfrm>
          </p:grpSpPr>
          <p:sp>
            <p:nvSpPr>
              <p:cNvPr id="42" name="">
                <a:extLst>
                  <a:ext uri="{FF2B5EF4-FFF2-40B4-BE49-F238E27FC236}">
                    <a16:creationId xmlns:a16="http://schemas.microsoft.com/office/drawing/2014/main" id="{4BF23DE4-A3EB-41B9-9F9C-4EF8A8365640}"/>
                  </a:ext>
                </a:extLst>
              </p:cNvPr>
              <p:cNvSpPr/>
              <p:nvPr/>
            </p:nvSpPr>
            <p:spPr>
              <a:xfrm>
                <a:off x="4401867" y="1395625"/>
                <a:ext cx="3409431" cy="1917805"/>
              </a:xfrm>
              <a:prstGeom prst="rect">
                <a:avLst/>
              </a:prstGeom>
              <a:gradFill>
                <a:gsLst>
                  <a:gs pos="0">
                    <a:schemeClr val="accent1">
                      <a:lumMod val="60000"/>
                      <a:lumOff val="40000"/>
                    </a:schemeClr>
                  </a:gs>
                  <a:gs pos="100000">
                    <a:schemeClr val="accent1">
                      <a:lumMod val="20000"/>
                      <a:lumOff val="80000"/>
                    </a:schemeClr>
                  </a:gs>
                </a:gsLst>
                <a:lin ang="5400000" scaled="0"/>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00" b="0" i="0" u="none" strike="noStrike" kern="1200" cap="none" spc="0" normalizeH="0" baseline="0" noProof="0" dirty="0">
                  <a:ln>
                    <a:noFill/>
                  </a:ln>
                  <a:solidFill>
                    <a:prstClr val="white"/>
                  </a:solidFill>
                  <a:effectLst/>
                  <a:uLnTx/>
                  <a:uFillTx/>
                  <a:cs typeface="+mn-ea"/>
                  <a:sym typeface="+mn-lt"/>
                </a:endParaRPr>
              </a:p>
            </p:txBody>
          </p:sp>
          <p:sp>
            <p:nvSpPr>
              <p:cNvPr id="43" name="">
                <a:extLst>
                  <a:ext uri="{FF2B5EF4-FFF2-40B4-BE49-F238E27FC236}">
                    <a16:creationId xmlns:a16="http://schemas.microsoft.com/office/drawing/2014/main" id="{AB119D98-BA5A-44C0-AA01-61DAAD83D523}"/>
                  </a:ext>
                </a:extLst>
              </p:cNvPr>
              <p:cNvSpPr/>
              <p:nvPr/>
            </p:nvSpPr>
            <p:spPr>
              <a:xfrm>
                <a:off x="4401867" y="3118317"/>
                <a:ext cx="3409431" cy="351772"/>
              </a:xfrm>
              <a:prstGeom prst="roundRect">
                <a:avLst>
                  <a:gd name="adj" fmla="val 50000"/>
                </a:avLst>
              </a:prstGeom>
              <a:gradFill>
                <a:gsLst>
                  <a:gs pos="100000">
                    <a:schemeClr val="accent1">
                      <a:lumMod val="40000"/>
                      <a:lumOff val="60000"/>
                    </a:schemeClr>
                  </a:gs>
                  <a:gs pos="0">
                    <a:schemeClr val="accent1">
                      <a:lumMod val="20000"/>
                      <a:lumOff val="80000"/>
                    </a:schemeClr>
                  </a:gs>
                </a:gsLst>
                <a:lin ang="5400000" scaled="1"/>
              </a:gradFill>
              <a:ln>
                <a:noFill/>
              </a:ln>
              <a:scene3d>
                <a:camera prst="orthographicFront"/>
                <a:lightRig rig="balanced" dir="t"/>
              </a:scene3d>
              <a:sp3d extrusionH="127000" prstMaterial="matte">
                <a:bevelT w="25400" h="2540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pic>
          <p:nvPicPr>
            <p:cNvPr id="44" name="">
              <a:extLst>
                <a:ext uri="{FF2B5EF4-FFF2-40B4-BE49-F238E27FC236}">
                  <a16:creationId xmlns:a16="http://schemas.microsoft.com/office/drawing/2014/main" id="{D11FF9AB-D0F5-40D2-A9B4-4E12AE02F6D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525791" y="1497205"/>
              <a:ext cx="3161582" cy="1624596"/>
            </a:xfrm>
            <a:prstGeom prst="rect">
              <a:avLst/>
            </a:prstGeom>
          </p:spPr>
        </p:pic>
        <p:sp>
          <p:nvSpPr>
            <p:cNvPr id="26" name="">
              <a:extLst>
                <a:ext uri="{FF2B5EF4-FFF2-40B4-BE49-F238E27FC236}">
                  <a16:creationId xmlns:a16="http://schemas.microsoft.com/office/drawing/2014/main" id="{147AC7A8-D153-4753-BBE5-56666991FCB9}"/>
                </a:ext>
              </a:extLst>
            </p:cNvPr>
            <p:cNvSpPr txBox="1"/>
            <p:nvPr/>
          </p:nvSpPr>
          <p:spPr>
            <a:xfrm>
              <a:off x="5385872" y="3140712"/>
              <a:ext cx="1441420" cy="323165"/>
            </a:xfrm>
            <a:prstGeom prst="rect">
              <a:avLst/>
            </a:prstGeom>
            <a:noFill/>
          </p:spPr>
          <p:txBody>
            <a:bodyPr wrap="square" rtlCol="0">
              <a:spAutoFit/>
            </a:bodyPr>
            <a:lstStyle/>
            <a:p>
              <a:r>
                <a:rPr kumimoji="0" lang="zh-CN" altLang="en-US" sz="1500" b="0" i="0" u="none" strike="noStrike" kern="1200" cap="none" spc="0" normalizeH="0" baseline="0" noProof="0" dirty="0">
                  <a:ln>
                    <a:noFill/>
                  </a:ln>
                  <a:solidFill>
                    <a:prstClr val="black">
                      <a:lumMod val="85000"/>
                      <a:lumOff val="15000"/>
                    </a:prstClr>
                  </a:solidFill>
                  <a:effectLst/>
                  <a:uLnTx/>
                  <a:uFillTx/>
                  <a:cs typeface="+mn-ea"/>
                  <a:sym typeface="+mn-lt"/>
                </a:rPr>
                <a:t>市场部 </a:t>
              </a:r>
              <a:r>
                <a:rPr kumimoji="0" lang="en-US" altLang="zh-CN" sz="1500" b="0" i="0" u="none" strike="noStrike" kern="1200" cap="none" spc="0" normalizeH="0" baseline="0" noProof="0" dirty="0">
                  <a:ln>
                    <a:noFill/>
                  </a:ln>
                  <a:solidFill>
                    <a:prstClr val="black">
                      <a:lumMod val="85000"/>
                      <a:lumOff val="15000"/>
                    </a:prstClr>
                  </a:solidFill>
                  <a:effectLst/>
                  <a:uLnTx/>
                  <a:uFillTx/>
                  <a:cs typeface="+mn-ea"/>
                  <a:sym typeface="+mn-lt"/>
                </a:rPr>
                <a:t>- 2</a:t>
              </a:r>
              <a:r>
                <a:rPr kumimoji="0" lang="zh-CN" altLang="en-US" sz="1500" b="0" i="0" u="none" strike="noStrike" kern="1200" cap="none" spc="0" normalizeH="0" baseline="0" noProof="0" dirty="0">
                  <a:ln>
                    <a:noFill/>
                  </a:ln>
                  <a:solidFill>
                    <a:prstClr val="black">
                      <a:lumMod val="85000"/>
                      <a:lumOff val="15000"/>
                    </a:prstClr>
                  </a:solidFill>
                  <a:effectLst/>
                  <a:uLnTx/>
                  <a:uFillTx/>
                  <a:cs typeface="+mn-ea"/>
                  <a:sym typeface="+mn-lt"/>
                </a:rPr>
                <a:t>组</a:t>
              </a:r>
            </a:p>
          </p:txBody>
        </p:sp>
      </p:grpSp>
      <p:grpSp>
        <p:nvGrpSpPr>
          <p:cNvPr id="13" name="">
            <a:extLst>
              <a:ext uri="{FF2B5EF4-FFF2-40B4-BE49-F238E27FC236}">
                <a16:creationId xmlns:a16="http://schemas.microsoft.com/office/drawing/2014/main" id="{4C3425B6-E6FD-4ED7-8580-1FA99B9DC198}"/>
              </a:ext>
            </a:extLst>
          </p:cNvPr>
          <p:cNvGrpSpPr/>
          <p:nvPr/>
        </p:nvGrpSpPr>
        <p:grpSpPr>
          <a:xfrm>
            <a:off x="8050732" y="1425771"/>
            <a:ext cx="3409431" cy="2074464"/>
            <a:chOff x="8050732" y="1425771"/>
            <a:chExt cx="3409431" cy="2074464"/>
          </a:xfrm>
        </p:grpSpPr>
        <p:grpSp>
          <p:nvGrpSpPr>
            <p:cNvPr id="9" name="">
              <a:extLst>
                <a:ext uri="{FF2B5EF4-FFF2-40B4-BE49-F238E27FC236}">
                  <a16:creationId xmlns:a16="http://schemas.microsoft.com/office/drawing/2014/main" id="{7366F080-8A50-4478-957B-D89B96FA3BA9}"/>
                </a:ext>
              </a:extLst>
            </p:cNvPr>
            <p:cNvGrpSpPr/>
            <p:nvPr/>
          </p:nvGrpSpPr>
          <p:grpSpPr>
            <a:xfrm>
              <a:off x="8050732" y="1425771"/>
              <a:ext cx="3409431" cy="2074464"/>
              <a:chOff x="8050732" y="1425771"/>
              <a:chExt cx="3409431" cy="2074464"/>
            </a:xfrm>
          </p:grpSpPr>
          <p:sp>
            <p:nvSpPr>
              <p:cNvPr id="45" name="">
                <a:extLst>
                  <a:ext uri="{FF2B5EF4-FFF2-40B4-BE49-F238E27FC236}">
                    <a16:creationId xmlns:a16="http://schemas.microsoft.com/office/drawing/2014/main" id="{E0334FF0-894E-4C0A-B387-2F9BCFDEE86A}"/>
                  </a:ext>
                </a:extLst>
              </p:cNvPr>
              <p:cNvSpPr/>
              <p:nvPr/>
            </p:nvSpPr>
            <p:spPr>
              <a:xfrm>
                <a:off x="8050732" y="1425771"/>
                <a:ext cx="3409431" cy="1917805"/>
              </a:xfrm>
              <a:prstGeom prst="rect">
                <a:avLst/>
              </a:prstGeom>
              <a:gradFill>
                <a:gsLst>
                  <a:gs pos="0">
                    <a:schemeClr val="accent1">
                      <a:lumMod val="60000"/>
                      <a:lumOff val="40000"/>
                    </a:schemeClr>
                  </a:gs>
                  <a:gs pos="100000">
                    <a:schemeClr val="accent1">
                      <a:lumMod val="20000"/>
                      <a:lumOff val="80000"/>
                    </a:schemeClr>
                  </a:gs>
                </a:gsLst>
                <a:lin ang="5400000" scaled="0"/>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00" b="0" i="0" u="none" strike="noStrike" kern="1200" cap="none" spc="0" normalizeH="0" baseline="0" noProof="0" dirty="0">
                  <a:ln>
                    <a:noFill/>
                  </a:ln>
                  <a:solidFill>
                    <a:prstClr val="white"/>
                  </a:solidFill>
                  <a:effectLst/>
                  <a:uLnTx/>
                  <a:uFillTx/>
                  <a:cs typeface="+mn-ea"/>
                  <a:sym typeface="+mn-lt"/>
                </a:endParaRPr>
              </a:p>
            </p:txBody>
          </p:sp>
          <p:sp>
            <p:nvSpPr>
              <p:cNvPr id="46" name="">
                <a:extLst>
                  <a:ext uri="{FF2B5EF4-FFF2-40B4-BE49-F238E27FC236}">
                    <a16:creationId xmlns:a16="http://schemas.microsoft.com/office/drawing/2014/main" id="{ABAAC027-E504-41B5-A9B0-E25120DBFB17}"/>
                  </a:ext>
                </a:extLst>
              </p:cNvPr>
              <p:cNvSpPr/>
              <p:nvPr/>
            </p:nvSpPr>
            <p:spPr>
              <a:xfrm>
                <a:off x="8050732" y="3148463"/>
                <a:ext cx="3409431" cy="351772"/>
              </a:xfrm>
              <a:prstGeom prst="roundRect">
                <a:avLst>
                  <a:gd name="adj" fmla="val 50000"/>
                </a:avLst>
              </a:prstGeom>
              <a:gradFill>
                <a:gsLst>
                  <a:gs pos="100000">
                    <a:schemeClr val="accent1">
                      <a:lumMod val="40000"/>
                      <a:lumOff val="60000"/>
                    </a:schemeClr>
                  </a:gs>
                  <a:gs pos="0">
                    <a:schemeClr val="accent1">
                      <a:lumMod val="20000"/>
                      <a:lumOff val="80000"/>
                    </a:schemeClr>
                  </a:gs>
                </a:gsLst>
                <a:lin ang="5400000" scaled="1"/>
              </a:gradFill>
              <a:ln>
                <a:noFill/>
              </a:ln>
              <a:scene3d>
                <a:camera prst="orthographicFront"/>
                <a:lightRig rig="balanced" dir="t"/>
              </a:scene3d>
              <a:sp3d extrusionH="127000" prstMaterial="matte">
                <a:bevelT w="25400" h="2540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pic>
          <p:nvPicPr>
            <p:cNvPr id="47" name="">
              <a:extLst>
                <a:ext uri="{FF2B5EF4-FFF2-40B4-BE49-F238E27FC236}">
                  <a16:creationId xmlns:a16="http://schemas.microsoft.com/office/drawing/2014/main" id="{DF7240C9-47D5-4F14-AA97-8EDF295BA02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8174656" y="1527351"/>
              <a:ext cx="3161582" cy="1624596"/>
            </a:xfrm>
            <a:prstGeom prst="rect">
              <a:avLst/>
            </a:prstGeom>
          </p:spPr>
        </p:pic>
        <p:sp>
          <p:nvSpPr>
            <p:cNvPr id="27" name="">
              <a:extLst>
                <a:ext uri="{FF2B5EF4-FFF2-40B4-BE49-F238E27FC236}">
                  <a16:creationId xmlns:a16="http://schemas.microsoft.com/office/drawing/2014/main" id="{3B74C1B1-A883-45F3-8C8A-BC3CA818EC06}"/>
                </a:ext>
              </a:extLst>
            </p:cNvPr>
            <p:cNvSpPr txBox="1"/>
            <p:nvPr/>
          </p:nvSpPr>
          <p:spPr>
            <a:xfrm>
              <a:off x="9034737" y="3151847"/>
              <a:ext cx="1441420" cy="323165"/>
            </a:xfrm>
            <a:prstGeom prst="rect">
              <a:avLst/>
            </a:prstGeom>
            <a:noFill/>
          </p:spPr>
          <p:txBody>
            <a:bodyPr wrap="square" rtlCol="0">
              <a:spAutoFit/>
            </a:bodyPr>
            <a:lstStyle/>
            <a:p>
              <a:r>
                <a:rPr kumimoji="0" lang="zh-CN" altLang="en-US" sz="1500" b="0" i="0" u="none" strike="noStrike" kern="1200" cap="none" spc="0" normalizeH="0" baseline="0" noProof="0" dirty="0">
                  <a:ln>
                    <a:noFill/>
                  </a:ln>
                  <a:solidFill>
                    <a:prstClr val="black">
                      <a:lumMod val="85000"/>
                      <a:lumOff val="15000"/>
                    </a:prstClr>
                  </a:solidFill>
                  <a:effectLst/>
                  <a:uLnTx/>
                  <a:uFillTx/>
                  <a:cs typeface="+mn-ea"/>
                  <a:sym typeface="+mn-lt"/>
                </a:rPr>
                <a:t>产品部 </a:t>
              </a:r>
              <a:r>
                <a:rPr kumimoji="0" lang="en-US" altLang="zh-CN" sz="1500" b="0" i="0" u="none" strike="noStrike" kern="1200" cap="none" spc="0" normalizeH="0" baseline="0" noProof="0" dirty="0">
                  <a:ln>
                    <a:noFill/>
                  </a:ln>
                  <a:solidFill>
                    <a:prstClr val="black">
                      <a:lumMod val="85000"/>
                      <a:lumOff val="15000"/>
                    </a:prstClr>
                  </a:solidFill>
                  <a:effectLst/>
                  <a:uLnTx/>
                  <a:uFillTx/>
                  <a:cs typeface="+mn-ea"/>
                  <a:sym typeface="+mn-lt"/>
                </a:rPr>
                <a:t>- 1</a:t>
              </a:r>
              <a:r>
                <a:rPr kumimoji="0" lang="zh-CN" altLang="en-US" sz="1500" b="0" i="0" u="none" strike="noStrike" kern="1200" cap="none" spc="0" normalizeH="0" baseline="0" noProof="0" dirty="0">
                  <a:ln>
                    <a:noFill/>
                  </a:ln>
                  <a:solidFill>
                    <a:prstClr val="black">
                      <a:lumMod val="85000"/>
                      <a:lumOff val="15000"/>
                    </a:prstClr>
                  </a:solidFill>
                  <a:effectLst/>
                  <a:uLnTx/>
                  <a:uFillTx/>
                  <a:cs typeface="+mn-ea"/>
                  <a:sym typeface="+mn-lt"/>
                </a:rPr>
                <a:t>组</a:t>
              </a:r>
            </a:p>
          </p:txBody>
        </p:sp>
      </p:grpSp>
      <p:sp>
        <p:nvSpPr>
          <p:cNvPr id="29" name="">
            <a:extLst>
              <a:ext uri="{FF2B5EF4-FFF2-40B4-BE49-F238E27FC236}">
                <a16:creationId xmlns:a16="http://schemas.microsoft.com/office/drawing/2014/main" id="{DF1E2423-D712-416E-8241-CBFF058A61C9}"/>
              </a:ext>
            </a:extLst>
          </p:cNvPr>
          <p:cNvSpPr txBox="1"/>
          <p:nvPr/>
        </p:nvSpPr>
        <p:spPr>
          <a:xfrm>
            <a:off x="1662270" y="5841021"/>
            <a:ext cx="1441420" cy="323165"/>
          </a:xfrm>
          <a:prstGeom prst="rect">
            <a:avLst/>
          </a:prstGeom>
          <a:noFill/>
        </p:spPr>
        <p:txBody>
          <a:bodyPr wrap="square" rtlCol="0">
            <a:spAutoFit/>
          </a:bodyPr>
          <a:lstStyle/>
          <a:p>
            <a:r>
              <a:rPr kumimoji="0" lang="zh-CN" altLang="en-US" sz="1500" b="0" i="0" u="none" strike="noStrike" kern="1200" cap="none" spc="0" normalizeH="0" baseline="0" noProof="0" dirty="0">
                <a:ln>
                  <a:noFill/>
                </a:ln>
                <a:solidFill>
                  <a:prstClr val="black">
                    <a:lumMod val="85000"/>
                    <a:lumOff val="15000"/>
                  </a:prstClr>
                </a:solidFill>
                <a:effectLst/>
                <a:uLnTx/>
                <a:uFillTx/>
                <a:cs typeface="+mn-ea"/>
                <a:sym typeface="+mn-lt"/>
              </a:rPr>
              <a:t>市场部 </a:t>
            </a:r>
            <a:r>
              <a:rPr kumimoji="0" lang="en-US" altLang="zh-CN" sz="1500" b="0" i="0" u="none" strike="noStrike" kern="1200" cap="none" spc="0" normalizeH="0" baseline="0" noProof="0" dirty="0">
                <a:ln>
                  <a:noFill/>
                </a:ln>
                <a:solidFill>
                  <a:prstClr val="black">
                    <a:lumMod val="85000"/>
                    <a:lumOff val="15000"/>
                  </a:prstClr>
                </a:solidFill>
                <a:effectLst/>
                <a:uLnTx/>
                <a:uFillTx/>
                <a:cs typeface="+mn-ea"/>
                <a:sym typeface="+mn-lt"/>
              </a:rPr>
              <a:t>- 1</a:t>
            </a:r>
            <a:r>
              <a:rPr kumimoji="0" lang="zh-CN" altLang="en-US" sz="1500" b="0" i="0" u="none" strike="noStrike" kern="1200" cap="none" spc="0" normalizeH="0" baseline="0" noProof="0" dirty="0">
                <a:ln>
                  <a:noFill/>
                </a:ln>
                <a:solidFill>
                  <a:prstClr val="black">
                    <a:lumMod val="85000"/>
                    <a:lumOff val="15000"/>
                  </a:prstClr>
                </a:solidFill>
                <a:effectLst/>
                <a:uLnTx/>
                <a:uFillTx/>
                <a:cs typeface="+mn-ea"/>
                <a:sym typeface="+mn-lt"/>
              </a:rPr>
              <a:t>组</a:t>
            </a:r>
          </a:p>
        </p:txBody>
      </p:sp>
      <p:grpSp>
        <p:nvGrpSpPr>
          <p:cNvPr id="15" name="">
            <a:extLst>
              <a:ext uri="{FF2B5EF4-FFF2-40B4-BE49-F238E27FC236}">
                <a16:creationId xmlns:a16="http://schemas.microsoft.com/office/drawing/2014/main" id="{D6C65C61-9220-422F-8E72-BD5C1A128646}"/>
              </a:ext>
            </a:extLst>
          </p:cNvPr>
          <p:cNvGrpSpPr/>
          <p:nvPr/>
        </p:nvGrpSpPr>
        <p:grpSpPr>
          <a:xfrm>
            <a:off x="4408345" y="4122244"/>
            <a:ext cx="3409431" cy="2074464"/>
            <a:chOff x="4408345" y="4122244"/>
            <a:chExt cx="3409431" cy="2074464"/>
          </a:xfrm>
        </p:grpSpPr>
        <p:grpSp>
          <p:nvGrpSpPr>
            <p:cNvPr id="11" name="">
              <a:extLst>
                <a:ext uri="{FF2B5EF4-FFF2-40B4-BE49-F238E27FC236}">
                  <a16:creationId xmlns:a16="http://schemas.microsoft.com/office/drawing/2014/main" id="{F43FF7E8-685D-434A-A744-C293414FA89D}"/>
                </a:ext>
              </a:extLst>
            </p:cNvPr>
            <p:cNvGrpSpPr/>
            <p:nvPr/>
          </p:nvGrpSpPr>
          <p:grpSpPr>
            <a:xfrm>
              <a:off x="4408345" y="4122244"/>
              <a:ext cx="3409431" cy="2074464"/>
              <a:chOff x="4408345" y="4122244"/>
              <a:chExt cx="3409431" cy="2074464"/>
            </a:xfrm>
          </p:grpSpPr>
          <p:sp>
            <p:nvSpPr>
              <p:cNvPr id="51" name="">
                <a:extLst>
                  <a:ext uri="{FF2B5EF4-FFF2-40B4-BE49-F238E27FC236}">
                    <a16:creationId xmlns:a16="http://schemas.microsoft.com/office/drawing/2014/main" id="{E74790A0-BDD0-4AF8-8394-929FB418082B}"/>
                  </a:ext>
                </a:extLst>
              </p:cNvPr>
              <p:cNvSpPr/>
              <p:nvPr/>
            </p:nvSpPr>
            <p:spPr>
              <a:xfrm>
                <a:off x="4408345" y="4122244"/>
                <a:ext cx="3409431" cy="1917805"/>
              </a:xfrm>
              <a:prstGeom prst="rect">
                <a:avLst/>
              </a:prstGeom>
              <a:gradFill>
                <a:gsLst>
                  <a:gs pos="0">
                    <a:schemeClr val="accent1">
                      <a:lumMod val="60000"/>
                      <a:lumOff val="40000"/>
                    </a:schemeClr>
                  </a:gs>
                  <a:gs pos="100000">
                    <a:schemeClr val="accent1">
                      <a:lumMod val="20000"/>
                      <a:lumOff val="80000"/>
                    </a:schemeClr>
                  </a:gs>
                </a:gsLst>
                <a:lin ang="5400000" scaled="0"/>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00" b="0" i="0" u="none" strike="noStrike" kern="1200" cap="none" spc="0" normalizeH="0" baseline="0" noProof="0" dirty="0">
                  <a:ln>
                    <a:noFill/>
                  </a:ln>
                  <a:solidFill>
                    <a:prstClr val="white"/>
                  </a:solidFill>
                  <a:effectLst/>
                  <a:uLnTx/>
                  <a:uFillTx/>
                  <a:cs typeface="+mn-ea"/>
                  <a:sym typeface="+mn-lt"/>
                </a:endParaRPr>
              </a:p>
            </p:txBody>
          </p:sp>
          <p:sp>
            <p:nvSpPr>
              <p:cNvPr id="52" name="">
                <a:extLst>
                  <a:ext uri="{FF2B5EF4-FFF2-40B4-BE49-F238E27FC236}">
                    <a16:creationId xmlns:a16="http://schemas.microsoft.com/office/drawing/2014/main" id="{4ABB2446-01CA-4A89-9FCC-C75DCD050960}"/>
                  </a:ext>
                </a:extLst>
              </p:cNvPr>
              <p:cNvSpPr/>
              <p:nvPr/>
            </p:nvSpPr>
            <p:spPr>
              <a:xfrm>
                <a:off x="4408345" y="5844936"/>
                <a:ext cx="3409431" cy="351772"/>
              </a:xfrm>
              <a:prstGeom prst="roundRect">
                <a:avLst>
                  <a:gd name="adj" fmla="val 50000"/>
                </a:avLst>
              </a:prstGeom>
              <a:gradFill>
                <a:gsLst>
                  <a:gs pos="100000">
                    <a:schemeClr val="accent1">
                      <a:lumMod val="40000"/>
                      <a:lumOff val="60000"/>
                    </a:schemeClr>
                  </a:gs>
                  <a:gs pos="0">
                    <a:schemeClr val="accent1">
                      <a:lumMod val="20000"/>
                      <a:lumOff val="80000"/>
                    </a:schemeClr>
                  </a:gs>
                </a:gsLst>
                <a:lin ang="5400000" scaled="1"/>
              </a:gradFill>
              <a:ln>
                <a:noFill/>
              </a:ln>
              <a:scene3d>
                <a:camera prst="orthographicFront"/>
                <a:lightRig rig="balanced" dir="t"/>
              </a:scene3d>
              <a:sp3d extrusionH="127000" prstMaterial="matte">
                <a:bevelT w="25400" h="2540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pic>
          <p:nvPicPr>
            <p:cNvPr id="53" name="">
              <a:extLst>
                <a:ext uri="{FF2B5EF4-FFF2-40B4-BE49-F238E27FC236}">
                  <a16:creationId xmlns:a16="http://schemas.microsoft.com/office/drawing/2014/main" id="{40422D53-4FA3-4D45-8C78-C15F89A70CC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532269" y="4223824"/>
              <a:ext cx="3161582" cy="1624596"/>
            </a:xfrm>
            <a:prstGeom prst="rect">
              <a:avLst/>
            </a:prstGeom>
          </p:spPr>
        </p:pic>
        <p:sp>
          <p:nvSpPr>
            <p:cNvPr id="30" name="">
              <a:extLst>
                <a:ext uri="{FF2B5EF4-FFF2-40B4-BE49-F238E27FC236}">
                  <a16:creationId xmlns:a16="http://schemas.microsoft.com/office/drawing/2014/main" id="{BB32A12A-02C6-4EEA-9AA9-3C517C0678FA}"/>
                </a:ext>
              </a:extLst>
            </p:cNvPr>
            <p:cNvSpPr txBox="1"/>
            <p:nvPr/>
          </p:nvSpPr>
          <p:spPr>
            <a:xfrm>
              <a:off x="5375290" y="5863416"/>
              <a:ext cx="1441420" cy="323165"/>
            </a:xfrm>
            <a:prstGeom prst="rect">
              <a:avLst/>
            </a:prstGeom>
            <a:noFill/>
          </p:spPr>
          <p:txBody>
            <a:bodyPr wrap="square" rtlCol="0">
              <a:spAutoFit/>
            </a:bodyPr>
            <a:lstStyle/>
            <a:p>
              <a:r>
                <a:rPr kumimoji="0" lang="zh-CN" altLang="en-US" sz="1500" b="0" i="0" u="none" strike="noStrike" kern="1200" cap="none" spc="0" normalizeH="0" baseline="0" noProof="0" dirty="0">
                  <a:ln>
                    <a:noFill/>
                  </a:ln>
                  <a:solidFill>
                    <a:prstClr val="black">
                      <a:lumMod val="85000"/>
                      <a:lumOff val="15000"/>
                    </a:prstClr>
                  </a:solidFill>
                  <a:effectLst/>
                  <a:uLnTx/>
                  <a:uFillTx/>
                  <a:cs typeface="+mn-ea"/>
                  <a:sym typeface="+mn-lt"/>
                </a:rPr>
                <a:t>市场部 </a:t>
              </a:r>
              <a:r>
                <a:rPr kumimoji="0" lang="en-US" altLang="zh-CN" sz="1500" b="0" i="0" u="none" strike="noStrike" kern="1200" cap="none" spc="0" normalizeH="0" baseline="0" noProof="0" dirty="0">
                  <a:ln>
                    <a:noFill/>
                  </a:ln>
                  <a:solidFill>
                    <a:prstClr val="black">
                      <a:lumMod val="85000"/>
                      <a:lumOff val="15000"/>
                    </a:prstClr>
                  </a:solidFill>
                  <a:effectLst/>
                  <a:uLnTx/>
                  <a:uFillTx/>
                  <a:cs typeface="+mn-ea"/>
                  <a:sym typeface="+mn-lt"/>
                </a:rPr>
                <a:t>- 2</a:t>
              </a:r>
              <a:r>
                <a:rPr kumimoji="0" lang="zh-CN" altLang="en-US" sz="1500" b="0" i="0" u="none" strike="noStrike" kern="1200" cap="none" spc="0" normalizeH="0" baseline="0" noProof="0" dirty="0">
                  <a:ln>
                    <a:noFill/>
                  </a:ln>
                  <a:solidFill>
                    <a:prstClr val="black">
                      <a:lumMod val="85000"/>
                      <a:lumOff val="15000"/>
                    </a:prstClr>
                  </a:solidFill>
                  <a:effectLst/>
                  <a:uLnTx/>
                  <a:uFillTx/>
                  <a:cs typeface="+mn-ea"/>
                  <a:sym typeface="+mn-lt"/>
                </a:rPr>
                <a:t>组</a:t>
              </a:r>
            </a:p>
          </p:txBody>
        </p:sp>
      </p:grpSp>
      <p:grpSp>
        <p:nvGrpSpPr>
          <p:cNvPr id="14" name="">
            <a:extLst>
              <a:ext uri="{FF2B5EF4-FFF2-40B4-BE49-F238E27FC236}">
                <a16:creationId xmlns:a16="http://schemas.microsoft.com/office/drawing/2014/main" id="{AD8066CE-7956-4310-B763-63CE71A7353A}"/>
              </a:ext>
            </a:extLst>
          </p:cNvPr>
          <p:cNvGrpSpPr/>
          <p:nvPr/>
        </p:nvGrpSpPr>
        <p:grpSpPr>
          <a:xfrm>
            <a:off x="8057210" y="4152390"/>
            <a:ext cx="3409431" cy="2074464"/>
            <a:chOff x="8057210" y="4152390"/>
            <a:chExt cx="3409431" cy="2074464"/>
          </a:xfrm>
        </p:grpSpPr>
        <p:grpSp>
          <p:nvGrpSpPr>
            <p:cNvPr id="12" name="">
              <a:extLst>
                <a:ext uri="{FF2B5EF4-FFF2-40B4-BE49-F238E27FC236}">
                  <a16:creationId xmlns:a16="http://schemas.microsoft.com/office/drawing/2014/main" id="{EF393B54-660A-4875-8202-557DDE20626C}"/>
                </a:ext>
              </a:extLst>
            </p:cNvPr>
            <p:cNvGrpSpPr/>
            <p:nvPr/>
          </p:nvGrpSpPr>
          <p:grpSpPr>
            <a:xfrm>
              <a:off x="8057210" y="4152390"/>
              <a:ext cx="3409431" cy="2074464"/>
              <a:chOff x="8057210" y="4152390"/>
              <a:chExt cx="3409431" cy="2074464"/>
            </a:xfrm>
          </p:grpSpPr>
          <p:sp>
            <p:nvSpPr>
              <p:cNvPr id="54" name="">
                <a:extLst>
                  <a:ext uri="{FF2B5EF4-FFF2-40B4-BE49-F238E27FC236}">
                    <a16:creationId xmlns:a16="http://schemas.microsoft.com/office/drawing/2014/main" id="{73E00AD5-3C00-406C-A1E4-C3B2225D4894}"/>
                  </a:ext>
                </a:extLst>
              </p:cNvPr>
              <p:cNvSpPr/>
              <p:nvPr/>
            </p:nvSpPr>
            <p:spPr>
              <a:xfrm>
                <a:off x="8057210" y="4152390"/>
                <a:ext cx="3409431" cy="1917805"/>
              </a:xfrm>
              <a:prstGeom prst="rect">
                <a:avLst/>
              </a:prstGeom>
              <a:gradFill>
                <a:gsLst>
                  <a:gs pos="0">
                    <a:schemeClr val="accent1">
                      <a:lumMod val="60000"/>
                      <a:lumOff val="40000"/>
                    </a:schemeClr>
                  </a:gs>
                  <a:gs pos="100000">
                    <a:schemeClr val="accent1">
                      <a:lumMod val="20000"/>
                      <a:lumOff val="80000"/>
                    </a:schemeClr>
                  </a:gs>
                </a:gsLst>
                <a:lin ang="5400000" scaled="0"/>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00" b="0" i="0" u="none" strike="noStrike" kern="1200" cap="none" spc="0" normalizeH="0" baseline="0" noProof="0" dirty="0">
                  <a:ln>
                    <a:noFill/>
                  </a:ln>
                  <a:solidFill>
                    <a:prstClr val="white"/>
                  </a:solidFill>
                  <a:effectLst/>
                  <a:uLnTx/>
                  <a:uFillTx/>
                  <a:cs typeface="+mn-ea"/>
                  <a:sym typeface="+mn-lt"/>
                </a:endParaRPr>
              </a:p>
            </p:txBody>
          </p:sp>
          <p:sp>
            <p:nvSpPr>
              <p:cNvPr id="55" name="">
                <a:extLst>
                  <a:ext uri="{FF2B5EF4-FFF2-40B4-BE49-F238E27FC236}">
                    <a16:creationId xmlns:a16="http://schemas.microsoft.com/office/drawing/2014/main" id="{0789613C-733D-4DF3-B642-F2CEC896720D}"/>
                  </a:ext>
                </a:extLst>
              </p:cNvPr>
              <p:cNvSpPr/>
              <p:nvPr/>
            </p:nvSpPr>
            <p:spPr>
              <a:xfrm>
                <a:off x="8057210" y="5875082"/>
                <a:ext cx="3409431" cy="351772"/>
              </a:xfrm>
              <a:prstGeom prst="roundRect">
                <a:avLst>
                  <a:gd name="adj" fmla="val 50000"/>
                </a:avLst>
              </a:prstGeom>
              <a:gradFill>
                <a:gsLst>
                  <a:gs pos="100000">
                    <a:schemeClr val="accent1">
                      <a:lumMod val="40000"/>
                      <a:lumOff val="60000"/>
                    </a:schemeClr>
                  </a:gs>
                  <a:gs pos="0">
                    <a:schemeClr val="accent1">
                      <a:lumMod val="20000"/>
                      <a:lumOff val="80000"/>
                    </a:schemeClr>
                  </a:gs>
                </a:gsLst>
                <a:lin ang="5400000" scaled="1"/>
              </a:gradFill>
              <a:ln>
                <a:noFill/>
              </a:ln>
              <a:scene3d>
                <a:camera prst="orthographicFront"/>
                <a:lightRig rig="balanced" dir="t"/>
              </a:scene3d>
              <a:sp3d extrusionH="127000" prstMaterial="matte">
                <a:bevelT w="25400" h="2540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pic>
          <p:nvPicPr>
            <p:cNvPr id="56" name="">
              <a:extLst>
                <a:ext uri="{FF2B5EF4-FFF2-40B4-BE49-F238E27FC236}">
                  <a16:creationId xmlns:a16="http://schemas.microsoft.com/office/drawing/2014/main" id="{94F5AB6D-69B0-4019-8E97-7677F91B4E1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8181134" y="4253970"/>
              <a:ext cx="3161582" cy="1624596"/>
            </a:xfrm>
            <a:prstGeom prst="rect">
              <a:avLst/>
            </a:prstGeom>
          </p:spPr>
        </p:pic>
        <p:sp>
          <p:nvSpPr>
            <p:cNvPr id="31" name="">
              <a:extLst>
                <a:ext uri="{FF2B5EF4-FFF2-40B4-BE49-F238E27FC236}">
                  <a16:creationId xmlns:a16="http://schemas.microsoft.com/office/drawing/2014/main" id="{9D29A3B0-F76A-4750-BC52-EBFA0F2C0A5D}"/>
                </a:ext>
              </a:extLst>
            </p:cNvPr>
            <p:cNvSpPr txBox="1"/>
            <p:nvPr/>
          </p:nvSpPr>
          <p:spPr>
            <a:xfrm>
              <a:off x="9024155" y="5874551"/>
              <a:ext cx="1441420" cy="323165"/>
            </a:xfrm>
            <a:prstGeom prst="rect">
              <a:avLst/>
            </a:prstGeom>
            <a:noFill/>
          </p:spPr>
          <p:txBody>
            <a:bodyPr wrap="square" rtlCol="0">
              <a:spAutoFit/>
            </a:bodyPr>
            <a:lstStyle/>
            <a:p>
              <a:r>
                <a:rPr kumimoji="0" lang="zh-CN" altLang="en-US" sz="1500" b="0" i="0" u="none" strike="noStrike" kern="1200" cap="none" spc="0" normalizeH="0" baseline="0" noProof="0" dirty="0">
                  <a:ln>
                    <a:noFill/>
                  </a:ln>
                  <a:solidFill>
                    <a:prstClr val="black">
                      <a:lumMod val="85000"/>
                      <a:lumOff val="15000"/>
                    </a:prstClr>
                  </a:solidFill>
                  <a:effectLst/>
                  <a:uLnTx/>
                  <a:uFillTx/>
                  <a:cs typeface="+mn-ea"/>
                  <a:sym typeface="+mn-lt"/>
                </a:rPr>
                <a:t>产品部 </a:t>
              </a:r>
              <a:r>
                <a:rPr kumimoji="0" lang="en-US" altLang="zh-CN" sz="1500" b="0" i="0" u="none" strike="noStrike" kern="1200" cap="none" spc="0" normalizeH="0" baseline="0" noProof="0" dirty="0">
                  <a:ln>
                    <a:noFill/>
                  </a:ln>
                  <a:solidFill>
                    <a:prstClr val="black">
                      <a:lumMod val="85000"/>
                      <a:lumOff val="15000"/>
                    </a:prstClr>
                  </a:solidFill>
                  <a:effectLst/>
                  <a:uLnTx/>
                  <a:uFillTx/>
                  <a:cs typeface="+mn-ea"/>
                  <a:sym typeface="+mn-lt"/>
                </a:rPr>
                <a:t>- 1</a:t>
              </a:r>
              <a:r>
                <a:rPr kumimoji="0" lang="zh-CN" altLang="en-US" sz="1500" b="0" i="0" u="none" strike="noStrike" kern="1200" cap="none" spc="0" normalizeH="0" baseline="0" noProof="0" dirty="0">
                  <a:ln>
                    <a:noFill/>
                  </a:ln>
                  <a:solidFill>
                    <a:prstClr val="black">
                      <a:lumMod val="85000"/>
                      <a:lumOff val="15000"/>
                    </a:prstClr>
                  </a:solidFill>
                  <a:effectLst/>
                  <a:uLnTx/>
                  <a:uFillTx/>
                  <a:cs typeface="+mn-ea"/>
                  <a:sym typeface="+mn-lt"/>
                </a:rPr>
                <a:t>组</a:t>
              </a:r>
            </a:p>
          </p:txBody>
        </p:sp>
      </p:grpSp>
    </p:spTree>
    <p:extLst>
      <p:ext uri="{BB962C8B-B14F-4D97-AF65-F5344CB8AC3E}">
        <p14:creationId xmlns:p14="http://schemas.microsoft.com/office/powerpoint/2010/main" val="644126339"/>
      </p:ext>
    </p:extLst>
  </p:cSld>
  <p:clrMapOvr>
    <a:masterClrMapping/>
  </p:clrMapOvr>
</p:sld>
</file>

<file path=ppt/slides/slide1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
            <a:extLst>
              <a:ext uri="{FF2B5EF4-FFF2-40B4-BE49-F238E27FC236}">
                <a16:creationId xmlns:a16="http://schemas.microsoft.com/office/drawing/2014/main" id="{C0F97C1A-D995-4E42-B862-E55650B73D9A}"/>
              </a:ext>
            </a:extLst>
          </p:cNvPr>
          <p:cNvSpPr>
            <a:spLocks noGrp="1"/>
          </p:cNvSpPr>
          <p:nvPr>
            <p:ph sz="quarter" idx="10"/>
          </p:nvPr>
        </p:nvSpPr>
        <p:spPr/>
        <p:txBody>
          <a:bodyPr>
            <a:normAutofit/>
          </a:bodyPr>
          <a:lstStyle/>
          <a:p>
            <a:r>
              <a:rPr lang="en-US" altLang="zh-CN" spc="0" dirty="0">
                <a:cs typeface="+mn-ea"/>
                <a:sym typeface="+mn-lt"/>
              </a:rPr>
              <a:t>GOOD EMPLOYEES</a:t>
            </a:r>
          </a:p>
          <a:p>
            <a:endParaRPr lang="zh-CN" altLang="en-US" spc="0" dirty="0">
              <a:cs typeface="+mn-ea"/>
              <a:sym typeface="+mn-lt"/>
            </a:endParaRPr>
          </a:p>
        </p:txBody>
      </p:sp>
      <p:grpSp>
        <p:nvGrpSpPr>
          <p:cNvPr id="118" name="">
            <a:extLst>
              <a:ext uri="{FF2B5EF4-FFF2-40B4-BE49-F238E27FC236}">
                <a16:creationId xmlns:a16="http://schemas.microsoft.com/office/drawing/2014/main" id="{93B8D3E4-BE10-44F5-A780-9BC6EA9FE74E}"/>
              </a:ext>
            </a:extLst>
          </p:cNvPr>
          <p:cNvGrpSpPr/>
          <p:nvPr/>
        </p:nvGrpSpPr>
        <p:grpSpPr>
          <a:xfrm>
            <a:off x="677570" y="1503620"/>
            <a:ext cx="2867758" cy="4239121"/>
            <a:chOff x="677570" y="1503620"/>
            <a:chExt cx="2867758" cy="4239121"/>
          </a:xfrm>
        </p:grpSpPr>
        <p:pic>
          <p:nvPicPr>
            <p:cNvPr id="98" name="">
              <a:extLst>
                <a:ext uri="{FF2B5EF4-FFF2-40B4-BE49-F238E27FC236}">
                  <a16:creationId xmlns:a16="http://schemas.microsoft.com/office/drawing/2014/main" id="{11EE3A13-C3D3-4ADF-9C41-B01C4B3EF4E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95325" y="1503620"/>
              <a:ext cx="2850003" cy="3064514"/>
            </a:xfrm>
            <a:prstGeom prst="rect">
              <a:avLst/>
            </a:prstGeom>
          </p:spPr>
        </p:pic>
        <p:sp>
          <p:nvSpPr>
            <p:cNvPr id="67" name="">
              <a:extLst>
                <a:ext uri="{FF2B5EF4-FFF2-40B4-BE49-F238E27FC236}">
                  <a16:creationId xmlns:a16="http://schemas.microsoft.com/office/drawing/2014/main" id="{25CDA796-876A-41E6-8FA1-B245ABED9E9F}"/>
                </a:ext>
              </a:extLst>
            </p:cNvPr>
            <p:cNvSpPr/>
            <p:nvPr/>
          </p:nvSpPr>
          <p:spPr>
            <a:xfrm>
              <a:off x="677570" y="4569350"/>
              <a:ext cx="2867758" cy="91150"/>
            </a:xfrm>
            <a:prstGeom prst="rect">
              <a:avLst/>
            </a:prstGeom>
            <a:gradFill flip="none" rotWithShape="1">
              <a:gsLst>
                <a:gs pos="0">
                  <a:schemeClr val="accent1">
                    <a:lumMod val="75000"/>
                  </a:schemeClr>
                </a:gs>
                <a:gs pos="100000">
                  <a:schemeClr val="accent1">
                    <a:lumMod val="20000"/>
                    <a:lumOff val="80000"/>
                  </a:schemeClr>
                </a:gs>
              </a:gsLst>
              <a:lin ang="2700000" scaled="0"/>
              <a:tileRect/>
            </a:gradFill>
            <a:ln w="12700" cap="flat" cmpd="sng" algn="ctr">
              <a:noFill/>
              <a:prstDash val="solid"/>
              <a:miter lim="800000"/>
            </a:ln>
            <a:effectLst/>
          </p:spPr>
          <p:txBody>
            <a:bodyPr rot="0" spcFirstLastPara="0" vert="horz" wrap="square" lIns="45720" tIns="22860" rIns="45720" bIns="228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69" name="">
              <a:extLst>
                <a:ext uri="{FF2B5EF4-FFF2-40B4-BE49-F238E27FC236}">
                  <a16:creationId xmlns:a16="http://schemas.microsoft.com/office/drawing/2014/main" id="{09A233D2-06A0-471E-9D97-58207F50F2BD}"/>
                </a:ext>
              </a:extLst>
            </p:cNvPr>
            <p:cNvSpPr/>
            <p:nvPr/>
          </p:nvSpPr>
          <p:spPr>
            <a:xfrm>
              <a:off x="1355705" y="5462013"/>
              <a:ext cx="1401781" cy="280728"/>
            </a:xfrm>
            <a:prstGeom prst="roundRect">
              <a:avLst>
                <a:gd name="adj" fmla="val 50000"/>
              </a:avLst>
            </a:pr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70" name="">
              <a:extLst>
                <a:ext uri="{FF2B5EF4-FFF2-40B4-BE49-F238E27FC236}">
                  <a16:creationId xmlns:a16="http://schemas.microsoft.com/office/drawing/2014/main" id="{4BEFA29D-D0B5-47CA-B421-D465D2FBFECD}"/>
                </a:ext>
              </a:extLst>
            </p:cNvPr>
            <p:cNvSpPr txBox="1"/>
            <p:nvPr/>
          </p:nvSpPr>
          <p:spPr>
            <a:xfrm>
              <a:off x="1414021" y="4796538"/>
              <a:ext cx="1285148" cy="324576"/>
            </a:xfrm>
            <a:prstGeom prst="rect">
              <a:avLst/>
            </a:prstGeom>
          </p:spPr>
          <p:txBody>
            <a:bodyPr vert="horz" lIns="0" tIns="0" rIns="0" bIns="0" rtlCol="0" anchor="t" anchorCtr="0">
              <a:spAutoFit/>
            </a:bodyPr>
            <a:lstStyle/>
            <a:p>
              <a:pPr algn="ctr">
                <a:lnSpc>
                  <a:spcPct val="130000"/>
                </a:lnSpc>
                <a:defRPr/>
              </a:pPr>
              <a:r>
                <a:rPr lang="zh-CN" altLang="en-US" b="1" dirty="0">
                  <a:cs typeface="+mn-ea"/>
                  <a:sym typeface="+mn-lt"/>
                </a:rPr>
                <a:t>微小全</a:t>
              </a:r>
              <a:r>
                <a:rPr lang="en-US" altLang="zh-CN" b="1" dirty="0">
                  <a:cs typeface="+mn-ea"/>
                  <a:sym typeface="+mn-lt"/>
                </a:rPr>
                <a:t>1</a:t>
              </a:r>
              <a:endParaRPr lang="zh-CN" altLang="en-US" b="1" dirty="0">
                <a:cs typeface="+mn-ea"/>
                <a:sym typeface="+mn-lt"/>
              </a:endParaRPr>
            </a:p>
          </p:txBody>
        </p:sp>
        <p:sp>
          <p:nvSpPr>
            <p:cNvPr id="71" name="">
              <a:extLst>
                <a:ext uri="{FF2B5EF4-FFF2-40B4-BE49-F238E27FC236}">
                  <a16:creationId xmlns:a16="http://schemas.microsoft.com/office/drawing/2014/main" id="{434F2A7F-B5BD-4B4D-AF54-FFF422875B0A}"/>
                </a:ext>
              </a:extLst>
            </p:cNvPr>
            <p:cNvSpPr txBox="1"/>
            <p:nvPr/>
          </p:nvSpPr>
          <p:spPr>
            <a:xfrm>
              <a:off x="1434332" y="5490403"/>
              <a:ext cx="1244526" cy="198324"/>
            </a:xfrm>
            <a:prstGeom prst="rect">
              <a:avLst/>
            </a:prstGeom>
          </p:spPr>
          <p:txBody>
            <a:bodyPr vert="horz" lIns="0" tIns="0" rIns="0" bIns="0" rtlCol="0" anchor="t" anchorCtr="0">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chemeClr val="bg2">
                      <a:lumMod val="25000"/>
                    </a:schemeClr>
                  </a:solidFill>
                  <a:effectLst/>
                  <a:uLnTx/>
                  <a:uFillTx/>
                  <a:cs typeface="+mn-ea"/>
                  <a:sym typeface="+mn-lt"/>
                </a:rPr>
                <a:t>联合创始人</a:t>
              </a:r>
            </a:p>
          </p:txBody>
        </p:sp>
        <p:sp>
          <p:nvSpPr>
            <p:cNvPr id="72" name="">
              <a:extLst>
                <a:ext uri="{FF2B5EF4-FFF2-40B4-BE49-F238E27FC236}">
                  <a16:creationId xmlns:a16="http://schemas.microsoft.com/office/drawing/2014/main" id="{32338650-A665-4346-BC48-ED0E00E42315}"/>
                </a:ext>
              </a:extLst>
            </p:cNvPr>
            <p:cNvSpPr txBox="1"/>
            <p:nvPr/>
          </p:nvSpPr>
          <p:spPr>
            <a:xfrm>
              <a:off x="1434332" y="5171867"/>
              <a:ext cx="1244526" cy="198324"/>
            </a:xfrm>
            <a:prstGeom prst="rect">
              <a:avLst/>
            </a:prstGeom>
          </p:spPr>
          <p:txBody>
            <a:bodyPr vert="horz" lIns="0" tIns="0" rIns="0" bIns="0" rtlCol="0" anchor="t" anchorCtr="0">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1100" b="0" i="0" u="none" strike="noStrike" kern="0" cap="none" spc="0" normalizeH="0" baseline="0" noProof="0" dirty="0">
                  <a:ln>
                    <a:noFill/>
                  </a:ln>
                  <a:effectLst/>
                  <a:uLnTx/>
                  <a:uFillTx/>
                  <a:cs typeface="+mn-ea"/>
                  <a:sym typeface="+mn-lt"/>
                </a:rPr>
                <a:t>设计总监</a:t>
              </a:r>
            </a:p>
          </p:txBody>
        </p:sp>
      </p:grpSp>
      <p:grpSp>
        <p:nvGrpSpPr>
          <p:cNvPr id="117" name="">
            <a:extLst>
              <a:ext uri="{FF2B5EF4-FFF2-40B4-BE49-F238E27FC236}">
                <a16:creationId xmlns:a16="http://schemas.microsoft.com/office/drawing/2014/main" id="{41FA7010-B3FC-4811-9B0E-C4EA31D967A4}"/>
              </a:ext>
            </a:extLst>
          </p:cNvPr>
          <p:cNvGrpSpPr/>
          <p:nvPr/>
        </p:nvGrpSpPr>
        <p:grpSpPr>
          <a:xfrm>
            <a:off x="4584885" y="1503620"/>
            <a:ext cx="2867758" cy="4239121"/>
            <a:chOff x="4608659" y="1503620"/>
            <a:chExt cx="2867758" cy="4239121"/>
          </a:xfrm>
        </p:grpSpPr>
        <p:pic>
          <p:nvPicPr>
            <p:cNvPr id="99" name="">
              <a:extLst>
                <a:ext uri="{FF2B5EF4-FFF2-40B4-BE49-F238E27FC236}">
                  <a16:creationId xmlns:a16="http://schemas.microsoft.com/office/drawing/2014/main" id="{D6F7BABA-A4BD-4418-8AA3-5D5364453B0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4626414" y="1503620"/>
              <a:ext cx="2850003" cy="3064514"/>
            </a:xfrm>
            <a:prstGeom prst="rect">
              <a:avLst/>
            </a:prstGeom>
          </p:spPr>
        </p:pic>
        <p:sp>
          <p:nvSpPr>
            <p:cNvPr id="100" name="">
              <a:extLst>
                <a:ext uri="{FF2B5EF4-FFF2-40B4-BE49-F238E27FC236}">
                  <a16:creationId xmlns:a16="http://schemas.microsoft.com/office/drawing/2014/main" id="{2BE61C40-1A0B-493E-93AB-6FF1C68744CC}"/>
                </a:ext>
              </a:extLst>
            </p:cNvPr>
            <p:cNvSpPr/>
            <p:nvPr/>
          </p:nvSpPr>
          <p:spPr>
            <a:xfrm>
              <a:off x="4608659" y="4569350"/>
              <a:ext cx="2867758" cy="91150"/>
            </a:xfrm>
            <a:prstGeom prst="rect">
              <a:avLst/>
            </a:prstGeom>
            <a:gradFill flip="none" rotWithShape="1">
              <a:gsLst>
                <a:gs pos="0">
                  <a:schemeClr val="accent1">
                    <a:lumMod val="75000"/>
                  </a:schemeClr>
                </a:gs>
                <a:gs pos="100000">
                  <a:schemeClr val="accent1">
                    <a:lumMod val="20000"/>
                    <a:lumOff val="80000"/>
                  </a:schemeClr>
                </a:gs>
              </a:gsLst>
              <a:lin ang="2700000" scaled="0"/>
              <a:tileRect/>
            </a:gradFill>
            <a:ln w="12700" cap="flat" cmpd="sng" algn="ctr">
              <a:noFill/>
              <a:prstDash val="solid"/>
              <a:miter lim="800000"/>
            </a:ln>
            <a:effectLst/>
          </p:spPr>
          <p:txBody>
            <a:bodyPr rot="0" spcFirstLastPara="0" vert="horz" wrap="square" lIns="45720" tIns="22860" rIns="45720" bIns="228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101" name="">
              <a:extLst>
                <a:ext uri="{FF2B5EF4-FFF2-40B4-BE49-F238E27FC236}">
                  <a16:creationId xmlns:a16="http://schemas.microsoft.com/office/drawing/2014/main" id="{1507974C-807C-4837-BDBC-006B8AD63CDF}"/>
                </a:ext>
              </a:extLst>
            </p:cNvPr>
            <p:cNvSpPr/>
            <p:nvPr/>
          </p:nvSpPr>
          <p:spPr>
            <a:xfrm>
              <a:off x="5286794" y="5462013"/>
              <a:ext cx="1401781" cy="280728"/>
            </a:xfrm>
            <a:prstGeom prst="roundRect">
              <a:avLst>
                <a:gd name="adj" fmla="val 50000"/>
              </a:avLst>
            </a:pr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102" name="">
              <a:extLst>
                <a:ext uri="{FF2B5EF4-FFF2-40B4-BE49-F238E27FC236}">
                  <a16:creationId xmlns:a16="http://schemas.microsoft.com/office/drawing/2014/main" id="{653422A1-4835-48BE-BB40-FD195BE00A62}"/>
                </a:ext>
              </a:extLst>
            </p:cNvPr>
            <p:cNvSpPr txBox="1"/>
            <p:nvPr/>
          </p:nvSpPr>
          <p:spPr>
            <a:xfrm>
              <a:off x="5345110" y="4796538"/>
              <a:ext cx="1285148" cy="324576"/>
            </a:xfrm>
            <a:prstGeom prst="rect">
              <a:avLst/>
            </a:prstGeom>
          </p:spPr>
          <p:txBody>
            <a:bodyPr vert="horz" lIns="0" tIns="0" rIns="0" bIns="0" rtlCol="0" anchor="t" anchorCtr="0">
              <a:spAutoFit/>
            </a:bodyPr>
            <a:lstStyle/>
            <a:p>
              <a:pPr algn="ctr">
                <a:lnSpc>
                  <a:spcPct val="130000"/>
                </a:lnSpc>
                <a:defRPr/>
              </a:pPr>
              <a:r>
                <a:rPr lang="zh-CN" altLang="en-US" b="1" dirty="0">
                  <a:cs typeface="+mn-ea"/>
                  <a:sym typeface="+mn-lt"/>
                </a:rPr>
                <a:t>微小全</a:t>
              </a:r>
              <a:r>
                <a:rPr lang="en-US" altLang="zh-CN" b="1" dirty="0">
                  <a:cs typeface="+mn-ea"/>
                  <a:sym typeface="+mn-lt"/>
                </a:rPr>
                <a:t>2</a:t>
              </a:r>
              <a:endParaRPr lang="zh-CN" altLang="en-US" b="1" dirty="0">
                <a:cs typeface="+mn-ea"/>
                <a:sym typeface="+mn-lt"/>
              </a:endParaRPr>
            </a:p>
          </p:txBody>
        </p:sp>
        <p:sp>
          <p:nvSpPr>
            <p:cNvPr id="103" name="">
              <a:extLst>
                <a:ext uri="{FF2B5EF4-FFF2-40B4-BE49-F238E27FC236}">
                  <a16:creationId xmlns:a16="http://schemas.microsoft.com/office/drawing/2014/main" id="{722619B1-C1EE-4091-9CA1-1B30728A1B61}"/>
                </a:ext>
              </a:extLst>
            </p:cNvPr>
            <p:cNvSpPr txBox="1"/>
            <p:nvPr/>
          </p:nvSpPr>
          <p:spPr>
            <a:xfrm>
              <a:off x="5365421" y="5490403"/>
              <a:ext cx="1244526" cy="198324"/>
            </a:xfrm>
            <a:prstGeom prst="rect">
              <a:avLst/>
            </a:prstGeom>
          </p:spPr>
          <p:txBody>
            <a:bodyPr vert="horz" lIns="0" tIns="0" rIns="0" bIns="0" rtlCol="0" anchor="t" anchorCtr="0">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chemeClr val="bg2">
                      <a:lumMod val="25000"/>
                    </a:schemeClr>
                  </a:solidFill>
                  <a:effectLst/>
                  <a:uLnTx/>
                  <a:uFillTx/>
                  <a:cs typeface="+mn-ea"/>
                  <a:sym typeface="+mn-lt"/>
                </a:rPr>
                <a:t>业务</a:t>
              </a:r>
            </a:p>
          </p:txBody>
        </p:sp>
        <p:sp>
          <p:nvSpPr>
            <p:cNvPr id="104" name="">
              <a:extLst>
                <a:ext uri="{FF2B5EF4-FFF2-40B4-BE49-F238E27FC236}">
                  <a16:creationId xmlns:a16="http://schemas.microsoft.com/office/drawing/2014/main" id="{4653B021-8521-45D2-A419-8C56CDDE88F5}"/>
                </a:ext>
              </a:extLst>
            </p:cNvPr>
            <p:cNvSpPr txBox="1"/>
            <p:nvPr/>
          </p:nvSpPr>
          <p:spPr>
            <a:xfrm>
              <a:off x="5365421" y="5182753"/>
              <a:ext cx="1244526" cy="198324"/>
            </a:xfrm>
            <a:prstGeom prst="rect">
              <a:avLst/>
            </a:prstGeom>
          </p:spPr>
          <p:txBody>
            <a:bodyPr vert="horz" lIns="0" tIns="0" rIns="0" bIns="0" rtlCol="0" anchor="t" anchorCtr="0">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lang="zh-CN" altLang="en-US" sz="1100" kern="0" dirty="0">
                  <a:cs typeface="+mn-ea"/>
                  <a:sym typeface="+mn-lt"/>
                </a:rPr>
                <a:t>销售二部</a:t>
              </a:r>
              <a:endParaRPr kumimoji="0" lang="zh-CN" altLang="en-US" sz="1100" b="0" i="0" u="none" strike="noStrike" kern="0" cap="none" spc="0" normalizeH="0" baseline="0" noProof="0" dirty="0">
                <a:ln>
                  <a:noFill/>
                </a:ln>
                <a:effectLst/>
                <a:uLnTx/>
                <a:uFillTx/>
                <a:cs typeface="+mn-ea"/>
                <a:sym typeface="+mn-lt"/>
              </a:endParaRPr>
            </a:p>
          </p:txBody>
        </p:sp>
      </p:grpSp>
      <p:grpSp>
        <p:nvGrpSpPr>
          <p:cNvPr id="119" name="">
            <a:extLst>
              <a:ext uri="{FF2B5EF4-FFF2-40B4-BE49-F238E27FC236}">
                <a16:creationId xmlns:a16="http://schemas.microsoft.com/office/drawing/2014/main" id="{89B4D7D1-07BF-4E01-B707-7F8DCB25F0CD}"/>
              </a:ext>
            </a:extLst>
          </p:cNvPr>
          <p:cNvGrpSpPr/>
          <p:nvPr/>
        </p:nvGrpSpPr>
        <p:grpSpPr>
          <a:xfrm>
            <a:off x="8492201" y="1503620"/>
            <a:ext cx="2867758" cy="4239121"/>
            <a:chOff x="8492201" y="1503620"/>
            <a:chExt cx="2867758" cy="4239121"/>
          </a:xfrm>
        </p:grpSpPr>
        <p:pic>
          <p:nvPicPr>
            <p:cNvPr id="105" name="">
              <a:extLst>
                <a:ext uri="{FF2B5EF4-FFF2-40B4-BE49-F238E27FC236}">
                  <a16:creationId xmlns:a16="http://schemas.microsoft.com/office/drawing/2014/main" id="{EECE3891-271D-421E-8D20-4F356D8D911F}"/>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8509956" y="1503620"/>
              <a:ext cx="2850003" cy="3064514"/>
            </a:xfrm>
            <a:prstGeom prst="rect">
              <a:avLst/>
            </a:prstGeom>
          </p:spPr>
        </p:pic>
        <p:sp>
          <p:nvSpPr>
            <p:cNvPr id="106" name="">
              <a:extLst>
                <a:ext uri="{FF2B5EF4-FFF2-40B4-BE49-F238E27FC236}">
                  <a16:creationId xmlns:a16="http://schemas.microsoft.com/office/drawing/2014/main" id="{498F1646-7EBA-4091-A7DF-F24D2712E4CF}"/>
                </a:ext>
              </a:extLst>
            </p:cNvPr>
            <p:cNvSpPr/>
            <p:nvPr/>
          </p:nvSpPr>
          <p:spPr>
            <a:xfrm>
              <a:off x="8492201" y="4569350"/>
              <a:ext cx="2867758" cy="91150"/>
            </a:xfrm>
            <a:prstGeom prst="rect">
              <a:avLst/>
            </a:prstGeom>
            <a:gradFill flip="none" rotWithShape="1">
              <a:gsLst>
                <a:gs pos="0">
                  <a:schemeClr val="accent1">
                    <a:lumMod val="75000"/>
                  </a:schemeClr>
                </a:gs>
                <a:gs pos="100000">
                  <a:schemeClr val="accent1">
                    <a:lumMod val="20000"/>
                    <a:lumOff val="80000"/>
                  </a:schemeClr>
                </a:gs>
              </a:gsLst>
              <a:lin ang="2700000" scaled="0"/>
              <a:tileRect/>
            </a:gradFill>
            <a:ln w="12700" cap="flat" cmpd="sng" algn="ctr">
              <a:noFill/>
              <a:prstDash val="solid"/>
              <a:miter lim="800000"/>
            </a:ln>
            <a:effectLst/>
          </p:spPr>
          <p:txBody>
            <a:bodyPr rot="0" spcFirstLastPara="0" vert="horz" wrap="square" lIns="45720" tIns="22860" rIns="45720" bIns="228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107" name="">
              <a:extLst>
                <a:ext uri="{FF2B5EF4-FFF2-40B4-BE49-F238E27FC236}">
                  <a16:creationId xmlns:a16="http://schemas.microsoft.com/office/drawing/2014/main" id="{79F5F9EB-452D-4DEF-84E4-0FBAF0FCB38D}"/>
                </a:ext>
              </a:extLst>
            </p:cNvPr>
            <p:cNvSpPr/>
            <p:nvPr/>
          </p:nvSpPr>
          <p:spPr>
            <a:xfrm>
              <a:off x="9170336" y="5462013"/>
              <a:ext cx="1401781" cy="280728"/>
            </a:xfrm>
            <a:prstGeom prst="roundRect">
              <a:avLst>
                <a:gd name="adj" fmla="val 50000"/>
              </a:avLst>
            </a:pr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bg2">
                    <a:lumMod val="25000"/>
                  </a:schemeClr>
                </a:solidFill>
                <a:effectLst/>
                <a:uLnTx/>
                <a:uFillTx/>
                <a:cs typeface="+mn-ea"/>
                <a:sym typeface="+mn-lt"/>
              </a:endParaRPr>
            </a:p>
          </p:txBody>
        </p:sp>
        <p:sp>
          <p:nvSpPr>
            <p:cNvPr id="108" name="">
              <a:extLst>
                <a:ext uri="{FF2B5EF4-FFF2-40B4-BE49-F238E27FC236}">
                  <a16:creationId xmlns:a16="http://schemas.microsoft.com/office/drawing/2014/main" id="{6EC1E330-F7FB-4ACB-A6A9-33902B4F61CB}"/>
                </a:ext>
              </a:extLst>
            </p:cNvPr>
            <p:cNvSpPr txBox="1"/>
            <p:nvPr/>
          </p:nvSpPr>
          <p:spPr>
            <a:xfrm>
              <a:off x="9228652" y="4796538"/>
              <a:ext cx="1285148" cy="324576"/>
            </a:xfrm>
            <a:prstGeom prst="rect">
              <a:avLst/>
            </a:prstGeom>
          </p:spPr>
          <p:txBody>
            <a:bodyPr vert="horz" lIns="0" tIns="0" rIns="0" bIns="0" rtlCol="0" anchor="t" anchorCtr="0">
              <a:spAutoFit/>
            </a:bodyPr>
            <a:lstStyle/>
            <a:p>
              <a:pPr algn="ctr">
                <a:lnSpc>
                  <a:spcPct val="130000"/>
                </a:lnSpc>
                <a:defRPr/>
              </a:pPr>
              <a:r>
                <a:rPr lang="zh-CN" altLang="en-US" b="1" dirty="0">
                  <a:cs typeface="+mn-ea"/>
                  <a:sym typeface="+mn-lt"/>
                </a:rPr>
                <a:t>微小全</a:t>
              </a:r>
              <a:r>
                <a:rPr lang="en-US" altLang="zh-CN" b="1" dirty="0">
                  <a:cs typeface="+mn-ea"/>
                  <a:sym typeface="+mn-lt"/>
                </a:rPr>
                <a:t>3</a:t>
              </a:r>
              <a:endParaRPr lang="zh-CN" altLang="en-US" b="1" dirty="0">
                <a:cs typeface="+mn-ea"/>
                <a:sym typeface="+mn-lt"/>
              </a:endParaRPr>
            </a:p>
          </p:txBody>
        </p:sp>
        <p:sp>
          <p:nvSpPr>
            <p:cNvPr id="109" name="">
              <a:extLst>
                <a:ext uri="{FF2B5EF4-FFF2-40B4-BE49-F238E27FC236}">
                  <a16:creationId xmlns:a16="http://schemas.microsoft.com/office/drawing/2014/main" id="{8C21DFBC-95E0-4777-8B47-0200600B444A}"/>
                </a:ext>
              </a:extLst>
            </p:cNvPr>
            <p:cNvSpPr txBox="1"/>
            <p:nvPr/>
          </p:nvSpPr>
          <p:spPr>
            <a:xfrm>
              <a:off x="9248963" y="5490403"/>
              <a:ext cx="1244526" cy="198324"/>
            </a:xfrm>
            <a:prstGeom prst="rect">
              <a:avLst/>
            </a:prstGeom>
          </p:spPr>
          <p:txBody>
            <a:bodyPr vert="horz" lIns="0" tIns="0" rIns="0" bIns="0" rtlCol="0" anchor="t" anchorCtr="0">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chemeClr val="bg2">
                      <a:lumMod val="25000"/>
                    </a:schemeClr>
                  </a:solidFill>
                  <a:effectLst/>
                  <a:uLnTx/>
                  <a:uFillTx/>
                  <a:cs typeface="+mn-ea"/>
                  <a:sym typeface="+mn-lt"/>
                </a:rPr>
                <a:t>技术人员</a:t>
              </a:r>
            </a:p>
          </p:txBody>
        </p:sp>
        <p:sp>
          <p:nvSpPr>
            <p:cNvPr id="110" name="">
              <a:extLst>
                <a:ext uri="{FF2B5EF4-FFF2-40B4-BE49-F238E27FC236}">
                  <a16:creationId xmlns:a16="http://schemas.microsoft.com/office/drawing/2014/main" id="{E8B92BF2-B6B8-4D48-AB39-B686FE86B630}"/>
                </a:ext>
              </a:extLst>
            </p:cNvPr>
            <p:cNvSpPr txBox="1"/>
            <p:nvPr/>
          </p:nvSpPr>
          <p:spPr>
            <a:xfrm>
              <a:off x="9248963" y="5171867"/>
              <a:ext cx="1244526" cy="198324"/>
            </a:xfrm>
            <a:prstGeom prst="rect">
              <a:avLst/>
            </a:prstGeom>
          </p:spPr>
          <p:txBody>
            <a:bodyPr vert="horz" lIns="0" tIns="0" rIns="0" bIns="0" rtlCol="0" anchor="t" anchorCtr="0">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1100" b="0" i="0" u="none" strike="noStrike" kern="0" cap="none" spc="0" normalizeH="0" baseline="0" noProof="0" dirty="0">
                  <a:ln>
                    <a:noFill/>
                  </a:ln>
                  <a:effectLst/>
                  <a:uLnTx/>
                  <a:uFillTx/>
                  <a:cs typeface="+mn-ea"/>
                  <a:sym typeface="+mn-lt"/>
                </a:rPr>
                <a:t>项目部</a:t>
              </a:r>
            </a:p>
          </p:txBody>
        </p:sp>
      </p:grpSp>
      <p:sp>
        <p:nvSpPr>
          <p:cNvPr id="5" name="">
            <a:extLst>
              <a:ext uri="{FF2B5EF4-FFF2-40B4-BE49-F238E27FC236}">
                <a16:creationId xmlns:a16="http://schemas.microsoft.com/office/drawing/2014/main" id="{244B6213-3174-417F-9C47-951477F8A816}"/>
              </a:ext>
            </a:extLst>
          </p:cNvPr>
          <p:cNvSpPr>
            <a:spLocks noGrp="1"/>
          </p:cNvSpPr>
          <p:nvPr>
            <p:ph type="title"/>
          </p:nvPr>
        </p:nvSpPr>
        <p:spPr/>
        <p:txBody>
          <a:bodyPr>
            <a:normAutofit/>
          </a:bodyPr>
          <a:lstStyle/>
          <a:p>
            <a:r>
              <a:rPr lang="zh-CN" altLang="en-US" dirty="0">
                <a:cs typeface="+mn-ea"/>
                <a:sym typeface="+mn-lt"/>
              </a:rPr>
              <a:t>优秀员工</a:t>
            </a:r>
          </a:p>
        </p:txBody>
      </p:sp>
    </p:spTree>
    <p:extLst>
      <p:ext uri="{BB962C8B-B14F-4D97-AF65-F5344CB8AC3E}">
        <p14:creationId xmlns:p14="http://schemas.microsoft.com/office/powerpoint/2010/main" val="218006266"/>
      </p:ext>
    </p:extLst>
  </p:cSld>
  <p:clrMapOvr>
    <a:masterClrMapping/>
  </p:clrMapOvr>
</p:sld>
</file>

<file path=ppt/slides/slide1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
            <a:extLst>
              <a:ext uri="{FF2B5EF4-FFF2-40B4-BE49-F238E27FC236}">
                <a16:creationId xmlns:a16="http://schemas.microsoft.com/office/drawing/2014/main" id="{3ADF867C-4523-498A-88C9-4778B33C34C5}"/>
              </a:ext>
            </a:extLst>
          </p:cNvPr>
          <p:cNvGrpSpPr/>
          <p:nvPr/>
        </p:nvGrpSpPr>
        <p:grpSpPr>
          <a:xfrm>
            <a:off x="695325" y="1448767"/>
            <a:ext cx="6886368" cy="4745218"/>
            <a:chOff x="695325" y="1448767"/>
            <a:chExt cx="6886368" cy="4745218"/>
          </a:xfrm>
        </p:grpSpPr>
        <p:sp>
          <p:nvSpPr>
            <p:cNvPr id="25" name="">
              <a:extLst>
                <a:ext uri="{FF2B5EF4-FFF2-40B4-BE49-F238E27FC236}">
                  <a16:creationId xmlns:a16="http://schemas.microsoft.com/office/drawing/2014/main" id="{870142AF-0DC5-41EA-BBAA-FB87976369F3}"/>
                </a:ext>
              </a:extLst>
            </p:cNvPr>
            <p:cNvSpPr/>
            <p:nvPr/>
          </p:nvSpPr>
          <p:spPr>
            <a:xfrm>
              <a:off x="695325" y="1448767"/>
              <a:ext cx="6886368" cy="4745218"/>
            </a:xfrm>
            <a:prstGeom prst="rect">
              <a:avLst/>
            </a:prstGeom>
            <a:gradFill>
              <a:gsLst>
                <a:gs pos="30000">
                  <a:schemeClr val="accent1">
                    <a:lumMod val="20000"/>
                    <a:lumOff val="80000"/>
                  </a:schemeClr>
                </a:gs>
                <a:gs pos="100000">
                  <a:schemeClr val="accent1">
                    <a:lumMod val="40000"/>
                    <a:lumOff val="60000"/>
                  </a:schemeClr>
                </a:gs>
                <a:gs pos="87000">
                  <a:schemeClr val="accent1">
                    <a:lumMod val="20000"/>
                    <a:lumOff val="80000"/>
                  </a:schemeClr>
                </a:gs>
              </a:gsLst>
              <a:lin ang="0" scaled="0"/>
            </a:gradFill>
            <a:ln>
              <a:noFill/>
            </a:ln>
            <a:scene3d>
              <a:camera prst="orthographicFront"/>
              <a:lightRig rig="balanced" dir="t"/>
            </a:scene3d>
            <a:sp3d prstMaterial="matte">
              <a:bevelT w="0" h="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7" name="">
              <a:extLst>
                <a:ext uri="{FF2B5EF4-FFF2-40B4-BE49-F238E27FC236}">
                  <a16:creationId xmlns:a16="http://schemas.microsoft.com/office/drawing/2014/main" id="{353E933F-86A7-41A9-A8EA-56AFE928D7E3}"/>
                </a:ext>
              </a:extLst>
            </p:cNvPr>
            <p:cNvSpPr txBox="1"/>
            <p:nvPr/>
          </p:nvSpPr>
          <p:spPr>
            <a:xfrm>
              <a:off x="906748" y="5198627"/>
              <a:ext cx="4181634" cy="510778"/>
            </a:xfrm>
            <a:prstGeom prst="round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prstClr val="black">
                      <a:lumMod val="85000"/>
                      <a:lumOff val="15000"/>
                    </a:prstClr>
                  </a:solidFill>
                  <a:effectLst/>
                  <a:uLnTx/>
                  <a:uFillTx/>
                  <a:cs typeface="+mn-ea"/>
                  <a:sym typeface="+mn-lt"/>
                </a:rPr>
                <a:t>销售部 </a:t>
              </a:r>
              <a:r>
                <a:rPr kumimoji="1" lang="en-US" altLang="zh-CN" sz="2400" b="1" i="0" u="none" strike="noStrike" kern="1200" cap="none" spc="0" normalizeH="0" baseline="0" noProof="0" dirty="0">
                  <a:ln>
                    <a:noFill/>
                  </a:ln>
                  <a:solidFill>
                    <a:prstClr val="black">
                      <a:lumMod val="85000"/>
                      <a:lumOff val="15000"/>
                    </a:prstClr>
                  </a:solidFill>
                  <a:effectLst/>
                  <a:uLnTx/>
                  <a:uFillTx/>
                  <a:cs typeface="+mn-ea"/>
                  <a:sym typeface="+mn-lt"/>
                </a:rPr>
                <a:t>– </a:t>
              </a:r>
              <a:r>
                <a:rPr kumimoji="1" lang="zh-CN" altLang="en-US" sz="2400" b="1" i="0" u="none" strike="noStrike" kern="1200" cap="none" spc="0" normalizeH="0" baseline="0" noProof="0" dirty="0">
                  <a:ln>
                    <a:noFill/>
                  </a:ln>
                  <a:solidFill>
                    <a:prstClr val="black">
                      <a:lumMod val="85000"/>
                      <a:lumOff val="15000"/>
                    </a:prstClr>
                  </a:solidFill>
                  <a:effectLst/>
                  <a:uLnTx/>
                  <a:uFillTx/>
                  <a:cs typeface="+mn-ea"/>
                  <a:sym typeface="+mn-lt"/>
                </a:rPr>
                <a:t>售前小组</a:t>
              </a:r>
              <a:endParaRPr kumimoji="1" lang="en-US" altLang="zh-CN" sz="2400" b="1"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8" name="">
              <a:extLst>
                <a:ext uri="{FF2B5EF4-FFF2-40B4-BE49-F238E27FC236}">
                  <a16:creationId xmlns:a16="http://schemas.microsoft.com/office/drawing/2014/main" id="{9878C8E9-6335-4B43-A617-27355F3C161B}"/>
                </a:ext>
              </a:extLst>
            </p:cNvPr>
            <p:cNvSpPr txBox="1"/>
            <p:nvPr/>
          </p:nvSpPr>
          <p:spPr>
            <a:xfrm>
              <a:off x="906749" y="5779516"/>
              <a:ext cx="6497955" cy="323165"/>
            </a:xfrm>
            <a:prstGeom prst="rect">
              <a:avLst/>
            </a:prstGeom>
            <a:noFill/>
            <a:ln>
              <a:noFill/>
            </a:ln>
          </p:spPr>
          <p:txBody>
            <a:bodyPr wrap="square" lIns="91440" tIns="45720" rIns="91440" bIns="45720" anchor="t" anchorCtr="0">
              <a:spAutoFit/>
            </a:bodyPr>
            <a:lstStyle/>
            <a:p>
              <a:pPr marL="0" marR="0" lvl="0" indent="0" defTabSz="913765" rtl="0" eaLnBrk="1" fontAlgn="auto" latinLnBrk="0" hangingPunct="0">
                <a:lnSpc>
                  <a:spcPct val="100000"/>
                </a:lnSpc>
                <a:spcBef>
                  <a:spcPts val="0"/>
                </a:spcBef>
                <a:spcAft>
                  <a:spcPts val="1500"/>
                </a:spcAft>
                <a:buClrTx/>
                <a:buSzPct val="25000"/>
                <a:buFontTx/>
                <a:buNone/>
                <a:tabLst/>
                <a:defRPr/>
              </a:pPr>
              <a:r>
                <a:rPr kumimoji="0" lang="en-US" altLang="zh-CN" sz="1500" b="0" i="0" u="none" strike="noStrike" kern="0" cap="none" spc="0" normalizeH="0" baseline="0" noProof="0" dirty="0">
                  <a:ln>
                    <a:noFill/>
                  </a:ln>
                  <a:solidFill>
                    <a:prstClr val="black">
                      <a:lumMod val="75000"/>
                      <a:lumOff val="25000"/>
                    </a:prstClr>
                  </a:solidFill>
                  <a:effectLst/>
                  <a:uLnTx/>
                  <a:uFillTx/>
                  <a:cs typeface="+mn-ea"/>
                  <a:sym typeface="+mn-lt"/>
                </a:rPr>
                <a:t>20XX</a:t>
              </a:r>
              <a:r>
                <a:rPr kumimoji="0" lang="zh-CN" altLang="en-US" sz="1500" b="0" i="0" u="none" strike="noStrike" kern="0" cap="none" spc="0" normalizeH="0" baseline="0" noProof="0" dirty="0">
                  <a:ln>
                    <a:noFill/>
                  </a:ln>
                  <a:solidFill>
                    <a:prstClr val="black">
                      <a:lumMod val="75000"/>
                      <a:lumOff val="25000"/>
                    </a:prstClr>
                  </a:solidFill>
                  <a:effectLst/>
                  <a:uLnTx/>
                  <a:uFillTx/>
                  <a:cs typeface="+mn-ea"/>
                  <a:sym typeface="+mn-lt"/>
                </a:rPr>
                <a:t>年度突破目标业绩</a:t>
              </a:r>
              <a:r>
                <a:rPr kumimoji="0" lang="en-US" altLang="zh-CN" sz="1500" b="0" i="0" u="none" strike="noStrike" kern="0" cap="none" spc="0" normalizeH="0" baseline="0" noProof="0" dirty="0">
                  <a:ln>
                    <a:noFill/>
                  </a:ln>
                  <a:solidFill>
                    <a:prstClr val="black">
                      <a:lumMod val="75000"/>
                      <a:lumOff val="25000"/>
                    </a:prstClr>
                  </a:solidFill>
                  <a:effectLst/>
                  <a:uLnTx/>
                  <a:uFillTx/>
                  <a:cs typeface="+mn-ea"/>
                  <a:sym typeface="+mn-lt"/>
                </a:rPr>
                <a:t>180%</a:t>
              </a:r>
              <a:r>
                <a:rPr kumimoji="0" lang="zh-CN" altLang="en-US" sz="1500" b="0" i="0" u="none" strike="noStrike" kern="0" cap="none" spc="0" normalizeH="0" baseline="0" noProof="0" dirty="0">
                  <a:ln>
                    <a:noFill/>
                  </a:ln>
                  <a:solidFill>
                    <a:prstClr val="black">
                      <a:lumMod val="75000"/>
                      <a:lumOff val="25000"/>
                    </a:prstClr>
                  </a:solidFill>
                  <a:effectLst/>
                  <a:uLnTx/>
                  <a:uFillTx/>
                  <a:cs typeface="+mn-ea"/>
                  <a:sym typeface="+mn-lt"/>
                </a:rPr>
                <a:t>，积极进取，成绩斐然。</a:t>
              </a:r>
              <a:endParaRPr kumimoji="0" lang="en-US" altLang="zh-CN" sz="1500" b="0" i="0" u="none" strike="noStrike" kern="0" cap="none" spc="0" normalizeH="0" baseline="0" noProof="0" dirty="0">
                <a:ln>
                  <a:noFill/>
                </a:ln>
                <a:solidFill>
                  <a:prstClr val="black">
                    <a:lumMod val="75000"/>
                    <a:lumOff val="25000"/>
                  </a:prstClr>
                </a:solidFill>
                <a:effectLst/>
                <a:uLnTx/>
                <a:uFillTx/>
                <a:cs typeface="+mn-ea"/>
                <a:sym typeface="+mn-lt"/>
              </a:endParaRPr>
            </a:p>
          </p:txBody>
        </p:sp>
        <p:pic>
          <p:nvPicPr>
            <p:cNvPr id="11" name="">
              <a:extLst>
                <a:ext uri="{FF2B5EF4-FFF2-40B4-BE49-F238E27FC236}">
                  <a16:creationId xmlns:a16="http://schemas.microsoft.com/office/drawing/2014/main" id="{8C00AD98-FE65-456D-A496-FB0CF2CDA46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906749" y="1578743"/>
              <a:ext cx="6482261" cy="3619884"/>
            </a:xfrm>
            <a:prstGeom prst="rect">
              <a:avLst/>
            </a:prstGeom>
          </p:spPr>
        </p:pic>
      </p:grpSp>
      <p:grpSp>
        <p:nvGrpSpPr>
          <p:cNvPr id="3" name="">
            <a:extLst>
              <a:ext uri="{FF2B5EF4-FFF2-40B4-BE49-F238E27FC236}">
                <a16:creationId xmlns:a16="http://schemas.microsoft.com/office/drawing/2014/main" id="{771ACF28-5EB7-470E-A56A-7B868086469F}"/>
              </a:ext>
            </a:extLst>
          </p:cNvPr>
          <p:cNvGrpSpPr/>
          <p:nvPr/>
        </p:nvGrpSpPr>
        <p:grpSpPr>
          <a:xfrm>
            <a:off x="7219648" y="2058118"/>
            <a:ext cx="4972353" cy="4799883"/>
            <a:chOff x="7219648" y="2058118"/>
            <a:chExt cx="4972353" cy="4799883"/>
          </a:xfrm>
        </p:grpSpPr>
        <p:pic>
          <p:nvPicPr>
            <p:cNvPr id="49" name="">
              <a:extLst>
                <a:ext uri="{FF2B5EF4-FFF2-40B4-BE49-F238E27FC236}">
                  <a16:creationId xmlns:a16="http://schemas.microsoft.com/office/drawing/2014/main" id="{ED88EAB7-9FAE-472A-8DC5-4B73C99A62D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321633" y="3182999"/>
              <a:ext cx="1870367" cy="2465214"/>
            </a:xfrm>
            <a:prstGeom prst="rect">
              <a:avLst/>
            </a:prstGeom>
          </p:spPr>
        </p:pic>
        <p:pic>
          <p:nvPicPr>
            <p:cNvPr id="48" name="">
              <a:extLst>
                <a:ext uri="{FF2B5EF4-FFF2-40B4-BE49-F238E27FC236}">
                  <a16:creationId xmlns:a16="http://schemas.microsoft.com/office/drawing/2014/main" id="{16E8ADA3-9C8B-4972-BE2C-350E69D7883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256207" y="2669128"/>
              <a:ext cx="1870367" cy="2465214"/>
            </a:xfrm>
            <a:prstGeom prst="rect">
              <a:avLst/>
            </a:prstGeom>
          </p:spPr>
        </p:pic>
        <p:grpSp>
          <p:nvGrpSpPr>
            <p:cNvPr id="2" name="">
              <a:extLst>
                <a:ext uri="{FF2B5EF4-FFF2-40B4-BE49-F238E27FC236}">
                  <a16:creationId xmlns:a16="http://schemas.microsoft.com/office/drawing/2014/main" id="{2CDF7296-968C-47AC-98D0-C78585011F23}"/>
                </a:ext>
              </a:extLst>
            </p:cNvPr>
            <p:cNvGrpSpPr/>
            <p:nvPr/>
          </p:nvGrpSpPr>
          <p:grpSpPr>
            <a:xfrm>
              <a:off x="7219648" y="2058118"/>
              <a:ext cx="4972353" cy="4799883"/>
              <a:chOff x="7219648" y="2058118"/>
              <a:chExt cx="4972353" cy="4799883"/>
            </a:xfrm>
          </p:grpSpPr>
          <p:pic>
            <p:nvPicPr>
              <p:cNvPr id="18" name="">
                <a:extLst>
                  <a:ext uri="{FF2B5EF4-FFF2-40B4-BE49-F238E27FC236}">
                    <a16:creationId xmlns:a16="http://schemas.microsoft.com/office/drawing/2014/main" id="{73009404-4355-4CD8-9C4D-17C41EC35CB0}"/>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flipH="1">
                <a:off x="7219648" y="3479118"/>
                <a:ext cx="4972353" cy="3378883"/>
              </a:xfrm>
              <a:custGeom>
                <a:avLst/>
                <a:gdLst>
                  <a:gd name="connsiteX0" fmla="*/ 4972353 w 4972353"/>
                  <a:gd name="connsiteY0" fmla="*/ 0 h 3378883"/>
                  <a:gd name="connsiteX1" fmla="*/ 0 w 4972353"/>
                  <a:gd name="connsiteY1" fmla="*/ 0 h 3378883"/>
                  <a:gd name="connsiteX2" fmla="*/ 0 w 4972353"/>
                  <a:gd name="connsiteY2" fmla="*/ 3378883 h 3378883"/>
                  <a:gd name="connsiteX3" fmla="*/ 4972353 w 4972353"/>
                  <a:gd name="connsiteY3" fmla="*/ 3378883 h 3378883"/>
                </a:gdLst>
                <a:ahLst/>
                <a:cxnLst>
                  <a:cxn ang="0">
                    <a:pos x="connsiteX0" y="connsiteY0"/>
                  </a:cxn>
                  <a:cxn ang="0">
                    <a:pos x="connsiteX1" y="connsiteY1"/>
                  </a:cxn>
                  <a:cxn ang="0">
                    <a:pos x="connsiteX2" y="connsiteY2"/>
                  </a:cxn>
                  <a:cxn ang="0">
                    <a:pos x="connsiteX3" y="connsiteY3"/>
                  </a:cxn>
                </a:cxnLst>
                <a:rect l="l" t="t" r="r" b="b"/>
                <a:pathLst>
                  <a:path w="4972353" h="3378883">
                    <a:moveTo>
                      <a:pt x="4972353" y="0"/>
                    </a:moveTo>
                    <a:lnTo>
                      <a:pt x="0" y="0"/>
                    </a:lnTo>
                    <a:lnTo>
                      <a:pt x="0" y="3378883"/>
                    </a:lnTo>
                    <a:lnTo>
                      <a:pt x="4972353" y="3378883"/>
                    </a:lnTo>
                    <a:close/>
                  </a:path>
                </a:pathLst>
              </a:custGeom>
              <a:effectLst>
                <a:outerShdw blurRad="50800" dist="50800" dir="5400000" algn="ctr" rotWithShape="0">
                  <a:srgbClr val="C00000">
                    <a:alpha val="99000"/>
                  </a:srgbClr>
                </a:outerShdw>
              </a:effectLst>
            </p:spPr>
          </p:pic>
          <p:pic>
            <p:nvPicPr>
              <p:cNvPr id="15" name="">
                <a:extLst>
                  <a:ext uri="{FF2B5EF4-FFF2-40B4-BE49-F238E27FC236}">
                    <a16:creationId xmlns:a16="http://schemas.microsoft.com/office/drawing/2014/main" id="{4EFEACD0-51A3-4DE7-B2C5-9F0A6E31B246}"/>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55907" y="2058118"/>
                <a:ext cx="2797518" cy="3687235"/>
              </a:xfrm>
              <a:prstGeom prst="rect">
                <a:avLst/>
              </a:prstGeom>
            </p:spPr>
          </p:pic>
        </p:grpSp>
      </p:grpSp>
      <p:sp>
        <p:nvSpPr>
          <p:cNvPr id="5" name="">
            <a:extLst>
              <a:ext uri="{FF2B5EF4-FFF2-40B4-BE49-F238E27FC236}">
                <a16:creationId xmlns:a16="http://schemas.microsoft.com/office/drawing/2014/main" id="{8F913835-C616-4AFE-9929-D697FEF42450}"/>
              </a:ext>
            </a:extLst>
          </p:cNvPr>
          <p:cNvSpPr>
            <a:spLocks noGrp="1"/>
          </p:cNvSpPr>
          <p:nvPr>
            <p:ph type="title"/>
          </p:nvPr>
        </p:nvSpPr>
        <p:spPr>
          <a:xfrm>
            <a:off x="5105467" y="444022"/>
            <a:ext cx="1962874" cy="535531"/>
          </a:xfrm>
        </p:spPr>
        <p:txBody>
          <a:bodyPr>
            <a:spAutoFit/>
          </a:bodyPr>
          <a:lstStyle/>
          <a:p>
            <a:r>
              <a:rPr lang="zh-CN" altLang="en-US" dirty="0">
                <a:cs typeface="+mn-ea"/>
                <a:sym typeface="+mn-lt"/>
              </a:rPr>
              <a:t>销售冠军</a:t>
            </a:r>
          </a:p>
        </p:txBody>
      </p:sp>
      <p:sp>
        <p:nvSpPr>
          <p:cNvPr id="7" name="">
            <a:extLst>
              <a:ext uri="{FF2B5EF4-FFF2-40B4-BE49-F238E27FC236}">
                <a16:creationId xmlns:a16="http://schemas.microsoft.com/office/drawing/2014/main" id="{65F13D38-CD39-4B45-9D2D-58823265F013}"/>
              </a:ext>
            </a:extLst>
          </p:cNvPr>
          <p:cNvSpPr>
            <a:spLocks noGrp="1"/>
          </p:cNvSpPr>
          <p:nvPr>
            <p:ph sz="quarter" idx="10"/>
          </p:nvPr>
        </p:nvSpPr>
        <p:spPr>
          <a:xfrm>
            <a:off x="4836349" y="981319"/>
            <a:ext cx="2519303" cy="244682"/>
          </a:xfrm>
        </p:spPr>
        <p:txBody>
          <a:bodyPr>
            <a:spAutoFit/>
          </a:bodyPr>
          <a:lstStyle/>
          <a:p>
            <a:r>
              <a:rPr lang="en-US" altLang="zh-CN" spc="0" dirty="0">
                <a:cs typeface="+mn-ea"/>
                <a:sym typeface="+mn-lt"/>
              </a:rPr>
              <a:t>SALES CHAMPION</a:t>
            </a:r>
          </a:p>
        </p:txBody>
      </p:sp>
      <p:sp>
        <p:nvSpPr>
          <p:cNvPr id="16" name="">
            <a:extLst>
              <a:ext uri="{FF2B5EF4-FFF2-40B4-BE49-F238E27FC236}">
                <a16:creationId xmlns:a16="http://schemas.microsoft.com/office/drawing/2014/main" id="{1E135E7E-9A69-4365-83FC-13D15CDD3372}"/>
              </a:ext>
            </a:extLst>
          </p:cNvPr>
          <p:cNvSpPr txBox="1">
            <a:spLocks/>
          </p:cNvSpPr>
          <p:nvPr/>
        </p:nvSpPr>
        <p:spPr>
          <a:xfrm>
            <a:off x="5105467" y="969469"/>
            <a:ext cx="1962874" cy="51536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lang="zh-CN" altLang="en-US" sz="3200" b="1" kern="1200" dirty="0">
                <a:gradFill>
                  <a:gsLst>
                    <a:gs pos="0">
                      <a:schemeClr val="bg1"/>
                    </a:gs>
                    <a:gs pos="100000">
                      <a:srgbClr val="F2CB6F"/>
                    </a:gs>
                  </a:gsLst>
                  <a:lin ang="5400000" scaled="0"/>
                </a:gradFill>
                <a:effectLst>
                  <a:reflection blurRad="50800" stA="17000" endPos="25000" dist="38100" dir="5400000" sy="-100000" algn="bl" rotWithShape="0"/>
                </a:effectLst>
                <a:latin typeface="+mj-ea"/>
                <a:ea typeface="+mj-ea"/>
                <a:cs typeface="+mn-cs"/>
              </a:defRPr>
            </a:lvl1pPr>
          </a:lstStyle>
          <a:p>
            <a:endParaRPr lang="zh-CN" altLang="en-US" sz="1740" dirty="0">
              <a:latin typeface="+mn-lt"/>
              <a:ea typeface="+mn-ea"/>
              <a:cs typeface="+mn-ea"/>
              <a:sym typeface="+mn-lt"/>
            </a:endParaRPr>
          </a:p>
        </p:txBody>
      </p:sp>
    </p:spTree>
    <p:extLst>
      <p:ext uri="{BB962C8B-B14F-4D97-AF65-F5344CB8AC3E}">
        <p14:creationId xmlns:p14="http://schemas.microsoft.com/office/powerpoint/2010/main" val="2703524439"/>
      </p:ext>
    </p:extLst>
  </p:cSld>
  <p:clrMapOvr>
    <a:masterClrMapping/>
  </p:clrMapOvr>
</p:sld>
</file>

<file path=ppt/slides/slide1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a:extLst>
              <a:ext uri="{FF2B5EF4-FFF2-40B4-BE49-F238E27FC236}">
                <a16:creationId xmlns:a16="http://schemas.microsoft.com/office/drawing/2014/main" id="{C41EBD6A-077B-47E3-880E-35B718A573F4}"/>
              </a:ext>
            </a:extLst>
          </p:cNvPr>
          <p:cNvSpPr>
            <a:spLocks noGrp="1"/>
          </p:cNvSpPr>
          <p:nvPr>
            <p:ph type="title"/>
          </p:nvPr>
        </p:nvSpPr>
        <p:spPr>
          <a:xfrm>
            <a:off x="5312229" y="2437645"/>
            <a:ext cx="4136571" cy="1089529"/>
          </a:xfrm>
        </p:spPr>
        <p:txBody>
          <a:bodyPr>
            <a:spAutoFit/>
          </a:bodyPr>
          <a:lstStyle/>
          <a:p>
            <a:r>
              <a:rPr lang="zh-CN" altLang="en-US" dirty="0">
                <a:latin typeface="+mj-ea"/>
                <a:cs typeface="+mn-ea"/>
                <a:sym typeface="+mn-lt"/>
              </a:rPr>
              <a:t>才艺表演</a:t>
            </a:r>
          </a:p>
        </p:txBody>
      </p:sp>
      <p:sp>
        <p:nvSpPr>
          <p:cNvPr id="3" name="">
            <a:extLst>
              <a:ext uri="{FF2B5EF4-FFF2-40B4-BE49-F238E27FC236}">
                <a16:creationId xmlns:a16="http://schemas.microsoft.com/office/drawing/2014/main" id="{35122AE0-90A9-4D35-8071-B257CCA046BC}"/>
              </a:ext>
            </a:extLst>
          </p:cNvPr>
          <p:cNvSpPr>
            <a:spLocks noGrp="1"/>
          </p:cNvSpPr>
          <p:nvPr>
            <p:ph sz="quarter" idx="10"/>
          </p:nvPr>
        </p:nvSpPr>
        <p:spPr>
          <a:xfrm>
            <a:off x="5364719" y="3737602"/>
            <a:ext cx="4136571" cy="286232"/>
          </a:xfrm>
        </p:spPr>
        <p:txBody>
          <a:bodyPr>
            <a:spAutoFit/>
          </a:bodyPr>
          <a:lstStyle/>
          <a:p>
            <a:r>
              <a:rPr lang="en-US" altLang="zh-CN" dirty="0">
                <a:cs typeface="+mn-ea"/>
                <a:sym typeface="+mn-lt"/>
              </a:rPr>
              <a:t>A TALENT SHOW</a:t>
            </a:r>
          </a:p>
        </p:txBody>
      </p:sp>
      <p:sp>
        <p:nvSpPr>
          <p:cNvPr id="4" name="">
            <a:extLst>
              <a:ext uri="{FF2B5EF4-FFF2-40B4-BE49-F238E27FC236}">
                <a16:creationId xmlns:a16="http://schemas.microsoft.com/office/drawing/2014/main" id="{0B94BF22-4039-4A9B-970F-7A4A1E872107}"/>
              </a:ext>
            </a:extLst>
          </p:cNvPr>
          <p:cNvSpPr>
            <a:spLocks noGrp="1"/>
          </p:cNvSpPr>
          <p:nvPr>
            <p:ph sz="quarter" idx="11"/>
          </p:nvPr>
        </p:nvSpPr>
        <p:spPr>
          <a:xfrm>
            <a:off x="2995055" y="2492375"/>
            <a:ext cx="2117808" cy="1795876"/>
          </a:xfrm>
        </p:spPr>
        <p:txBody>
          <a:bodyPr>
            <a:spAutoFit/>
          </a:bodyPr>
          <a:lstStyle/>
          <a:p>
            <a:r>
              <a:rPr lang="en-US" altLang="zh-CN" dirty="0">
                <a:cs typeface="+mn-ea"/>
                <a:sym typeface="+mn-lt"/>
              </a:rPr>
              <a:t>03</a:t>
            </a:r>
            <a:endParaRPr lang="zh-CN" altLang="en-US" dirty="0">
              <a:cs typeface="+mn-ea"/>
              <a:sym typeface="+mn-lt"/>
            </a:endParaRPr>
          </a:p>
        </p:txBody>
      </p:sp>
      <p:sp>
        <p:nvSpPr>
          <p:cNvPr id="9" name="">
            <a:extLst>
              <a:ext uri="{FF2B5EF4-FFF2-40B4-BE49-F238E27FC236}">
                <a16:creationId xmlns:a16="http://schemas.microsoft.com/office/drawing/2014/main" id="{0D6B476D-9D77-42EB-983A-619E8B5755B3}"/>
              </a:ext>
            </a:extLst>
          </p:cNvPr>
          <p:cNvSpPr txBox="1">
            <a:spLocks/>
          </p:cNvSpPr>
          <p:nvPr/>
        </p:nvSpPr>
        <p:spPr>
          <a:xfrm>
            <a:off x="5312229" y="36451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b="1" kern="1200">
                <a:gradFill>
                  <a:gsLst>
                    <a:gs pos="0">
                      <a:schemeClr val="bg1"/>
                    </a:gs>
                    <a:gs pos="100000">
                      <a:srgbClr val="F2CB6F"/>
                    </a:gs>
                  </a:gsLst>
                  <a:lin ang="5400000" scaled="0"/>
                </a:gradFill>
                <a:latin typeface="+mj-lt"/>
                <a:ea typeface="+mj-ea"/>
                <a:cs typeface="+mj-cs"/>
              </a:defRPr>
            </a:lvl1pPr>
          </a:lstStyle>
          <a:p>
            <a:endParaRPr lang="zh-CN" altLang="en-US" sz="4320" dirty="0">
              <a:latin typeface="+mn-lt"/>
              <a:ea typeface="+mn-ea"/>
              <a:cs typeface="+mn-ea"/>
              <a:sym typeface="+mn-lt"/>
            </a:endParaRPr>
          </a:p>
        </p:txBody>
      </p:sp>
    </p:spTree>
    <p:extLst>
      <p:ext uri="{BB962C8B-B14F-4D97-AF65-F5344CB8AC3E}">
        <p14:creationId xmlns:p14="http://schemas.microsoft.com/office/powerpoint/2010/main" val="3207891628"/>
      </p:ext>
    </p:extLst>
  </p:cSld>
  <p:clrMapOvr>
    <a:masterClrMapping/>
  </p:clrMapOvr>
</p:sld>
</file>

<file path=ppt/slides/slide1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
            <a:extLst>
              <a:ext uri="{FF2B5EF4-FFF2-40B4-BE49-F238E27FC236}">
                <a16:creationId xmlns:a16="http://schemas.microsoft.com/office/drawing/2014/main" id="{4C888489-DDF2-490A-88E1-044FA9D9378F}"/>
              </a:ext>
            </a:extLst>
          </p:cNvPr>
          <p:cNvGrpSpPr/>
          <p:nvPr/>
        </p:nvGrpSpPr>
        <p:grpSpPr>
          <a:xfrm>
            <a:off x="1036281" y="1429667"/>
            <a:ext cx="4552217" cy="971030"/>
            <a:chOff x="1036281" y="1429667"/>
            <a:chExt cx="4552217" cy="971030"/>
          </a:xfrm>
        </p:grpSpPr>
        <p:grpSp>
          <p:nvGrpSpPr>
            <p:cNvPr id="132" name="">
              <a:extLst>
                <a:ext uri="{FF2B5EF4-FFF2-40B4-BE49-F238E27FC236}">
                  <a16:creationId xmlns:a16="http://schemas.microsoft.com/office/drawing/2014/main" id="{795E1662-768F-4E29-BC65-64989870740A}"/>
                </a:ext>
              </a:extLst>
            </p:cNvPr>
            <p:cNvGrpSpPr/>
            <p:nvPr/>
          </p:nvGrpSpPr>
          <p:grpSpPr>
            <a:xfrm>
              <a:off x="1036281" y="1429667"/>
              <a:ext cx="4552217" cy="971030"/>
              <a:chOff x="2003965" y="2418207"/>
              <a:chExt cx="4552217" cy="971030"/>
            </a:xfrm>
          </p:grpSpPr>
          <p:sp>
            <p:nvSpPr>
              <p:cNvPr id="133" name="">
                <a:extLst>
                  <a:ext uri="{FF2B5EF4-FFF2-40B4-BE49-F238E27FC236}">
                    <a16:creationId xmlns:a16="http://schemas.microsoft.com/office/drawing/2014/main" id="{C28807C3-5967-44CC-8761-F73FE114D933}"/>
                  </a:ext>
                </a:extLst>
              </p:cNvPr>
              <p:cNvSpPr txBox="1"/>
              <p:nvPr/>
            </p:nvSpPr>
            <p:spPr>
              <a:xfrm>
                <a:off x="2488294" y="2418207"/>
                <a:ext cx="1800493" cy="458459"/>
              </a:xfrm>
              <a:prstGeom prst="rect">
                <a:avLst/>
              </a:prstGeom>
              <a:noFill/>
              <a:ln>
                <a:noFill/>
              </a:ln>
            </p:spPr>
            <p:txBody>
              <a:bodyPr wrap="square" lIns="91440" tIns="45720" rIns="91440" bIns="45720" anchor="ctr" anchorCtr="0">
                <a:spAutoFit/>
              </a:bodyPr>
              <a:lstStyle/>
              <a:p>
                <a:pPr marL="0" marR="0" lvl="0" indent="0" algn="l" defTabSz="913765" rtl="0" eaLnBrk="1" fontAlgn="auto" latinLnBrk="0" hangingPunct="0">
                  <a:lnSpc>
                    <a:spcPct val="150000"/>
                  </a:lnSpc>
                  <a:spcBef>
                    <a:spcPts val="0"/>
                  </a:spcBef>
                  <a:spcAft>
                    <a:spcPts val="0"/>
                  </a:spcAft>
                  <a:buClrTx/>
                  <a:buSzPct val="25000"/>
                  <a:buFontTx/>
                  <a:buNone/>
                  <a:tabLst/>
                  <a:defRPr/>
                </a:pPr>
                <a:r>
                  <a:rPr kumimoji="0" lang="en-US" altLang="zh-CN" b="1" i="0" u="none" strike="noStrike" kern="0" cap="none" spc="0" normalizeH="0" baseline="0" noProof="0" dirty="0">
                    <a:ln>
                      <a:noFill/>
                    </a:ln>
                    <a:effectLst/>
                    <a:uLnTx/>
                    <a:uFillTx/>
                    <a:cs typeface="+mn-ea"/>
                    <a:sym typeface="+mn-lt"/>
                  </a:rPr>
                  <a:t>《</a:t>
                </a:r>
                <a:r>
                  <a:rPr kumimoji="0" lang="zh-CN" altLang="en-US" b="1" i="0" u="none" strike="noStrike" kern="0" cap="none" spc="0" normalizeH="0" baseline="0" noProof="0" dirty="0">
                    <a:ln>
                      <a:noFill/>
                    </a:ln>
                    <a:effectLst/>
                    <a:uLnTx/>
                    <a:uFillTx/>
                    <a:cs typeface="+mn-ea"/>
                    <a:sym typeface="+mn-lt"/>
                  </a:rPr>
                  <a:t>新飞狐外传</a:t>
                </a:r>
                <a:r>
                  <a:rPr kumimoji="0" lang="en-US" altLang="zh-CN" b="1" i="0" u="none" strike="noStrike" kern="0" cap="none" spc="0" normalizeH="0" baseline="0" noProof="0" dirty="0">
                    <a:ln>
                      <a:noFill/>
                    </a:ln>
                    <a:effectLst/>
                    <a:uLnTx/>
                    <a:uFillTx/>
                    <a:cs typeface="+mn-ea"/>
                    <a:sym typeface="+mn-lt"/>
                  </a:rPr>
                  <a:t>》</a:t>
                </a:r>
              </a:p>
            </p:txBody>
          </p:sp>
          <p:sp>
            <p:nvSpPr>
              <p:cNvPr id="134" name="">
                <a:extLst>
                  <a:ext uri="{FF2B5EF4-FFF2-40B4-BE49-F238E27FC236}">
                    <a16:creationId xmlns:a16="http://schemas.microsoft.com/office/drawing/2014/main" id="{6EFAAA7F-C9FD-49B9-8D85-AC037C0FE41B}"/>
                  </a:ext>
                </a:extLst>
              </p:cNvPr>
              <p:cNvSpPr txBox="1"/>
              <p:nvPr/>
            </p:nvSpPr>
            <p:spPr>
              <a:xfrm>
                <a:off x="2447365" y="2930778"/>
                <a:ext cx="4108817" cy="458459"/>
              </a:xfrm>
              <a:prstGeom prst="rect">
                <a:avLst/>
              </a:prstGeom>
              <a:noFill/>
              <a:ln>
                <a:noFill/>
              </a:ln>
            </p:spPr>
            <p:txBody>
              <a:bodyPr wrap="none" lIns="91440" tIns="45720" rIns="91440" bIns="45720" anchor="ctr" anchorCtr="0">
                <a:spAutoFit/>
              </a:bodyPr>
              <a:lstStyle/>
              <a:p>
                <a:pPr marL="0" marR="0" lvl="0" indent="0" algn="l" defTabSz="913765" rtl="0" eaLnBrk="1" fontAlgn="auto" latinLnBrk="0" hangingPunct="0">
                  <a:lnSpc>
                    <a:spcPct val="150000"/>
                  </a:lnSpc>
                  <a:spcBef>
                    <a:spcPts val="0"/>
                  </a:spcBef>
                  <a:spcAft>
                    <a:spcPts val="0"/>
                  </a:spcAft>
                  <a:buClrTx/>
                  <a:buSzPct val="25000"/>
                  <a:buFontTx/>
                  <a:buNone/>
                  <a:tabLst/>
                  <a:defRPr/>
                </a:pPr>
                <a:r>
                  <a:rPr kumimoji="0" lang="zh-CN" altLang="en-US" b="0" i="0" u="none" strike="noStrike" kern="0" cap="none" spc="0" normalizeH="0" baseline="0" noProof="0" dirty="0">
                    <a:ln>
                      <a:noFill/>
                    </a:ln>
                    <a:effectLst/>
                    <a:uLnTx/>
                    <a:uFillTx/>
                    <a:cs typeface="+mn-ea"/>
                    <a:sym typeface="+mn-lt"/>
                  </a:rPr>
                  <a:t>刘仕裕执导，黄日华、万梓良、惠英红</a:t>
                </a:r>
                <a:endParaRPr kumimoji="0" lang="en-US" altLang="zh-CN" b="0" i="0" u="none" strike="noStrike" kern="0" cap="none" spc="0" normalizeH="0" baseline="0" noProof="0" dirty="0">
                  <a:ln>
                    <a:noFill/>
                  </a:ln>
                  <a:effectLst/>
                  <a:uLnTx/>
                  <a:uFillTx/>
                  <a:cs typeface="+mn-ea"/>
                  <a:sym typeface="+mn-lt"/>
                </a:endParaRPr>
              </a:p>
            </p:txBody>
          </p:sp>
          <p:grpSp>
            <p:nvGrpSpPr>
              <p:cNvPr id="135" name="">
                <a:extLst>
                  <a:ext uri="{FF2B5EF4-FFF2-40B4-BE49-F238E27FC236}">
                    <a16:creationId xmlns:a16="http://schemas.microsoft.com/office/drawing/2014/main" id="{53BF2796-6704-41A7-95FF-355481CA934F}"/>
                  </a:ext>
                </a:extLst>
              </p:cNvPr>
              <p:cNvGrpSpPr/>
              <p:nvPr/>
            </p:nvGrpSpPr>
            <p:grpSpPr>
              <a:xfrm>
                <a:off x="2003965" y="2621758"/>
                <a:ext cx="443401" cy="443401"/>
                <a:chOff x="2003965" y="2532482"/>
                <a:chExt cx="443401" cy="443401"/>
              </a:xfrm>
            </p:grpSpPr>
            <p:sp>
              <p:nvSpPr>
                <p:cNvPr id="136" name="">
                  <a:extLst>
                    <a:ext uri="{FF2B5EF4-FFF2-40B4-BE49-F238E27FC236}">
                      <a16:creationId xmlns:a16="http://schemas.microsoft.com/office/drawing/2014/main" id="{1655D283-62E9-47AD-8DA6-17C5DB81C27B}"/>
                    </a:ext>
                  </a:extLst>
                </p:cNvPr>
                <p:cNvSpPr/>
                <p:nvPr/>
              </p:nvSpPr>
              <p:spPr>
                <a:xfrm>
                  <a:off x="2003965" y="2532482"/>
                  <a:ext cx="443401" cy="443401"/>
                </a:xfrm>
                <a:prstGeom prst="ellipse">
                  <a:avLst/>
                </a:prstGeom>
                <a:solidFill>
                  <a:schemeClr val="bg1">
                    <a:alpha val="0"/>
                  </a:schemeClr>
                </a:solidFill>
                <a:ln w="6350">
                  <a:gradFill>
                    <a:gsLst>
                      <a:gs pos="0">
                        <a:schemeClr val="accent1">
                          <a:lumMod val="40000"/>
                          <a:lumOff val="60000"/>
                        </a:schemeClr>
                      </a:gs>
                      <a:gs pos="100000">
                        <a:schemeClr val="accent1">
                          <a:lumMod val="20000"/>
                          <a:lumOff val="80000"/>
                        </a:schemeClr>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zh-CN" altLang="en-US" b="0" i="0" u="none" strike="noStrike" kern="1200" cap="none" spc="0" normalizeH="0" baseline="0" noProof="0" dirty="0">
                    <a:ln>
                      <a:noFill/>
                    </a:ln>
                    <a:solidFill>
                      <a:schemeClr val="tx1"/>
                    </a:solidFill>
                    <a:effectLst/>
                    <a:uLnTx/>
                    <a:uFillTx/>
                    <a:cs typeface="+mn-ea"/>
                    <a:sym typeface="+mn-lt"/>
                  </a:endParaRPr>
                </a:p>
              </p:txBody>
            </p:sp>
            <p:sp>
              <p:nvSpPr>
                <p:cNvPr id="137" name="">
                  <a:extLst>
                    <a:ext uri="{FF2B5EF4-FFF2-40B4-BE49-F238E27FC236}">
                      <a16:creationId xmlns:a16="http://schemas.microsoft.com/office/drawing/2014/main" id="{7921159B-E1BC-4E08-9E8A-5A811CF1231A}"/>
                    </a:ext>
                  </a:extLst>
                </p:cNvPr>
                <p:cNvSpPr/>
                <p:nvPr/>
              </p:nvSpPr>
              <p:spPr>
                <a:xfrm>
                  <a:off x="2037881" y="2565696"/>
                  <a:ext cx="375568" cy="375568"/>
                </a:xfrm>
                <a:prstGeom prst="roundRect">
                  <a:avLst>
                    <a:gd name="adj" fmla="val 50000"/>
                  </a:avLst>
                </a:prstGeom>
                <a:solidFill>
                  <a:schemeClr val="bg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zh-CN" altLang="en-US" b="0" i="0" u="none" strike="noStrike" kern="1200" cap="none" spc="0" normalizeH="0" baseline="0" noProof="0" dirty="0">
                    <a:ln>
                      <a:noFill/>
                    </a:ln>
                    <a:solidFill>
                      <a:schemeClr val="tx1"/>
                    </a:solidFill>
                    <a:effectLst/>
                    <a:uLnTx/>
                    <a:uFillTx/>
                    <a:cs typeface="+mn-ea"/>
                    <a:sym typeface="+mn-lt"/>
                  </a:endParaRPr>
                </a:p>
              </p:txBody>
            </p:sp>
          </p:grpSp>
        </p:grpSp>
        <p:sp>
          <p:nvSpPr>
            <p:cNvPr id="3" name="">
              <a:extLst>
                <a:ext uri="{FF2B5EF4-FFF2-40B4-BE49-F238E27FC236}">
                  <a16:creationId xmlns:a16="http://schemas.microsoft.com/office/drawing/2014/main" id="{26EEBEC3-C628-4533-A052-5BF801C70383}"/>
                </a:ext>
              </a:extLst>
            </p:cNvPr>
            <p:cNvSpPr txBox="1"/>
            <p:nvPr/>
          </p:nvSpPr>
          <p:spPr>
            <a:xfrm>
              <a:off x="1188681" y="1738408"/>
              <a:ext cx="128240" cy="276999"/>
            </a:xfrm>
            <a:prstGeom prst="rect">
              <a:avLst/>
            </a:prstGeom>
            <a:noFill/>
          </p:spPr>
          <p:txBody>
            <a:bodyPr wrap="none" lIns="0" tIns="0" rIns="0" bIns="0" rtlCol="0" anchor="t">
              <a:spAutoFit/>
            </a:bodyPr>
            <a:lstStyle/>
            <a:p>
              <a:pPr algn="l"/>
              <a:r>
                <a:rPr lang="en-US" altLang="zh-CN" dirty="0">
                  <a:cs typeface="+mn-ea"/>
                  <a:sym typeface="+mn-lt"/>
                </a:rPr>
                <a:t>1</a:t>
              </a:r>
              <a:endParaRPr lang="zh-CN" altLang="en-US" dirty="0">
                <a:cs typeface="+mn-ea"/>
                <a:sym typeface="+mn-lt"/>
              </a:endParaRPr>
            </a:p>
          </p:txBody>
        </p:sp>
      </p:grpSp>
      <p:grpSp>
        <p:nvGrpSpPr>
          <p:cNvPr id="6" name="">
            <a:extLst>
              <a:ext uri="{FF2B5EF4-FFF2-40B4-BE49-F238E27FC236}">
                <a16:creationId xmlns:a16="http://schemas.microsoft.com/office/drawing/2014/main" id="{A8655E7B-A2E0-44DA-8C6D-6FE1FA564BC0}"/>
              </a:ext>
            </a:extLst>
          </p:cNvPr>
          <p:cNvGrpSpPr/>
          <p:nvPr/>
        </p:nvGrpSpPr>
        <p:grpSpPr>
          <a:xfrm>
            <a:off x="1036281" y="2563201"/>
            <a:ext cx="3859720" cy="918255"/>
            <a:chOff x="1036281" y="2563201"/>
            <a:chExt cx="3859720" cy="918255"/>
          </a:xfrm>
        </p:grpSpPr>
        <p:grpSp>
          <p:nvGrpSpPr>
            <p:cNvPr id="138" name="">
              <a:extLst>
                <a:ext uri="{FF2B5EF4-FFF2-40B4-BE49-F238E27FC236}">
                  <a16:creationId xmlns:a16="http://schemas.microsoft.com/office/drawing/2014/main" id="{D2C56A6F-6F0B-4BFD-8D20-34E4062150A9}"/>
                </a:ext>
              </a:extLst>
            </p:cNvPr>
            <p:cNvGrpSpPr/>
            <p:nvPr/>
          </p:nvGrpSpPr>
          <p:grpSpPr>
            <a:xfrm>
              <a:off x="1036281" y="2563201"/>
              <a:ext cx="3859720" cy="918255"/>
              <a:chOff x="2003965" y="2539926"/>
              <a:chExt cx="3859720" cy="918255"/>
            </a:xfrm>
          </p:grpSpPr>
          <p:sp>
            <p:nvSpPr>
              <p:cNvPr id="139" name="">
                <a:extLst>
                  <a:ext uri="{FF2B5EF4-FFF2-40B4-BE49-F238E27FC236}">
                    <a16:creationId xmlns:a16="http://schemas.microsoft.com/office/drawing/2014/main" id="{6F462FB7-5712-4528-9A88-B87D713EBF8F}"/>
                  </a:ext>
                </a:extLst>
              </p:cNvPr>
              <p:cNvSpPr txBox="1"/>
              <p:nvPr/>
            </p:nvSpPr>
            <p:spPr>
              <a:xfrm>
                <a:off x="2479205" y="2539926"/>
                <a:ext cx="1569660" cy="458459"/>
              </a:xfrm>
              <a:prstGeom prst="rect">
                <a:avLst/>
              </a:prstGeom>
              <a:noFill/>
              <a:ln>
                <a:noFill/>
              </a:ln>
            </p:spPr>
            <p:txBody>
              <a:bodyPr wrap="square" lIns="91440" tIns="45720" rIns="91440" bIns="45720" anchor="ctr" anchorCtr="0">
                <a:spAutoFit/>
              </a:bodyPr>
              <a:lstStyle/>
              <a:p>
                <a:pPr marL="0" marR="0" lvl="0" indent="0" algn="l" defTabSz="913765" rtl="0" eaLnBrk="1" fontAlgn="auto" latinLnBrk="0" hangingPunct="0">
                  <a:lnSpc>
                    <a:spcPct val="150000"/>
                  </a:lnSpc>
                  <a:spcBef>
                    <a:spcPts val="0"/>
                  </a:spcBef>
                  <a:spcAft>
                    <a:spcPts val="0"/>
                  </a:spcAft>
                  <a:buClrTx/>
                  <a:buSzPct val="25000"/>
                  <a:buFontTx/>
                  <a:buNone/>
                  <a:tabLst/>
                  <a:defRPr/>
                </a:pPr>
                <a:r>
                  <a:rPr kumimoji="0" lang="en-US" altLang="zh-CN" b="1" i="0" u="none" strike="noStrike" kern="0" cap="none" spc="0" normalizeH="0" baseline="0" noProof="0" dirty="0">
                    <a:ln>
                      <a:noFill/>
                    </a:ln>
                    <a:effectLst/>
                    <a:uLnTx/>
                    <a:uFillTx/>
                    <a:cs typeface="+mn-ea"/>
                    <a:sym typeface="+mn-lt"/>
                  </a:rPr>
                  <a:t>《</a:t>
                </a:r>
                <a:r>
                  <a:rPr kumimoji="0" lang="zh-CN" altLang="en-US" b="1" i="0" u="none" strike="noStrike" kern="0" cap="none" spc="0" normalizeH="0" baseline="0" noProof="0" dirty="0">
                    <a:ln>
                      <a:noFill/>
                    </a:ln>
                    <a:effectLst/>
                    <a:uLnTx/>
                    <a:uFillTx/>
                    <a:cs typeface="+mn-ea"/>
                    <a:sym typeface="+mn-lt"/>
                  </a:rPr>
                  <a:t>歌曲串烧</a:t>
                </a:r>
                <a:r>
                  <a:rPr kumimoji="0" lang="en-US" altLang="zh-CN" b="1" i="0" u="none" strike="noStrike" kern="0" cap="none" spc="0" normalizeH="0" baseline="0" noProof="0" dirty="0">
                    <a:ln>
                      <a:noFill/>
                    </a:ln>
                    <a:effectLst/>
                    <a:uLnTx/>
                    <a:uFillTx/>
                    <a:cs typeface="+mn-ea"/>
                    <a:sym typeface="+mn-lt"/>
                  </a:rPr>
                  <a:t>》</a:t>
                </a:r>
              </a:p>
            </p:txBody>
          </p:sp>
          <p:sp>
            <p:nvSpPr>
              <p:cNvPr id="140" name="">
                <a:extLst>
                  <a:ext uri="{FF2B5EF4-FFF2-40B4-BE49-F238E27FC236}">
                    <a16:creationId xmlns:a16="http://schemas.microsoft.com/office/drawing/2014/main" id="{E51924BC-874C-4C94-B88E-6655FB20A4D9}"/>
                  </a:ext>
                </a:extLst>
              </p:cNvPr>
              <p:cNvSpPr txBox="1"/>
              <p:nvPr/>
            </p:nvSpPr>
            <p:spPr>
              <a:xfrm>
                <a:off x="2447365" y="2999722"/>
                <a:ext cx="3416320" cy="458459"/>
              </a:xfrm>
              <a:prstGeom prst="rect">
                <a:avLst/>
              </a:prstGeom>
              <a:noFill/>
              <a:ln>
                <a:noFill/>
              </a:ln>
            </p:spPr>
            <p:txBody>
              <a:bodyPr wrap="square" lIns="91440" tIns="45720" rIns="91440" bIns="45720" anchor="ctr" anchorCtr="0">
                <a:spAutoFit/>
              </a:bodyPr>
              <a:lstStyle/>
              <a:p>
                <a:pPr marL="0" marR="0" lvl="0" indent="0" algn="l" defTabSz="913765" rtl="0" eaLnBrk="1" fontAlgn="auto" latinLnBrk="0" hangingPunct="0">
                  <a:lnSpc>
                    <a:spcPct val="150000"/>
                  </a:lnSpc>
                  <a:spcBef>
                    <a:spcPts val="0"/>
                  </a:spcBef>
                  <a:spcAft>
                    <a:spcPts val="0"/>
                  </a:spcAft>
                  <a:buClrTx/>
                  <a:buSzPct val="25000"/>
                  <a:buFontTx/>
                  <a:buNone/>
                  <a:tabLst/>
                  <a:defRPr/>
                </a:pPr>
                <a:r>
                  <a:rPr kumimoji="0" lang="zh-CN" altLang="en-US" b="0" i="0" u="none" strike="noStrike" kern="0" cap="none" spc="0" normalizeH="0" baseline="0" noProof="0" dirty="0">
                    <a:ln>
                      <a:noFill/>
                    </a:ln>
                    <a:effectLst/>
                    <a:uLnTx/>
                    <a:uFillTx/>
                    <a:cs typeface="+mn-ea"/>
                    <a:sym typeface="+mn-lt"/>
                  </a:rPr>
                  <a:t>陈星、胡杏儿、刘中志、许鲁南</a:t>
                </a:r>
                <a:endParaRPr kumimoji="0" lang="en-US" altLang="zh-CN" b="0" i="0" u="none" strike="noStrike" kern="0" cap="none" spc="0" normalizeH="0" baseline="0" noProof="0" dirty="0">
                  <a:ln>
                    <a:noFill/>
                  </a:ln>
                  <a:effectLst/>
                  <a:uLnTx/>
                  <a:uFillTx/>
                  <a:cs typeface="+mn-ea"/>
                  <a:sym typeface="+mn-lt"/>
                </a:endParaRPr>
              </a:p>
            </p:txBody>
          </p:sp>
          <p:grpSp>
            <p:nvGrpSpPr>
              <p:cNvPr id="141" name="">
                <a:extLst>
                  <a:ext uri="{FF2B5EF4-FFF2-40B4-BE49-F238E27FC236}">
                    <a16:creationId xmlns:a16="http://schemas.microsoft.com/office/drawing/2014/main" id="{073EA86F-FEC7-484E-8DD6-5973C0113ED6}"/>
                  </a:ext>
                </a:extLst>
              </p:cNvPr>
              <p:cNvGrpSpPr/>
              <p:nvPr/>
            </p:nvGrpSpPr>
            <p:grpSpPr>
              <a:xfrm>
                <a:off x="2003965" y="2621758"/>
                <a:ext cx="443401" cy="443401"/>
                <a:chOff x="2003965" y="2532482"/>
                <a:chExt cx="443401" cy="443401"/>
              </a:xfrm>
            </p:grpSpPr>
            <p:sp>
              <p:nvSpPr>
                <p:cNvPr id="142" name="">
                  <a:extLst>
                    <a:ext uri="{FF2B5EF4-FFF2-40B4-BE49-F238E27FC236}">
                      <a16:creationId xmlns:a16="http://schemas.microsoft.com/office/drawing/2014/main" id="{8A5A7EEC-ED47-41DA-9A97-2D15490ACE22}"/>
                    </a:ext>
                  </a:extLst>
                </p:cNvPr>
                <p:cNvSpPr/>
                <p:nvPr/>
              </p:nvSpPr>
              <p:spPr>
                <a:xfrm>
                  <a:off x="2003965" y="2532482"/>
                  <a:ext cx="443401" cy="443401"/>
                </a:xfrm>
                <a:prstGeom prst="ellipse">
                  <a:avLst/>
                </a:prstGeom>
                <a:solidFill>
                  <a:schemeClr val="bg1">
                    <a:alpha val="0"/>
                  </a:schemeClr>
                </a:solidFill>
                <a:ln w="6350">
                  <a:gradFill>
                    <a:gsLst>
                      <a:gs pos="0">
                        <a:schemeClr val="accent1">
                          <a:lumMod val="40000"/>
                          <a:lumOff val="60000"/>
                        </a:schemeClr>
                      </a:gs>
                      <a:gs pos="100000">
                        <a:schemeClr val="accent1">
                          <a:lumMod val="20000"/>
                          <a:lumOff val="80000"/>
                        </a:schemeClr>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zh-CN" altLang="en-US" b="0" i="0" u="none" strike="noStrike" kern="1200" cap="none" spc="0" normalizeH="0" baseline="0" noProof="0" dirty="0">
                    <a:ln>
                      <a:noFill/>
                    </a:ln>
                    <a:solidFill>
                      <a:schemeClr val="tx1"/>
                    </a:solidFill>
                    <a:effectLst/>
                    <a:uLnTx/>
                    <a:uFillTx/>
                    <a:cs typeface="+mn-ea"/>
                    <a:sym typeface="+mn-lt"/>
                  </a:endParaRPr>
                </a:p>
              </p:txBody>
            </p:sp>
            <p:sp>
              <p:nvSpPr>
                <p:cNvPr id="143" name="">
                  <a:extLst>
                    <a:ext uri="{FF2B5EF4-FFF2-40B4-BE49-F238E27FC236}">
                      <a16:creationId xmlns:a16="http://schemas.microsoft.com/office/drawing/2014/main" id="{058D5D4C-3062-4C09-A959-4A82165AE9DA}"/>
                    </a:ext>
                  </a:extLst>
                </p:cNvPr>
                <p:cNvSpPr/>
                <p:nvPr/>
              </p:nvSpPr>
              <p:spPr>
                <a:xfrm>
                  <a:off x="2037881" y="2565696"/>
                  <a:ext cx="375568" cy="375568"/>
                </a:xfrm>
                <a:prstGeom prst="roundRect">
                  <a:avLst>
                    <a:gd name="adj" fmla="val 50000"/>
                  </a:avLst>
                </a:prstGeom>
                <a:solidFill>
                  <a:schemeClr val="bg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zh-CN" altLang="en-US" b="0" i="0" u="none" strike="noStrike" kern="1200" cap="none" spc="0" normalizeH="0" baseline="0" noProof="0" dirty="0">
                    <a:ln>
                      <a:noFill/>
                    </a:ln>
                    <a:solidFill>
                      <a:schemeClr val="tx1"/>
                    </a:solidFill>
                    <a:effectLst/>
                    <a:uLnTx/>
                    <a:uFillTx/>
                    <a:cs typeface="+mn-ea"/>
                    <a:sym typeface="+mn-lt"/>
                  </a:endParaRPr>
                </a:p>
              </p:txBody>
            </p:sp>
          </p:grpSp>
        </p:grpSp>
        <p:sp>
          <p:nvSpPr>
            <p:cNvPr id="144" name="">
              <a:extLst>
                <a:ext uri="{FF2B5EF4-FFF2-40B4-BE49-F238E27FC236}">
                  <a16:creationId xmlns:a16="http://schemas.microsoft.com/office/drawing/2014/main" id="{030E9229-6E46-47D4-8525-E821121F0AEE}"/>
                </a:ext>
              </a:extLst>
            </p:cNvPr>
            <p:cNvSpPr txBox="1"/>
            <p:nvPr/>
          </p:nvSpPr>
          <p:spPr>
            <a:xfrm>
              <a:off x="1188681" y="2750223"/>
              <a:ext cx="128240" cy="276999"/>
            </a:xfrm>
            <a:prstGeom prst="rect">
              <a:avLst/>
            </a:prstGeom>
            <a:noFill/>
          </p:spPr>
          <p:txBody>
            <a:bodyPr wrap="none" lIns="0" tIns="0" rIns="0" bIns="0" rtlCol="0" anchor="t">
              <a:spAutoFit/>
            </a:bodyPr>
            <a:lstStyle/>
            <a:p>
              <a:pPr algn="l"/>
              <a:r>
                <a:rPr lang="en-US" altLang="zh-CN" dirty="0">
                  <a:cs typeface="+mn-ea"/>
                  <a:sym typeface="+mn-lt"/>
                </a:rPr>
                <a:t>2</a:t>
              </a:r>
              <a:endParaRPr lang="zh-CN" altLang="en-US" dirty="0">
                <a:cs typeface="+mn-ea"/>
                <a:sym typeface="+mn-lt"/>
              </a:endParaRPr>
            </a:p>
          </p:txBody>
        </p:sp>
      </p:grpSp>
      <p:grpSp>
        <p:nvGrpSpPr>
          <p:cNvPr id="9" name="">
            <a:extLst>
              <a:ext uri="{FF2B5EF4-FFF2-40B4-BE49-F238E27FC236}">
                <a16:creationId xmlns:a16="http://schemas.microsoft.com/office/drawing/2014/main" id="{6401B6E7-9199-4C99-B4D4-3039130EB5CF}"/>
              </a:ext>
            </a:extLst>
          </p:cNvPr>
          <p:cNvGrpSpPr/>
          <p:nvPr/>
        </p:nvGrpSpPr>
        <p:grpSpPr>
          <a:xfrm>
            <a:off x="1036281" y="3693791"/>
            <a:ext cx="2053988" cy="985402"/>
            <a:chOff x="1036281" y="3693791"/>
            <a:chExt cx="2053988" cy="985402"/>
          </a:xfrm>
        </p:grpSpPr>
        <p:grpSp>
          <p:nvGrpSpPr>
            <p:cNvPr id="145" name="">
              <a:extLst>
                <a:ext uri="{FF2B5EF4-FFF2-40B4-BE49-F238E27FC236}">
                  <a16:creationId xmlns:a16="http://schemas.microsoft.com/office/drawing/2014/main" id="{EC85A1BE-E77C-4AF9-8F93-4EB7ED32A3A0}"/>
                </a:ext>
              </a:extLst>
            </p:cNvPr>
            <p:cNvGrpSpPr/>
            <p:nvPr/>
          </p:nvGrpSpPr>
          <p:grpSpPr>
            <a:xfrm>
              <a:off x="1036281" y="3693791"/>
              <a:ext cx="2053988" cy="985402"/>
              <a:chOff x="2003965" y="2497719"/>
              <a:chExt cx="2053988" cy="985402"/>
            </a:xfrm>
          </p:grpSpPr>
          <p:sp>
            <p:nvSpPr>
              <p:cNvPr id="146" name="">
                <a:extLst>
                  <a:ext uri="{FF2B5EF4-FFF2-40B4-BE49-F238E27FC236}">
                    <a16:creationId xmlns:a16="http://schemas.microsoft.com/office/drawing/2014/main" id="{2C53AF30-59F5-43DA-9BF7-BC12E0947AC5}"/>
                  </a:ext>
                </a:extLst>
              </p:cNvPr>
              <p:cNvSpPr txBox="1"/>
              <p:nvPr/>
            </p:nvSpPr>
            <p:spPr>
              <a:xfrm>
                <a:off x="2488293" y="2497719"/>
                <a:ext cx="1569660" cy="458459"/>
              </a:xfrm>
              <a:prstGeom prst="rect">
                <a:avLst/>
              </a:prstGeom>
              <a:noFill/>
              <a:ln>
                <a:noFill/>
              </a:ln>
            </p:spPr>
            <p:txBody>
              <a:bodyPr wrap="square" lIns="91440" tIns="45720" rIns="91440" bIns="45720" anchor="ctr" anchorCtr="0">
                <a:spAutoFit/>
              </a:bodyPr>
              <a:lstStyle/>
              <a:p>
                <a:pPr marL="0" marR="0" lvl="0" indent="0" algn="l" defTabSz="913765" rtl="0" eaLnBrk="1" fontAlgn="auto" latinLnBrk="0" hangingPunct="0">
                  <a:lnSpc>
                    <a:spcPct val="150000"/>
                  </a:lnSpc>
                  <a:spcBef>
                    <a:spcPts val="0"/>
                  </a:spcBef>
                  <a:spcAft>
                    <a:spcPts val="0"/>
                  </a:spcAft>
                  <a:buClrTx/>
                  <a:buSzPct val="25000"/>
                  <a:buFontTx/>
                  <a:buNone/>
                  <a:tabLst/>
                  <a:defRPr/>
                </a:pPr>
                <a:r>
                  <a:rPr kumimoji="0" lang="en-US" altLang="zh-CN" b="1" i="0" u="none" strike="noStrike" kern="0" cap="none" spc="0" normalizeH="0" baseline="0" noProof="0" dirty="0">
                    <a:ln>
                      <a:noFill/>
                    </a:ln>
                    <a:effectLst/>
                    <a:uLnTx/>
                    <a:uFillTx/>
                    <a:cs typeface="+mn-ea"/>
                    <a:sym typeface="+mn-lt"/>
                  </a:rPr>
                  <a:t>《</a:t>
                </a:r>
                <a:r>
                  <a:rPr kumimoji="0" lang="zh-CN" altLang="en-US" b="1" i="0" u="none" strike="noStrike" kern="0" cap="none" spc="0" normalizeH="0" baseline="0" noProof="0" dirty="0">
                    <a:ln>
                      <a:noFill/>
                    </a:ln>
                    <a:effectLst/>
                    <a:uLnTx/>
                    <a:uFillTx/>
                    <a:cs typeface="+mn-ea"/>
                    <a:sym typeface="+mn-lt"/>
                  </a:rPr>
                  <a:t>眉飞色舞</a:t>
                </a:r>
                <a:r>
                  <a:rPr kumimoji="0" lang="en-US" altLang="zh-CN" b="1" i="0" u="none" strike="noStrike" kern="0" cap="none" spc="0" normalizeH="0" baseline="0" noProof="0" dirty="0">
                    <a:ln>
                      <a:noFill/>
                    </a:ln>
                    <a:effectLst/>
                    <a:uLnTx/>
                    <a:uFillTx/>
                    <a:cs typeface="+mn-ea"/>
                    <a:sym typeface="+mn-lt"/>
                  </a:rPr>
                  <a:t>》</a:t>
                </a:r>
              </a:p>
            </p:txBody>
          </p:sp>
          <p:sp>
            <p:nvSpPr>
              <p:cNvPr id="147" name="">
                <a:extLst>
                  <a:ext uri="{FF2B5EF4-FFF2-40B4-BE49-F238E27FC236}">
                    <a16:creationId xmlns:a16="http://schemas.microsoft.com/office/drawing/2014/main" id="{87DC3AA1-39CF-41A8-9E2F-E27491F04D92}"/>
                  </a:ext>
                </a:extLst>
              </p:cNvPr>
              <p:cNvSpPr txBox="1"/>
              <p:nvPr/>
            </p:nvSpPr>
            <p:spPr>
              <a:xfrm>
                <a:off x="2488293" y="3024662"/>
                <a:ext cx="1569660" cy="458459"/>
              </a:xfrm>
              <a:prstGeom prst="rect">
                <a:avLst/>
              </a:prstGeom>
              <a:noFill/>
              <a:ln>
                <a:noFill/>
              </a:ln>
            </p:spPr>
            <p:txBody>
              <a:bodyPr wrap="square" lIns="91440" tIns="45720" rIns="91440" bIns="45720" anchor="ctr" anchorCtr="0">
                <a:spAutoFit/>
              </a:bodyPr>
              <a:lstStyle/>
              <a:p>
                <a:pPr marL="0" marR="0" lvl="0" indent="0" algn="l" defTabSz="913765" rtl="0" eaLnBrk="1" fontAlgn="auto" latinLnBrk="0" hangingPunct="0">
                  <a:lnSpc>
                    <a:spcPct val="150000"/>
                  </a:lnSpc>
                  <a:spcBef>
                    <a:spcPts val="0"/>
                  </a:spcBef>
                  <a:spcAft>
                    <a:spcPts val="0"/>
                  </a:spcAft>
                  <a:buClrTx/>
                  <a:buSzPct val="25000"/>
                  <a:buFontTx/>
                  <a:buNone/>
                  <a:tabLst/>
                  <a:defRPr/>
                </a:pPr>
                <a:r>
                  <a:rPr kumimoji="0" lang="zh-CN" altLang="en-US" b="0" i="0" u="none" strike="noStrike" kern="0" cap="none" spc="0" normalizeH="0" baseline="0" noProof="0" dirty="0">
                    <a:ln>
                      <a:noFill/>
                    </a:ln>
                    <a:effectLst/>
                    <a:uLnTx/>
                    <a:uFillTx/>
                    <a:cs typeface="+mn-ea"/>
                    <a:sym typeface="+mn-lt"/>
                  </a:rPr>
                  <a:t>岳云鹏、孙越</a:t>
                </a:r>
                <a:endParaRPr kumimoji="0" lang="en-US" altLang="zh-CN" b="0" i="0" u="none" strike="noStrike" kern="0" cap="none" spc="0" normalizeH="0" baseline="0" noProof="0" dirty="0">
                  <a:ln>
                    <a:noFill/>
                  </a:ln>
                  <a:effectLst/>
                  <a:uLnTx/>
                  <a:uFillTx/>
                  <a:cs typeface="+mn-ea"/>
                  <a:sym typeface="+mn-lt"/>
                </a:endParaRPr>
              </a:p>
            </p:txBody>
          </p:sp>
          <p:grpSp>
            <p:nvGrpSpPr>
              <p:cNvPr id="148" name="">
                <a:extLst>
                  <a:ext uri="{FF2B5EF4-FFF2-40B4-BE49-F238E27FC236}">
                    <a16:creationId xmlns:a16="http://schemas.microsoft.com/office/drawing/2014/main" id="{A5253881-F040-49DF-9C22-9996833D83B5}"/>
                  </a:ext>
                </a:extLst>
              </p:cNvPr>
              <p:cNvGrpSpPr/>
              <p:nvPr/>
            </p:nvGrpSpPr>
            <p:grpSpPr>
              <a:xfrm>
                <a:off x="2003965" y="2621758"/>
                <a:ext cx="443401" cy="443401"/>
                <a:chOff x="2003965" y="2532482"/>
                <a:chExt cx="443401" cy="443401"/>
              </a:xfrm>
            </p:grpSpPr>
            <p:sp>
              <p:nvSpPr>
                <p:cNvPr id="149" name="">
                  <a:extLst>
                    <a:ext uri="{FF2B5EF4-FFF2-40B4-BE49-F238E27FC236}">
                      <a16:creationId xmlns:a16="http://schemas.microsoft.com/office/drawing/2014/main" id="{F7337591-B847-430D-A4AC-DCBCE940E39F}"/>
                    </a:ext>
                  </a:extLst>
                </p:cNvPr>
                <p:cNvSpPr/>
                <p:nvPr/>
              </p:nvSpPr>
              <p:spPr>
                <a:xfrm>
                  <a:off x="2003965" y="2532482"/>
                  <a:ext cx="443401" cy="443401"/>
                </a:xfrm>
                <a:prstGeom prst="ellipse">
                  <a:avLst/>
                </a:prstGeom>
                <a:solidFill>
                  <a:schemeClr val="bg1">
                    <a:alpha val="0"/>
                  </a:schemeClr>
                </a:solidFill>
                <a:ln w="6350">
                  <a:gradFill>
                    <a:gsLst>
                      <a:gs pos="0">
                        <a:schemeClr val="accent1">
                          <a:lumMod val="40000"/>
                          <a:lumOff val="60000"/>
                        </a:schemeClr>
                      </a:gs>
                      <a:gs pos="100000">
                        <a:schemeClr val="accent1">
                          <a:lumMod val="20000"/>
                          <a:lumOff val="80000"/>
                        </a:schemeClr>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zh-CN" altLang="en-US" b="0" i="0" u="none" strike="noStrike" kern="1200" cap="none" spc="0" normalizeH="0" baseline="0" noProof="0" dirty="0">
                    <a:ln>
                      <a:noFill/>
                    </a:ln>
                    <a:solidFill>
                      <a:schemeClr val="tx1"/>
                    </a:solidFill>
                    <a:effectLst/>
                    <a:uLnTx/>
                    <a:uFillTx/>
                    <a:cs typeface="+mn-ea"/>
                    <a:sym typeface="+mn-lt"/>
                  </a:endParaRPr>
                </a:p>
              </p:txBody>
            </p:sp>
            <p:sp>
              <p:nvSpPr>
                <p:cNvPr id="150" name="">
                  <a:extLst>
                    <a:ext uri="{FF2B5EF4-FFF2-40B4-BE49-F238E27FC236}">
                      <a16:creationId xmlns:a16="http://schemas.microsoft.com/office/drawing/2014/main" id="{8E4CCA9D-DB74-4DE8-8142-2BB2F6664AD9}"/>
                    </a:ext>
                  </a:extLst>
                </p:cNvPr>
                <p:cNvSpPr/>
                <p:nvPr/>
              </p:nvSpPr>
              <p:spPr>
                <a:xfrm>
                  <a:off x="2037881" y="2565696"/>
                  <a:ext cx="375568" cy="375568"/>
                </a:xfrm>
                <a:prstGeom prst="roundRect">
                  <a:avLst>
                    <a:gd name="adj" fmla="val 50000"/>
                  </a:avLst>
                </a:prstGeom>
                <a:solidFill>
                  <a:schemeClr val="bg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zh-CN" altLang="en-US" b="0" i="0" u="none" strike="noStrike" kern="1200" cap="none" spc="0" normalizeH="0" baseline="0" noProof="0" dirty="0">
                    <a:ln>
                      <a:noFill/>
                    </a:ln>
                    <a:solidFill>
                      <a:schemeClr val="tx1"/>
                    </a:solidFill>
                    <a:effectLst/>
                    <a:uLnTx/>
                    <a:uFillTx/>
                    <a:cs typeface="+mn-ea"/>
                    <a:sym typeface="+mn-lt"/>
                  </a:endParaRPr>
                </a:p>
              </p:txBody>
            </p:sp>
          </p:grpSp>
        </p:grpSp>
        <p:sp>
          <p:nvSpPr>
            <p:cNvPr id="151" name="">
              <a:extLst>
                <a:ext uri="{FF2B5EF4-FFF2-40B4-BE49-F238E27FC236}">
                  <a16:creationId xmlns:a16="http://schemas.microsoft.com/office/drawing/2014/main" id="{6981EAAC-ADF2-409C-8A90-6195D000D7A0}"/>
                </a:ext>
              </a:extLst>
            </p:cNvPr>
            <p:cNvSpPr txBox="1"/>
            <p:nvPr/>
          </p:nvSpPr>
          <p:spPr>
            <a:xfrm>
              <a:off x="1188681" y="3923020"/>
              <a:ext cx="128240" cy="276999"/>
            </a:xfrm>
            <a:prstGeom prst="rect">
              <a:avLst/>
            </a:prstGeom>
            <a:noFill/>
          </p:spPr>
          <p:txBody>
            <a:bodyPr wrap="none" lIns="0" tIns="0" rIns="0" bIns="0" rtlCol="0" anchor="t">
              <a:spAutoFit/>
            </a:bodyPr>
            <a:lstStyle/>
            <a:p>
              <a:pPr algn="l"/>
              <a:r>
                <a:rPr lang="en-US" altLang="zh-CN" dirty="0">
                  <a:cs typeface="+mn-ea"/>
                  <a:sym typeface="+mn-lt"/>
                </a:rPr>
                <a:t>3</a:t>
              </a:r>
              <a:endParaRPr lang="zh-CN" altLang="en-US" dirty="0">
                <a:cs typeface="+mn-ea"/>
                <a:sym typeface="+mn-lt"/>
              </a:endParaRPr>
            </a:p>
          </p:txBody>
        </p:sp>
      </p:grpSp>
      <p:grpSp>
        <p:nvGrpSpPr>
          <p:cNvPr id="10" name="">
            <a:extLst>
              <a:ext uri="{FF2B5EF4-FFF2-40B4-BE49-F238E27FC236}">
                <a16:creationId xmlns:a16="http://schemas.microsoft.com/office/drawing/2014/main" id="{9D7DE12A-105A-423A-BC92-8561E441097A}"/>
              </a:ext>
            </a:extLst>
          </p:cNvPr>
          <p:cNvGrpSpPr/>
          <p:nvPr/>
        </p:nvGrpSpPr>
        <p:grpSpPr>
          <a:xfrm>
            <a:off x="1036281" y="4913471"/>
            <a:ext cx="4593145" cy="1133920"/>
            <a:chOff x="1036281" y="4913471"/>
            <a:chExt cx="4593145" cy="1133920"/>
          </a:xfrm>
        </p:grpSpPr>
        <p:grpSp>
          <p:nvGrpSpPr>
            <p:cNvPr id="2" name="">
              <a:extLst>
                <a:ext uri="{FF2B5EF4-FFF2-40B4-BE49-F238E27FC236}">
                  <a16:creationId xmlns:a16="http://schemas.microsoft.com/office/drawing/2014/main" id="{748DF6CA-CB88-4931-A532-C5FEBADD899C}"/>
                </a:ext>
              </a:extLst>
            </p:cNvPr>
            <p:cNvGrpSpPr/>
            <p:nvPr/>
          </p:nvGrpSpPr>
          <p:grpSpPr>
            <a:xfrm>
              <a:off x="1036281" y="4913471"/>
              <a:ext cx="4593145" cy="1133920"/>
              <a:chOff x="1036281" y="4913471"/>
              <a:chExt cx="4593145" cy="1133920"/>
            </a:xfrm>
          </p:grpSpPr>
          <p:sp>
            <p:nvSpPr>
              <p:cNvPr id="160" name="">
                <a:extLst>
                  <a:ext uri="{FF2B5EF4-FFF2-40B4-BE49-F238E27FC236}">
                    <a16:creationId xmlns:a16="http://schemas.microsoft.com/office/drawing/2014/main" id="{1A2B12AF-B1CE-462C-A6B6-4D46A6786D4E}"/>
                  </a:ext>
                </a:extLst>
              </p:cNvPr>
              <p:cNvSpPr txBox="1"/>
              <p:nvPr/>
            </p:nvSpPr>
            <p:spPr>
              <a:xfrm>
                <a:off x="1435405" y="5026564"/>
                <a:ext cx="1800493" cy="458459"/>
              </a:xfrm>
              <a:prstGeom prst="rect">
                <a:avLst/>
              </a:prstGeom>
              <a:noFill/>
              <a:ln>
                <a:noFill/>
              </a:ln>
            </p:spPr>
            <p:txBody>
              <a:bodyPr wrap="square" lIns="91440" tIns="45720" rIns="91440" bIns="45720" anchor="ctr" anchorCtr="0">
                <a:spAutoFit/>
              </a:bodyPr>
              <a:lstStyle/>
              <a:p>
                <a:pPr marL="0" marR="0" lvl="0" indent="0" algn="l" defTabSz="913765" rtl="0" eaLnBrk="1" fontAlgn="auto" latinLnBrk="0" hangingPunct="0">
                  <a:lnSpc>
                    <a:spcPct val="150000"/>
                  </a:lnSpc>
                  <a:spcBef>
                    <a:spcPts val="0"/>
                  </a:spcBef>
                  <a:spcAft>
                    <a:spcPts val="0"/>
                  </a:spcAft>
                  <a:buClrTx/>
                  <a:buSzPct val="25000"/>
                  <a:buFontTx/>
                  <a:buNone/>
                  <a:tabLst/>
                  <a:defRPr/>
                </a:pPr>
                <a:r>
                  <a:rPr kumimoji="0" lang="en-US" altLang="zh-CN" b="1" i="0" u="none" strike="noStrike" kern="0" cap="none" spc="0" normalizeH="0" baseline="0" noProof="0" dirty="0">
                    <a:ln>
                      <a:noFill/>
                    </a:ln>
                    <a:effectLst/>
                    <a:uLnTx/>
                    <a:uFillTx/>
                    <a:cs typeface="+mn-ea"/>
                    <a:sym typeface="+mn-lt"/>
                  </a:rPr>
                  <a:t>《</a:t>
                </a:r>
                <a:r>
                  <a:rPr kumimoji="0" lang="zh-CN" altLang="en-US" b="1" i="0" u="none" strike="noStrike" kern="0" cap="none" spc="0" normalizeH="0" baseline="0" noProof="0" dirty="0">
                    <a:ln>
                      <a:noFill/>
                    </a:ln>
                    <a:effectLst/>
                    <a:uLnTx/>
                    <a:uFillTx/>
                    <a:cs typeface="+mn-ea"/>
                    <a:sym typeface="+mn-lt"/>
                  </a:rPr>
                  <a:t>夸夸咱公司</a:t>
                </a:r>
                <a:r>
                  <a:rPr kumimoji="0" lang="en-US" altLang="zh-CN" b="1" i="0" u="none" strike="noStrike" kern="0" cap="none" spc="0" normalizeH="0" baseline="0" noProof="0" dirty="0">
                    <a:ln>
                      <a:noFill/>
                    </a:ln>
                    <a:effectLst/>
                    <a:uLnTx/>
                    <a:uFillTx/>
                    <a:cs typeface="+mn-ea"/>
                    <a:sym typeface="+mn-lt"/>
                  </a:rPr>
                  <a:t>》</a:t>
                </a:r>
              </a:p>
            </p:txBody>
          </p:sp>
          <p:sp>
            <p:nvSpPr>
              <p:cNvPr id="161" name="">
                <a:extLst>
                  <a:ext uri="{FF2B5EF4-FFF2-40B4-BE49-F238E27FC236}">
                    <a16:creationId xmlns:a16="http://schemas.microsoft.com/office/drawing/2014/main" id="{8E790DB0-2B83-4703-B338-489E473F823D}"/>
                  </a:ext>
                </a:extLst>
              </p:cNvPr>
              <p:cNvSpPr txBox="1"/>
              <p:nvPr/>
            </p:nvSpPr>
            <p:spPr>
              <a:xfrm>
                <a:off x="1520609" y="5588932"/>
                <a:ext cx="4108817" cy="458459"/>
              </a:xfrm>
              <a:prstGeom prst="rect">
                <a:avLst/>
              </a:prstGeom>
              <a:noFill/>
              <a:ln>
                <a:noFill/>
              </a:ln>
            </p:spPr>
            <p:txBody>
              <a:bodyPr wrap="square" lIns="91440" tIns="45720" rIns="91440" bIns="45720" anchor="ctr" anchorCtr="0">
                <a:spAutoFit/>
              </a:bodyPr>
              <a:lstStyle/>
              <a:p>
                <a:pPr marL="0" marR="0" lvl="0" indent="0" algn="l" defTabSz="913765" rtl="0" eaLnBrk="1" fontAlgn="auto" latinLnBrk="0" hangingPunct="0">
                  <a:lnSpc>
                    <a:spcPct val="150000"/>
                  </a:lnSpc>
                  <a:spcBef>
                    <a:spcPts val="0"/>
                  </a:spcBef>
                  <a:spcAft>
                    <a:spcPts val="0"/>
                  </a:spcAft>
                  <a:buClrTx/>
                  <a:buSzPct val="25000"/>
                  <a:buFontTx/>
                  <a:buNone/>
                  <a:tabLst/>
                  <a:defRPr/>
                </a:pPr>
                <a:r>
                  <a:rPr kumimoji="0" lang="zh-CN" altLang="en-US" b="0" i="0" u="none" strike="noStrike" kern="0" cap="none" spc="0" normalizeH="0" baseline="0" noProof="0" dirty="0">
                    <a:ln>
                      <a:noFill/>
                    </a:ln>
                    <a:effectLst/>
                    <a:uLnTx/>
                    <a:uFillTx/>
                    <a:cs typeface="+mn-ea"/>
                    <a:sym typeface="+mn-lt"/>
                  </a:rPr>
                  <a:t>贾玲、张小斐、许君聪、卜钰、孙集斌</a:t>
                </a:r>
                <a:endParaRPr kumimoji="0" lang="en-US" altLang="zh-CN" b="0" i="0" u="none" strike="noStrike" kern="0" cap="none" spc="0" normalizeH="0" baseline="0" noProof="0" dirty="0">
                  <a:ln>
                    <a:noFill/>
                  </a:ln>
                  <a:effectLst/>
                  <a:uLnTx/>
                  <a:uFillTx/>
                  <a:cs typeface="+mn-ea"/>
                  <a:sym typeface="+mn-lt"/>
                </a:endParaRPr>
              </a:p>
            </p:txBody>
          </p:sp>
          <p:grpSp>
            <p:nvGrpSpPr>
              <p:cNvPr id="162" name="">
                <a:extLst>
                  <a:ext uri="{FF2B5EF4-FFF2-40B4-BE49-F238E27FC236}">
                    <a16:creationId xmlns:a16="http://schemas.microsoft.com/office/drawing/2014/main" id="{84B97F0E-2963-48FF-AE91-DE3A7454459E}"/>
                  </a:ext>
                </a:extLst>
              </p:cNvPr>
              <p:cNvGrpSpPr/>
              <p:nvPr/>
            </p:nvGrpSpPr>
            <p:grpSpPr>
              <a:xfrm>
                <a:off x="1036281" y="4913471"/>
                <a:ext cx="443401" cy="443401"/>
                <a:chOff x="2003965" y="2532482"/>
                <a:chExt cx="443401" cy="443401"/>
              </a:xfrm>
            </p:grpSpPr>
            <p:sp>
              <p:nvSpPr>
                <p:cNvPr id="163" name="">
                  <a:extLst>
                    <a:ext uri="{FF2B5EF4-FFF2-40B4-BE49-F238E27FC236}">
                      <a16:creationId xmlns:a16="http://schemas.microsoft.com/office/drawing/2014/main" id="{2073B36E-1548-4ECD-9386-8D3628A4FC60}"/>
                    </a:ext>
                  </a:extLst>
                </p:cNvPr>
                <p:cNvSpPr/>
                <p:nvPr/>
              </p:nvSpPr>
              <p:spPr>
                <a:xfrm>
                  <a:off x="2003965" y="2532482"/>
                  <a:ext cx="443401" cy="443401"/>
                </a:xfrm>
                <a:prstGeom prst="ellipse">
                  <a:avLst/>
                </a:prstGeom>
                <a:solidFill>
                  <a:schemeClr val="bg1">
                    <a:alpha val="0"/>
                  </a:schemeClr>
                </a:solidFill>
                <a:ln w="6350">
                  <a:gradFill>
                    <a:gsLst>
                      <a:gs pos="0">
                        <a:schemeClr val="accent1">
                          <a:lumMod val="40000"/>
                          <a:lumOff val="60000"/>
                        </a:schemeClr>
                      </a:gs>
                      <a:gs pos="100000">
                        <a:schemeClr val="accent1">
                          <a:lumMod val="20000"/>
                          <a:lumOff val="80000"/>
                        </a:schemeClr>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zh-CN" altLang="en-US" b="0" i="0" u="none" strike="noStrike" kern="1200" cap="none" spc="0" normalizeH="0" baseline="0" noProof="0" dirty="0">
                    <a:ln>
                      <a:noFill/>
                    </a:ln>
                    <a:solidFill>
                      <a:schemeClr val="tx1"/>
                    </a:solidFill>
                    <a:effectLst/>
                    <a:uLnTx/>
                    <a:uFillTx/>
                    <a:cs typeface="+mn-ea"/>
                    <a:sym typeface="+mn-lt"/>
                  </a:endParaRPr>
                </a:p>
              </p:txBody>
            </p:sp>
            <p:sp>
              <p:nvSpPr>
                <p:cNvPr id="164" name="">
                  <a:extLst>
                    <a:ext uri="{FF2B5EF4-FFF2-40B4-BE49-F238E27FC236}">
                      <a16:creationId xmlns:a16="http://schemas.microsoft.com/office/drawing/2014/main" id="{01944E7F-B9C2-484D-9E76-E320D71C4E6C}"/>
                    </a:ext>
                  </a:extLst>
                </p:cNvPr>
                <p:cNvSpPr/>
                <p:nvPr/>
              </p:nvSpPr>
              <p:spPr>
                <a:xfrm>
                  <a:off x="2037881" y="2565696"/>
                  <a:ext cx="375568" cy="375568"/>
                </a:xfrm>
                <a:prstGeom prst="roundRect">
                  <a:avLst>
                    <a:gd name="adj" fmla="val 50000"/>
                  </a:avLst>
                </a:prstGeom>
                <a:solidFill>
                  <a:schemeClr val="bg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zh-CN" altLang="en-US" b="0" i="0" u="none" strike="noStrike" kern="1200" cap="none" spc="0" normalizeH="0" baseline="0" noProof="0" dirty="0">
                    <a:ln>
                      <a:noFill/>
                    </a:ln>
                    <a:solidFill>
                      <a:schemeClr val="tx1"/>
                    </a:solidFill>
                    <a:effectLst/>
                    <a:uLnTx/>
                    <a:uFillTx/>
                    <a:cs typeface="+mn-ea"/>
                    <a:sym typeface="+mn-lt"/>
                  </a:endParaRPr>
                </a:p>
              </p:txBody>
            </p:sp>
          </p:grpSp>
        </p:grpSp>
        <p:sp>
          <p:nvSpPr>
            <p:cNvPr id="165" name="">
              <a:extLst>
                <a:ext uri="{FF2B5EF4-FFF2-40B4-BE49-F238E27FC236}">
                  <a16:creationId xmlns:a16="http://schemas.microsoft.com/office/drawing/2014/main" id="{C204B4AC-321C-4206-9493-D031D1D0D92C}"/>
                </a:ext>
              </a:extLst>
            </p:cNvPr>
            <p:cNvSpPr txBox="1"/>
            <p:nvPr/>
          </p:nvSpPr>
          <p:spPr>
            <a:xfrm>
              <a:off x="1188681" y="5018661"/>
              <a:ext cx="128240" cy="276999"/>
            </a:xfrm>
            <a:prstGeom prst="rect">
              <a:avLst/>
            </a:prstGeom>
            <a:noFill/>
          </p:spPr>
          <p:txBody>
            <a:bodyPr wrap="none" lIns="0" tIns="0" rIns="0" bIns="0" rtlCol="0" anchor="t">
              <a:spAutoFit/>
            </a:bodyPr>
            <a:lstStyle/>
            <a:p>
              <a:pPr algn="l"/>
              <a:r>
                <a:rPr lang="en-US" altLang="zh-CN" dirty="0">
                  <a:cs typeface="+mn-ea"/>
                  <a:sym typeface="+mn-lt"/>
                </a:rPr>
                <a:t>4</a:t>
              </a:r>
              <a:endParaRPr lang="zh-CN" altLang="en-US" dirty="0">
                <a:cs typeface="+mn-ea"/>
                <a:sym typeface="+mn-lt"/>
              </a:endParaRPr>
            </a:p>
          </p:txBody>
        </p:sp>
      </p:grpSp>
      <p:grpSp>
        <p:nvGrpSpPr>
          <p:cNvPr id="14" name="">
            <a:extLst>
              <a:ext uri="{FF2B5EF4-FFF2-40B4-BE49-F238E27FC236}">
                <a16:creationId xmlns:a16="http://schemas.microsoft.com/office/drawing/2014/main" id="{4E5A22F0-D427-479C-9EF5-03FF2682FACA}"/>
              </a:ext>
            </a:extLst>
          </p:cNvPr>
          <p:cNvGrpSpPr/>
          <p:nvPr/>
        </p:nvGrpSpPr>
        <p:grpSpPr>
          <a:xfrm>
            <a:off x="6497500" y="1403162"/>
            <a:ext cx="4783050" cy="975042"/>
            <a:chOff x="6497500" y="1403162"/>
            <a:chExt cx="4783050" cy="975042"/>
          </a:xfrm>
        </p:grpSpPr>
        <p:grpSp>
          <p:nvGrpSpPr>
            <p:cNvPr id="166" name="">
              <a:extLst>
                <a:ext uri="{FF2B5EF4-FFF2-40B4-BE49-F238E27FC236}">
                  <a16:creationId xmlns:a16="http://schemas.microsoft.com/office/drawing/2014/main" id="{8F6B7452-5827-4929-A6B5-B1F5740A97CC}"/>
                </a:ext>
              </a:extLst>
            </p:cNvPr>
            <p:cNvGrpSpPr/>
            <p:nvPr/>
          </p:nvGrpSpPr>
          <p:grpSpPr>
            <a:xfrm>
              <a:off x="6497500" y="1403162"/>
              <a:ext cx="4783050" cy="975042"/>
              <a:chOff x="2003965" y="2219787"/>
              <a:chExt cx="4783050" cy="975042"/>
            </a:xfrm>
          </p:grpSpPr>
          <p:sp>
            <p:nvSpPr>
              <p:cNvPr id="167" name="">
                <a:extLst>
                  <a:ext uri="{FF2B5EF4-FFF2-40B4-BE49-F238E27FC236}">
                    <a16:creationId xmlns:a16="http://schemas.microsoft.com/office/drawing/2014/main" id="{C79E8E88-53F6-4639-9CA3-0CCB1AE671CC}"/>
                  </a:ext>
                </a:extLst>
              </p:cNvPr>
              <p:cNvSpPr txBox="1"/>
              <p:nvPr/>
            </p:nvSpPr>
            <p:spPr>
              <a:xfrm>
                <a:off x="2488988" y="2219787"/>
                <a:ext cx="1569660" cy="458459"/>
              </a:xfrm>
              <a:prstGeom prst="rect">
                <a:avLst/>
              </a:prstGeom>
              <a:noFill/>
              <a:ln>
                <a:noFill/>
              </a:ln>
            </p:spPr>
            <p:txBody>
              <a:bodyPr wrap="square" lIns="91440" tIns="45720" rIns="91440" bIns="45720" anchor="ctr" anchorCtr="0">
                <a:spAutoFit/>
              </a:bodyPr>
              <a:lstStyle/>
              <a:p>
                <a:pPr marL="0" marR="0" lvl="0" indent="0" algn="l" defTabSz="913765" rtl="0" eaLnBrk="1" fontAlgn="auto" latinLnBrk="0" hangingPunct="0">
                  <a:lnSpc>
                    <a:spcPct val="150000"/>
                  </a:lnSpc>
                  <a:spcBef>
                    <a:spcPts val="0"/>
                  </a:spcBef>
                  <a:spcAft>
                    <a:spcPts val="0"/>
                  </a:spcAft>
                  <a:buClrTx/>
                  <a:buSzPct val="25000"/>
                  <a:buFontTx/>
                  <a:buNone/>
                  <a:tabLst/>
                  <a:defRPr/>
                </a:pPr>
                <a:r>
                  <a:rPr kumimoji="0" lang="en-US" altLang="zh-CN" b="1" i="0" u="none" strike="noStrike" kern="0" cap="none" spc="0" normalizeH="0" baseline="0" noProof="0" dirty="0">
                    <a:ln>
                      <a:noFill/>
                    </a:ln>
                    <a:effectLst/>
                    <a:uLnTx/>
                    <a:uFillTx/>
                    <a:cs typeface="+mn-ea"/>
                    <a:sym typeface="+mn-lt"/>
                  </a:rPr>
                  <a:t>《</a:t>
                </a:r>
                <a:r>
                  <a:rPr kumimoji="0" lang="zh-CN" altLang="en-US" b="1" i="0" u="none" strike="noStrike" kern="0" cap="none" spc="0" normalizeH="0" baseline="0" noProof="0" dirty="0">
                    <a:ln>
                      <a:noFill/>
                    </a:ln>
                    <a:effectLst/>
                    <a:uLnTx/>
                    <a:uFillTx/>
                    <a:cs typeface="+mn-ea"/>
                    <a:sym typeface="+mn-lt"/>
                  </a:rPr>
                  <a:t>新不了情</a:t>
                </a:r>
                <a:r>
                  <a:rPr kumimoji="0" lang="en-US" altLang="zh-CN" b="1" i="0" u="none" strike="noStrike" kern="0" cap="none" spc="0" normalizeH="0" baseline="0" noProof="0" dirty="0">
                    <a:ln>
                      <a:noFill/>
                    </a:ln>
                    <a:effectLst/>
                    <a:uLnTx/>
                    <a:uFillTx/>
                    <a:cs typeface="+mn-ea"/>
                    <a:sym typeface="+mn-lt"/>
                  </a:rPr>
                  <a:t>》</a:t>
                </a:r>
              </a:p>
            </p:txBody>
          </p:sp>
          <p:sp>
            <p:nvSpPr>
              <p:cNvPr id="168" name="">
                <a:extLst>
                  <a:ext uri="{FF2B5EF4-FFF2-40B4-BE49-F238E27FC236}">
                    <a16:creationId xmlns:a16="http://schemas.microsoft.com/office/drawing/2014/main" id="{868D9449-0989-4CAB-852F-48B0438B56D5}"/>
                  </a:ext>
                </a:extLst>
              </p:cNvPr>
              <p:cNvSpPr txBox="1"/>
              <p:nvPr/>
            </p:nvSpPr>
            <p:spPr>
              <a:xfrm>
                <a:off x="2447365" y="2736370"/>
                <a:ext cx="4339650" cy="458459"/>
              </a:xfrm>
              <a:prstGeom prst="rect">
                <a:avLst/>
              </a:prstGeom>
              <a:noFill/>
              <a:ln>
                <a:noFill/>
              </a:ln>
            </p:spPr>
            <p:txBody>
              <a:bodyPr wrap="square" lIns="91440" tIns="45720" rIns="91440" bIns="45720" anchor="ctr" anchorCtr="0">
                <a:spAutoFit/>
              </a:bodyPr>
              <a:lstStyle/>
              <a:p>
                <a:pPr marL="0" marR="0" lvl="0" indent="0" algn="l" defTabSz="913765" rtl="0" eaLnBrk="1" fontAlgn="auto" latinLnBrk="0" hangingPunct="0">
                  <a:lnSpc>
                    <a:spcPct val="150000"/>
                  </a:lnSpc>
                  <a:spcBef>
                    <a:spcPts val="0"/>
                  </a:spcBef>
                  <a:spcAft>
                    <a:spcPts val="0"/>
                  </a:spcAft>
                  <a:buClrTx/>
                  <a:buSzPct val="25000"/>
                  <a:buFontTx/>
                  <a:buNone/>
                  <a:tabLst/>
                  <a:defRPr/>
                </a:pPr>
                <a:r>
                  <a:rPr kumimoji="0" lang="zh-CN" altLang="en-US" b="0" i="0" u="none" strike="noStrike" kern="0" cap="none" spc="0" normalizeH="0" baseline="0" noProof="0" dirty="0">
                    <a:ln>
                      <a:noFill/>
                    </a:ln>
                    <a:effectLst/>
                    <a:uLnTx/>
                    <a:uFillTx/>
                    <a:cs typeface="+mn-ea"/>
                    <a:sym typeface="+mn-lt"/>
                  </a:rPr>
                  <a:t>沈腾、马丽、黄才伦、陶亮、刘坤、魏玮</a:t>
                </a:r>
                <a:endParaRPr kumimoji="0" lang="en-US" altLang="zh-CN" b="0" i="0" u="none" strike="noStrike" kern="0" cap="none" spc="0" normalizeH="0" baseline="0" noProof="0" dirty="0">
                  <a:ln>
                    <a:noFill/>
                  </a:ln>
                  <a:effectLst/>
                  <a:uLnTx/>
                  <a:uFillTx/>
                  <a:cs typeface="+mn-ea"/>
                  <a:sym typeface="+mn-lt"/>
                </a:endParaRPr>
              </a:p>
            </p:txBody>
          </p:sp>
          <p:grpSp>
            <p:nvGrpSpPr>
              <p:cNvPr id="169" name="">
                <a:extLst>
                  <a:ext uri="{FF2B5EF4-FFF2-40B4-BE49-F238E27FC236}">
                    <a16:creationId xmlns:a16="http://schemas.microsoft.com/office/drawing/2014/main" id="{A9BC3C03-2E07-45DB-9AFE-A24DE143E180}"/>
                  </a:ext>
                </a:extLst>
              </p:cNvPr>
              <p:cNvGrpSpPr/>
              <p:nvPr/>
            </p:nvGrpSpPr>
            <p:grpSpPr>
              <a:xfrm>
                <a:off x="2003965" y="2621758"/>
                <a:ext cx="443401" cy="443401"/>
                <a:chOff x="2003965" y="2532482"/>
                <a:chExt cx="443401" cy="443401"/>
              </a:xfrm>
            </p:grpSpPr>
            <p:sp>
              <p:nvSpPr>
                <p:cNvPr id="170" name="">
                  <a:extLst>
                    <a:ext uri="{FF2B5EF4-FFF2-40B4-BE49-F238E27FC236}">
                      <a16:creationId xmlns:a16="http://schemas.microsoft.com/office/drawing/2014/main" id="{4C560CF0-0073-4882-874B-789317781A51}"/>
                    </a:ext>
                  </a:extLst>
                </p:cNvPr>
                <p:cNvSpPr/>
                <p:nvPr/>
              </p:nvSpPr>
              <p:spPr>
                <a:xfrm>
                  <a:off x="2003965" y="2532482"/>
                  <a:ext cx="443401" cy="443401"/>
                </a:xfrm>
                <a:prstGeom prst="ellipse">
                  <a:avLst/>
                </a:prstGeom>
                <a:solidFill>
                  <a:schemeClr val="bg1">
                    <a:lumMod val="60000"/>
                    <a:lumOff val="40000"/>
                    <a:alpha val="0"/>
                  </a:schemeClr>
                </a:solidFill>
                <a:ln w="6350">
                  <a:gradFill>
                    <a:gsLst>
                      <a:gs pos="0">
                        <a:schemeClr val="accent1">
                          <a:lumMod val="40000"/>
                          <a:lumOff val="60000"/>
                        </a:schemeClr>
                      </a:gs>
                      <a:gs pos="100000">
                        <a:schemeClr val="accent1">
                          <a:lumMod val="20000"/>
                          <a:lumOff val="80000"/>
                        </a:schemeClr>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zh-CN" altLang="en-US" b="0" i="0" u="none" strike="noStrike" kern="1200" cap="none" spc="0" normalizeH="0" baseline="0" noProof="0" dirty="0">
                    <a:ln>
                      <a:noFill/>
                    </a:ln>
                    <a:solidFill>
                      <a:schemeClr val="tx1"/>
                    </a:solidFill>
                    <a:effectLst/>
                    <a:uLnTx/>
                    <a:uFillTx/>
                    <a:cs typeface="+mn-ea"/>
                    <a:sym typeface="+mn-lt"/>
                  </a:endParaRPr>
                </a:p>
              </p:txBody>
            </p:sp>
            <p:sp>
              <p:nvSpPr>
                <p:cNvPr id="171" name="">
                  <a:extLst>
                    <a:ext uri="{FF2B5EF4-FFF2-40B4-BE49-F238E27FC236}">
                      <a16:creationId xmlns:a16="http://schemas.microsoft.com/office/drawing/2014/main" id="{2F1C3D3D-459E-495E-B54E-BE6E47E84C7E}"/>
                    </a:ext>
                  </a:extLst>
                </p:cNvPr>
                <p:cNvSpPr/>
                <p:nvPr/>
              </p:nvSpPr>
              <p:spPr>
                <a:xfrm>
                  <a:off x="2037881" y="2565696"/>
                  <a:ext cx="375568" cy="375568"/>
                </a:xfrm>
                <a:prstGeom prst="roundRect">
                  <a:avLst>
                    <a:gd name="adj" fmla="val 50000"/>
                  </a:avLst>
                </a:prstGeom>
                <a:solidFill>
                  <a:schemeClr val="bg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zh-CN" altLang="en-US" b="0" i="0" u="none" strike="noStrike" kern="1200" cap="none" spc="0" normalizeH="0" baseline="0" noProof="0" dirty="0">
                    <a:ln>
                      <a:noFill/>
                    </a:ln>
                    <a:solidFill>
                      <a:schemeClr val="tx1"/>
                    </a:solidFill>
                    <a:effectLst/>
                    <a:uLnTx/>
                    <a:uFillTx/>
                    <a:cs typeface="+mn-ea"/>
                    <a:sym typeface="+mn-lt"/>
                  </a:endParaRPr>
                </a:p>
              </p:txBody>
            </p:sp>
          </p:grpSp>
        </p:grpSp>
        <p:sp>
          <p:nvSpPr>
            <p:cNvPr id="172" name="">
              <a:extLst>
                <a:ext uri="{FF2B5EF4-FFF2-40B4-BE49-F238E27FC236}">
                  <a16:creationId xmlns:a16="http://schemas.microsoft.com/office/drawing/2014/main" id="{A589E76B-EE5A-4B09-AA82-17B3F9F34907}"/>
                </a:ext>
              </a:extLst>
            </p:cNvPr>
            <p:cNvSpPr txBox="1"/>
            <p:nvPr/>
          </p:nvSpPr>
          <p:spPr>
            <a:xfrm>
              <a:off x="6662600" y="1897623"/>
              <a:ext cx="128240" cy="276999"/>
            </a:xfrm>
            <a:prstGeom prst="rect">
              <a:avLst/>
            </a:prstGeom>
            <a:noFill/>
          </p:spPr>
          <p:txBody>
            <a:bodyPr wrap="none" lIns="0" tIns="0" rIns="0" bIns="0" rtlCol="0" anchor="t">
              <a:spAutoFit/>
            </a:bodyPr>
            <a:lstStyle/>
            <a:p>
              <a:pPr algn="l"/>
              <a:r>
                <a:rPr lang="en-US" altLang="zh-CN" dirty="0">
                  <a:cs typeface="+mn-ea"/>
                  <a:sym typeface="+mn-lt"/>
                </a:rPr>
                <a:t>5</a:t>
              </a:r>
              <a:endParaRPr lang="zh-CN" altLang="en-US" dirty="0">
                <a:cs typeface="+mn-ea"/>
                <a:sym typeface="+mn-lt"/>
              </a:endParaRPr>
            </a:p>
          </p:txBody>
        </p:sp>
      </p:grpSp>
      <p:grpSp>
        <p:nvGrpSpPr>
          <p:cNvPr id="13" name="">
            <a:extLst>
              <a:ext uri="{FF2B5EF4-FFF2-40B4-BE49-F238E27FC236}">
                <a16:creationId xmlns:a16="http://schemas.microsoft.com/office/drawing/2014/main" id="{9BB38B2B-2949-4EB1-B493-1E20086A6C38}"/>
              </a:ext>
            </a:extLst>
          </p:cNvPr>
          <p:cNvGrpSpPr/>
          <p:nvPr/>
        </p:nvGrpSpPr>
        <p:grpSpPr>
          <a:xfrm>
            <a:off x="6497500" y="2566875"/>
            <a:ext cx="4124469" cy="914581"/>
            <a:chOff x="6497500" y="2566875"/>
            <a:chExt cx="4124469" cy="914581"/>
          </a:xfrm>
        </p:grpSpPr>
        <p:grpSp>
          <p:nvGrpSpPr>
            <p:cNvPr id="173" name="">
              <a:extLst>
                <a:ext uri="{FF2B5EF4-FFF2-40B4-BE49-F238E27FC236}">
                  <a16:creationId xmlns:a16="http://schemas.microsoft.com/office/drawing/2014/main" id="{9608C3E6-6584-49C9-B613-C80E1E417B48}"/>
                </a:ext>
              </a:extLst>
            </p:cNvPr>
            <p:cNvGrpSpPr/>
            <p:nvPr/>
          </p:nvGrpSpPr>
          <p:grpSpPr>
            <a:xfrm>
              <a:off x="6497500" y="2566875"/>
              <a:ext cx="4124469" cy="914581"/>
              <a:chOff x="2003965" y="2371685"/>
              <a:chExt cx="4124469" cy="914581"/>
            </a:xfrm>
          </p:grpSpPr>
          <p:sp>
            <p:nvSpPr>
              <p:cNvPr id="174" name="">
                <a:extLst>
                  <a:ext uri="{FF2B5EF4-FFF2-40B4-BE49-F238E27FC236}">
                    <a16:creationId xmlns:a16="http://schemas.microsoft.com/office/drawing/2014/main" id="{8A27072A-F79E-4DD3-9F15-6658D66260BB}"/>
                  </a:ext>
                </a:extLst>
              </p:cNvPr>
              <p:cNvSpPr txBox="1"/>
              <p:nvPr/>
            </p:nvSpPr>
            <p:spPr>
              <a:xfrm>
                <a:off x="2488293" y="2371685"/>
                <a:ext cx="1569660" cy="458459"/>
              </a:xfrm>
              <a:prstGeom prst="rect">
                <a:avLst/>
              </a:prstGeom>
              <a:noFill/>
              <a:ln>
                <a:noFill/>
              </a:ln>
            </p:spPr>
            <p:txBody>
              <a:bodyPr wrap="square" lIns="91440" tIns="45720" rIns="91440" bIns="45720" anchor="ctr" anchorCtr="0">
                <a:spAutoFit/>
              </a:bodyPr>
              <a:lstStyle/>
              <a:p>
                <a:pPr marL="0" marR="0" lvl="0" indent="0" algn="l" defTabSz="913765" rtl="0" eaLnBrk="1" fontAlgn="auto" latinLnBrk="0" hangingPunct="0">
                  <a:lnSpc>
                    <a:spcPct val="150000"/>
                  </a:lnSpc>
                  <a:spcBef>
                    <a:spcPts val="0"/>
                  </a:spcBef>
                  <a:spcAft>
                    <a:spcPts val="0"/>
                  </a:spcAft>
                  <a:buClrTx/>
                  <a:buSzPct val="25000"/>
                  <a:buFontTx/>
                  <a:buNone/>
                  <a:tabLst/>
                  <a:defRPr/>
                </a:pPr>
                <a:r>
                  <a:rPr kumimoji="0" lang="en-US" altLang="zh-CN" b="1" i="0" u="none" strike="noStrike" kern="0" cap="none" spc="0" normalizeH="0" baseline="0" noProof="0" dirty="0">
                    <a:ln>
                      <a:noFill/>
                    </a:ln>
                    <a:effectLst/>
                    <a:uLnTx/>
                    <a:uFillTx/>
                    <a:cs typeface="+mn-ea"/>
                    <a:sym typeface="+mn-lt"/>
                  </a:rPr>
                  <a:t>《</a:t>
                </a:r>
                <a:r>
                  <a:rPr kumimoji="0" lang="zh-CN" altLang="en-US" b="1" i="0" u="none" strike="noStrike" kern="0" cap="none" spc="0" normalizeH="0" baseline="0" noProof="0" dirty="0">
                    <a:ln>
                      <a:noFill/>
                    </a:ln>
                    <a:effectLst/>
                    <a:uLnTx/>
                    <a:uFillTx/>
                    <a:cs typeface="+mn-ea"/>
                    <a:sym typeface="+mn-lt"/>
                  </a:rPr>
                  <a:t>回家路上</a:t>
                </a:r>
                <a:r>
                  <a:rPr kumimoji="0" lang="en-US" altLang="zh-CN" b="1" i="0" u="none" strike="noStrike" kern="0" cap="none" spc="0" normalizeH="0" baseline="0" noProof="0" dirty="0">
                    <a:ln>
                      <a:noFill/>
                    </a:ln>
                    <a:effectLst/>
                    <a:uLnTx/>
                    <a:uFillTx/>
                    <a:cs typeface="+mn-ea"/>
                    <a:sym typeface="+mn-lt"/>
                  </a:rPr>
                  <a:t>》</a:t>
                </a:r>
              </a:p>
            </p:txBody>
          </p:sp>
          <p:sp>
            <p:nvSpPr>
              <p:cNvPr id="175" name="">
                <a:extLst>
                  <a:ext uri="{FF2B5EF4-FFF2-40B4-BE49-F238E27FC236}">
                    <a16:creationId xmlns:a16="http://schemas.microsoft.com/office/drawing/2014/main" id="{07B74FD2-368D-4896-AF86-892AD38F8602}"/>
                  </a:ext>
                </a:extLst>
              </p:cNvPr>
              <p:cNvSpPr txBox="1"/>
              <p:nvPr/>
            </p:nvSpPr>
            <p:spPr>
              <a:xfrm>
                <a:off x="2481282" y="2827807"/>
                <a:ext cx="3647152" cy="458459"/>
              </a:xfrm>
              <a:prstGeom prst="rect">
                <a:avLst/>
              </a:prstGeom>
              <a:noFill/>
              <a:ln>
                <a:noFill/>
              </a:ln>
            </p:spPr>
            <p:txBody>
              <a:bodyPr wrap="square" lIns="91440" tIns="45720" rIns="91440" bIns="45720" anchor="ctr" anchorCtr="0">
                <a:spAutoFit/>
              </a:bodyPr>
              <a:lstStyle/>
              <a:p>
                <a:pPr marL="0" marR="0" lvl="0" indent="0" algn="l" defTabSz="913765" rtl="0" eaLnBrk="1" fontAlgn="auto" latinLnBrk="0" hangingPunct="0">
                  <a:lnSpc>
                    <a:spcPct val="150000"/>
                  </a:lnSpc>
                  <a:spcBef>
                    <a:spcPts val="0"/>
                  </a:spcBef>
                  <a:spcAft>
                    <a:spcPts val="0"/>
                  </a:spcAft>
                  <a:buClrTx/>
                  <a:buSzPct val="25000"/>
                  <a:buFontTx/>
                  <a:buNone/>
                  <a:tabLst/>
                  <a:defRPr/>
                </a:pPr>
                <a:r>
                  <a:rPr kumimoji="0" lang="zh-CN" altLang="en-US" b="0" i="0" u="none" strike="noStrike" kern="0" cap="none" spc="0" normalizeH="0" baseline="0" noProof="0" dirty="0">
                    <a:ln>
                      <a:noFill/>
                    </a:ln>
                    <a:effectLst/>
                    <a:uLnTx/>
                    <a:uFillTx/>
                    <a:cs typeface="+mn-ea"/>
                    <a:sym typeface="+mn-lt"/>
                  </a:rPr>
                  <a:t>贾冰、秦岚、张若昀、沙溢、吴磊</a:t>
                </a:r>
                <a:endParaRPr kumimoji="0" lang="en-US" altLang="zh-CN" b="0" i="0" u="none" strike="noStrike" kern="0" cap="none" spc="0" normalizeH="0" baseline="0" noProof="0" dirty="0">
                  <a:ln>
                    <a:noFill/>
                  </a:ln>
                  <a:effectLst/>
                  <a:uLnTx/>
                  <a:uFillTx/>
                  <a:cs typeface="+mn-ea"/>
                  <a:sym typeface="+mn-lt"/>
                </a:endParaRPr>
              </a:p>
            </p:txBody>
          </p:sp>
          <p:grpSp>
            <p:nvGrpSpPr>
              <p:cNvPr id="176" name="">
                <a:extLst>
                  <a:ext uri="{FF2B5EF4-FFF2-40B4-BE49-F238E27FC236}">
                    <a16:creationId xmlns:a16="http://schemas.microsoft.com/office/drawing/2014/main" id="{C71343E8-7FBC-4BE2-8ED5-D39E3BE87B0A}"/>
                  </a:ext>
                </a:extLst>
              </p:cNvPr>
              <p:cNvGrpSpPr/>
              <p:nvPr/>
            </p:nvGrpSpPr>
            <p:grpSpPr>
              <a:xfrm>
                <a:off x="2003965" y="2621758"/>
                <a:ext cx="443401" cy="443401"/>
                <a:chOff x="2003965" y="2532482"/>
                <a:chExt cx="443401" cy="443401"/>
              </a:xfrm>
            </p:grpSpPr>
            <p:sp>
              <p:nvSpPr>
                <p:cNvPr id="177" name="">
                  <a:extLst>
                    <a:ext uri="{FF2B5EF4-FFF2-40B4-BE49-F238E27FC236}">
                      <a16:creationId xmlns:a16="http://schemas.microsoft.com/office/drawing/2014/main" id="{6EB8FA5E-0DAA-4FF8-BDBD-9A0CB6B28AAB}"/>
                    </a:ext>
                  </a:extLst>
                </p:cNvPr>
                <p:cNvSpPr/>
                <p:nvPr/>
              </p:nvSpPr>
              <p:spPr>
                <a:xfrm>
                  <a:off x="2003965" y="2532482"/>
                  <a:ext cx="443401" cy="443401"/>
                </a:xfrm>
                <a:prstGeom prst="ellipse">
                  <a:avLst/>
                </a:prstGeom>
                <a:solidFill>
                  <a:schemeClr val="bg1">
                    <a:lumMod val="60000"/>
                    <a:lumOff val="40000"/>
                    <a:alpha val="0"/>
                  </a:schemeClr>
                </a:solidFill>
                <a:ln w="6350">
                  <a:gradFill>
                    <a:gsLst>
                      <a:gs pos="0">
                        <a:schemeClr val="accent1">
                          <a:lumMod val="40000"/>
                          <a:lumOff val="60000"/>
                        </a:schemeClr>
                      </a:gs>
                      <a:gs pos="100000">
                        <a:schemeClr val="accent1">
                          <a:lumMod val="20000"/>
                          <a:lumOff val="80000"/>
                        </a:schemeClr>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zh-CN" altLang="en-US" b="0" i="0" u="none" strike="noStrike" kern="1200" cap="none" spc="0" normalizeH="0" baseline="0" noProof="0" dirty="0">
                    <a:ln>
                      <a:noFill/>
                    </a:ln>
                    <a:solidFill>
                      <a:schemeClr val="tx1"/>
                    </a:solidFill>
                    <a:effectLst/>
                    <a:uLnTx/>
                    <a:uFillTx/>
                    <a:cs typeface="+mn-ea"/>
                    <a:sym typeface="+mn-lt"/>
                  </a:endParaRPr>
                </a:p>
              </p:txBody>
            </p:sp>
            <p:sp>
              <p:nvSpPr>
                <p:cNvPr id="178" name="">
                  <a:extLst>
                    <a:ext uri="{FF2B5EF4-FFF2-40B4-BE49-F238E27FC236}">
                      <a16:creationId xmlns:a16="http://schemas.microsoft.com/office/drawing/2014/main" id="{BF501CBF-DDE3-4D37-9565-1D08D53F0E97}"/>
                    </a:ext>
                  </a:extLst>
                </p:cNvPr>
                <p:cNvSpPr/>
                <p:nvPr/>
              </p:nvSpPr>
              <p:spPr>
                <a:xfrm>
                  <a:off x="2037881" y="2565696"/>
                  <a:ext cx="375568" cy="375568"/>
                </a:xfrm>
                <a:prstGeom prst="roundRect">
                  <a:avLst>
                    <a:gd name="adj" fmla="val 50000"/>
                  </a:avLst>
                </a:prstGeom>
                <a:solidFill>
                  <a:schemeClr val="bg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zh-CN" altLang="en-US" b="0" i="0" u="none" strike="noStrike" kern="1200" cap="none" spc="0" normalizeH="0" baseline="0" noProof="0" dirty="0">
                    <a:ln>
                      <a:noFill/>
                    </a:ln>
                    <a:solidFill>
                      <a:schemeClr val="tx1"/>
                    </a:solidFill>
                    <a:effectLst/>
                    <a:uLnTx/>
                    <a:uFillTx/>
                    <a:cs typeface="+mn-ea"/>
                    <a:sym typeface="+mn-lt"/>
                  </a:endParaRPr>
                </a:p>
              </p:txBody>
            </p:sp>
          </p:grpSp>
        </p:grpSp>
        <p:sp>
          <p:nvSpPr>
            <p:cNvPr id="179" name="">
              <a:extLst>
                <a:ext uri="{FF2B5EF4-FFF2-40B4-BE49-F238E27FC236}">
                  <a16:creationId xmlns:a16="http://schemas.microsoft.com/office/drawing/2014/main" id="{74C06355-2B21-430C-BA63-69CDB844B9C0}"/>
                </a:ext>
              </a:extLst>
            </p:cNvPr>
            <p:cNvSpPr txBox="1"/>
            <p:nvPr/>
          </p:nvSpPr>
          <p:spPr>
            <a:xfrm>
              <a:off x="6662600" y="2909438"/>
              <a:ext cx="128240" cy="276999"/>
            </a:xfrm>
            <a:prstGeom prst="rect">
              <a:avLst/>
            </a:prstGeom>
            <a:noFill/>
          </p:spPr>
          <p:txBody>
            <a:bodyPr wrap="none" lIns="0" tIns="0" rIns="0" bIns="0" rtlCol="0" anchor="t">
              <a:spAutoFit/>
            </a:bodyPr>
            <a:lstStyle/>
            <a:p>
              <a:pPr algn="l"/>
              <a:r>
                <a:rPr lang="en-US" altLang="zh-CN" dirty="0">
                  <a:cs typeface="+mn-ea"/>
                  <a:sym typeface="+mn-lt"/>
                </a:rPr>
                <a:t>6</a:t>
              </a:r>
              <a:endParaRPr lang="zh-CN" altLang="en-US" dirty="0">
                <a:cs typeface="+mn-ea"/>
                <a:sym typeface="+mn-lt"/>
              </a:endParaRPr>
            </a:p>
          </p:txBody>
        </p:sp>
      </p:grpSp>
      <p:grpSp>
        <p:nvGrpSpPr>
          <p:cNvPr id="12" name="">
            <a:extLst>
              <a:ext uri="{FF2B5EF4-FFF2-40B4-BE49-F238E27FC236}">
                <a16:creationId xmlns:a16="http://schemas.microsoft.com/office/drawing/2014/main" id="{9C9D6EE2-0BA9-4B0E-A385-F10454399BC5}"/>
              </a:ext>
            </a:extLst>
          </p:cNvPr>
          <p:cNvGrpSpPr/>
          <p:nvPr/>
        </p:nvGrpSpPr>
        <p:grpSpPr>
          <a:xfrm>
            <a:off x="6497500" y="3646774"/>
            <a:ext cx="3859720" cy="967126"/>
            <a:chOff x="6497500" y="3646774"/>
            <a:chExt cx="3859720" cy="967126"/>
          </a:xfrm>
        </p:grpSpPr>
        <p:grpSp>
          <p:nvGrpSpPr>
            <p:cNvPr id="180" name="">
              <a:extLst>
                <a:ext uri="{FF2B5EF4-FFF2-40B4-BE49-F238E27FC236}">
                  <a16:creationId xmlns:a16="http://schemas.microsoft.com/office/drawing/2014/main" id="{FF70D9A2-EE2F-4203-9C3E-A88816136B36}"/>
                </a:ext>
              </a:extLst>
            </p:cNvPr>
            <p:cNvGrpSpPr/>
            <p:nvPr/>
          </p:nvGrpSpPr>
          <p:grpSpPr>
            <a:xfrm>
              <a:off x="6497500" y="3646774"/>
              <a:ext cx="3859720" cy="967126"/>
              <a:chOff x="2003965" y="2363287"/>
              <a:chExt cx="3859720" cy="967126"/>
            </a:xfrm>
          </p:grpSpPr>
          <p:sp>
            <p:nvSpPr>
              <p:cNvPr id="181" name="">
                <a:extLst>
                  <a:ext uri="{FF2B5EF4-FFF2-40B4-BE49-F238E27FC236}">
                    <a16:creationId xmlns:a16="http://schemas.microsoft.com/office/drawing/2014/main" id="{5615DC8D-06CE-4F2A-964A-9275AE721E04}"/>
                  </a:ext>
                </a:extLst>
              </p:cNvPr>
              <p:cNvSpPr txBox="1"/>
              <p:nvPr/>
            </p:nvSpPr>
            <p:spPr>
              <a:xfrm>
                <a:off x="2488293" y="2363287"/>
                <a:ext cx="1569660" cy="458459"/>
              </a:xfrm>
              <a:prstGeom prst="rect">
                <a:avLst/>
              </a:prstGeom>
              <a:noFill/>
              <a:ln>
                <a:noFill/>
              </a:ln>
            </p:spPr>
            <p:txBody>
              <a:bodyPr wrap="square" lIns="91440" tIns="45720" rIns="91440" bIns="45720" anchor="ctr" anchorCtr="0">
                <a:spAutoFit/>
              </a:bodyPr>
              <a:lstStyle/>
              <a:p>
                <a:pPr marL="0" marR="0" lvl="0" indent="0" algn="l" defTabSz="913765" rtl="0" eaLnBrk="1" fontAlgn="auto" latinLnBrk="0" hangingPunct="0">
                  <a:lnSpc>
                    <a:spcPct val="150000"/>
                  </a:lnSpc>
                  <a:spcBef>
                    <a:spcPts val="0"/>
                  </a:spcBef>
                  <a:spcAft>
                    <a:spcPts val="0"/>
                  </a:spcAft>
                  <a:buClrTx/>
                  <a:buSzPct val="25000"/>
                  <a:buFontTx/>
                  <a:buNone/>
                  <a:tabLst/>
                  <a:defRPr/>
                </a:pPr>
                <a:r>
                  <a:rPr kumimoji="0" lang="en-US" altLang="zh-CN" b="1" i="0" u="none" strike="noStrike" kern="0" cap="none" spc="0" normalizeH="0" baseline="0" noProof="0" dirty="0">
                    <a:ln>
                      <a:noFill/>
                    </a:ln>
                    <a:effectLst/>
                    <a:uLnTx/>
                    <a:uFillTx/>
                    <a:cs typeface="+mn-ea"/>
                    <a:sym typeface="+mn-lt"/>
                  </a:rPr>
                  <a:t>《</a:t>
                </a:r>
                <a:r>
                  <a:rPr kumimoji="0" lang="zh-CN" altLang="en-US" b="1" i="0" u="none" strike="noStrike" kern="0" cap="none" spc="0" normalizeH="0" baseline="0" noProof="0" dirty="0">
                    <a:ln>
                      <a:noFill/>
                    </a:ln>
                    <a:effectLst/>
                    <a:uLnTx/>
                    <a:uFillTx/>
                    <a:cs typeface="+mn-ea"/>
                    <a:sym typeface="+mn-lt"/>
                  </a:rPr>
                  <a:t>精忠报国</a:t>
                </a:r>
                <a:r>
                  <a:rPr kumimoji="0" lang="en-US" altLang="zh-CN" b="1" i="0" u="none" strike="noStrike" kern="0" cap="none" spc="0" normalizeH="0" baseline="0" noProof="0" dirty="0">
                    <a:ln>
                      <a:noFill/>
                    </a:ln>
                    <a:effectLst/>
                    <a:uLnTx/>
                    <a:uFillTx/>
                    <a:cs typeface="+mn-ea"/>
                    <a:sym typeface="+mn-lt"/>
                  </a:rPr>
                  <a:t>》</a:t>
                </a:r>
              </a:p>
            </p:txBody>
          </p:sp>
          <p:sp>
            <p:nvSpPr>
              <p:cNvPr id="182" name="">
                <a:extLst>
                  <a:ext uri="{FF2B5EF4-FFF2-40B4-BE49-F238E27FC236}">
                    <a16:creationId xmlns:a16="http://schemas.microsoft.com/office/drawing/2014/main" id="{6B5AFB9E-19D8-4FC2-9112-1A7D426EC554}"/>
                  </a:ext>
                </a:extLst>
              </p:cNvPr>
              <p:cNvSpPr txBox="1"/>
              <p:nvPr/>
            </p:nvSpPr>
            <p:spPr>
              <a:xfrm>
                <a:off x="2447365" y="2871954"/>
                <a:ext cx="3416320" cy="458459"/>
              </a:xfrm>
              <a:prstGeom prst="rect">
                <a:avLst/>
              </a:prstGeom>
              <a:noFill/>
              <a:ln>
                <a:noFill/>
              </a:ln>
            </p:spPr>
            <p:txBody>
              <a:bodyPr wrap="square" lIns="91440" tIns="45720" rIns="91440" bIns="45720" anchor="ctr" anchorCtr="0">
                <a:spAutoFit/>
              </a:bodyPr>
              <a:lstStyle/>
              <a:p>
                <a:pPr marL="0" marR="0" lvl="0" indent="0" algn="l" defTabSz="913765" rtl="0" eaLnBrk="1" fontAlgn="auto" latinLnBrk="0" hangingPunct="0">
                  <a:lnSpc>
                    <a:spcPct val="150000"/>
                  </a:lnSpc>
                  <a:spcBef>
                    <a:spcPts val="0"/>
                  </a:spcBef>
                  <a:spcAft>
                    <a:spcPts val="0"/>
                  </a:spcAft>
                  <a:buClrTx/>
                  <a:buSzPct val="25000"/>
                  <a:buFontTx/>
                  <a:buNone/>
                  <a:tabLst/>
                  <a:defRPr/>
                </a:pPr>
                <a:r>
                  <a:rPr kumimoji="0" lang="zh-CN" altLang="en-US" b="0" i="0" u="none" strike="noStrike" kern="0" cap="none" spc="0" normalizeH="0" baseline="0" noProof="0" dirty="0">
                    <a:ln>
                      <a:noFill/>
                    </a:ln>
                    <a:effectLst/>
                    <a:uLnTx/>
                    <a:uFillTx/>
                    <a:cs typeface="+mn-ea"/>
                    <a:sym typeface="+mn-lt"/>
                  </a:rPr>
                  <a:t>黄晓明、金靖、宋祖儿、王自健</a:t>
                </a:r>
                <a:endParaRPr kumimoji="0" lang="en-US" altLang="zh-CN" b="0" i="0" u="none" strike="noStrike" kern="0" cap="none" spc="0" normalizeH="0" baseline="0" noProof="0" dirty="0">
                  <a:ln>
                    <a:noFill/>
                  </a:ln>
                  <a:effectLst/>
                  <a:uLnTx/>
                  <a:uFillTx/>
                  <a:cs typeface="+mn-ea"/>
                  <a:sym typeface="+mn-lt"/>
                </a:endParaRPr>
              </a:p>
            </p:txBody>
          </p:sp>
          <p:grpSp>
            <p:nvGrpSpPr>
              <p:cNvPr id="183" name="">
                <a:extLst>
                  <a:ext uri="{FF2B5EF4-FFF2-40B4-BE49-F238E27FC236}">
                    <a16:creationId xmlns:a16="http://schemas.microsoft.com/office/drawing/2014/main" id="{503DC952-C493-4ED4-A5EC-245200412923}"/>
                  </a:ext>
                </a:extLst>
              </p:cNvPr>
              <p:cNvGrpSpPr/>
              <p:nvPr/>
            </p:nvGrpSpPr>
            <p:grpSpPr>
              <a:xfrm>
                <a:off x="2003965" y="2621758"/>
                <a:ext cx="443401" cy="443401"/>
                <a:chOff x="2003965" y="2532482"/>
                <a:chExt cx="443401" cy="443401"/>
              </a:xfrm>
            </p:grpSpPr>
            <p:sp>
              <p:nvSpPr>
                <p:cNvPr id="184" name="">
                  <a:extLst>
                    <a:ext uri="{FF2B5EF4-FFF2-40B4-BE49-F238E27FC236}">
                      <a16:creationId xmlns:a16="http://schemas.microsoft.com/office/drawing/2014/main" id="{BCA3AE54-BBAD-41D6-BFA5-56493C7B4110}"/>
                    </a:ext>
                  </a:extLst>
                </p:cNvPr>
                <p:cNvSpPr/>
                <p:nvPr/>
              </p:nvSpPr>
              <p:spPr>
                <a:xfrm>
                  <a:off x="2003965" y="2532482"/>
                  <a:ext cx="443401" cy="443401"/>
                </a:xfrm>
                <a:prstGeom prst="ellipse">
                  <a:avLst/>
                </a:prstGeom>
                <a:solidFill>
                  <a:schemeClr val="bg1">
                    <a:alpha val="0"/>
                  </a:schemeClr>
                </a:solidFill>
                <a:ln w="6350">
                  <a:gradFill>
                    <a:gsLst>
                      <a:gs pos="0">
                        <a:schemeClr val="accent1">
                          <a:lumMod val="40000"/>
                          <a:lumOff val="60000"/>
                        </a:schemeClr>
                      </a:gs>
                      <a:gs pos="100000">
                        <a:schemeClr val="accent1">
                          <a:lumMod val="20000"/>
                          <a:lumOff val="80000"/>
                        </a:schemeClr>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zh-CN" altLang="en-US" b="0" i="0" u="none" strike="noStrike" kern="1200" cap="none" spc="0" normalizeH="0" baseline="0" noProof="0" dirty="0">
                    <a:ln>
                      <a:noFill/>
                    </a:ln>
                    <a:solidFill>
                      <a:schemeClr val="tx1"/>
                    </a:solidFill>
                    <a:effectLst/>
                    <a:uLnTx/>
                    <a:uFillTx/>
                    <a:cs typeface="+mn-ea"/>
                    <a:sym typeface="+mn-lt"/>
                  </a:endParaRPr>
                </a:p>
              </p:txBody>
            </p:sp>
            <p:sp>
              <p:nvSpPr>
                <p:cNvPr id="185" name="">
                  <a:extLst>
                    <a:ext uri="{FF2B5EF4-FFF2-40B4-BE49-F238E27FC236}">
                      <a16:creationId xmlns:a16="http://schemas.microsoft.com/office/drawing/2014/main" id="{9423F324-BBCA-460F-94C9-7024B776D0E0}"/>
                    </a:ext>
                  </a:extLst>
                </p:cNvPr>
                <p:cNvSpPr/>
                <p:nvPr/>
              </p:nvSpPr>
              <p:spPr>
                <a:xfrm>
                  <a:off x="2037881" y="2565696"/>
                  <a:ext cx="375568" cy="375568"/>
                </a:xfrm>
                <a:prstGeom prst="roundRect">
                  <a:avLst>
                    <a:gd name="adj" fmla="val 50000"/>
                  </a:avLst>
                </a:prstGeom>
                <a:solidFill>
                  <a:schemeClr val="bg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zh-CN" altLang="en-US" b="0" i="0" u="none" strike="noStrike" kern="1200" cap="none" spc="0" normalizeH="0" baseline="0" noProof="0" dirty="0">
                    <a:ln>
                      <a:noFill/>
                    </a:ln>
                    <a:solidFill>
                      <a:schemeClr val="tx1"/>
                    </a:solidFill>
                    <a:effectLst/>
                    <a:uLnTx/>
                    <a:uFillTx/>
                    <a:cs typeface="+mn-ea"/>
                    <a:sym typeface="+mn-lt"/>
                  </a:endParaRPr>
                </a:p>
              </p:txBody>
            </p:sp>
          </p:grpSp>
        </p:grpSp>
        <p:sp>
          <p:nvSpPr>
            <p:cNvPr id="186" name="">
              <a:extLst>
                <a:ext uri="{FF2B5EF4-FFF2-40B4-BE49-F238E27FC236}">
                  <a16:creationId xmlns:a16="http://schemas.microsoft.com/office/drawing/2014/main" id="{2BBE474B-2777-4A58-9D38-40994961C860}"/>
                </a:ext>
              </a:extLst>
            </p:cNvPr>
            <p:cNvSpPr txBox="1"/>
            <p:nvPr/>
          </p:nvSpPr>
          <p:spPr>
            <a:xfrm>
              <a:off x="6662600" y="3997735"/>
              <a:ext cx="128240" cy="276999"/>
            </a:xfrm>
            <a:prstGeom prst="rect">
              <a:avLst/>
            </a:prstGeom>
            <a:noFill/>
          </p:spPr>
          <p:txBody>
            <a:bodyPr wrap="none" lIns="0" tIns="0" rIns="0" bIns="0" rtlCol="0" anchor="t">
              <a:spAutoFit/>
            </a:bodyPr>
            <a:lstStyle/>
            <a:p>
              <a:pPr algn="l"/>
              <a:r>
                <a:rPr lang="en-US" altLang="zh-CN" dirty="0">
                  <a:cs typeface="+mn-ea"/>
                  <a:sym typeface="+mn-lt"/>
                </a:rPr>
                <a:t>7</a:t>
              </a:r>
              <a:endParaRPr lang="zh-CN" altLang="en-US" dirty="0">
                <a:cs typeface="+mn-ea"/>
                <a:sym typeface="+mn-lt"/>
              </a:endParaRPr>
            </a:p>
          </p:txBody>
        </p:sp>
      </p:grpSp>
      <p:sp>
        <p:nvSpPr>
          <p:cNvPr id="189" name="">
            <a:extLst>
              <a:ext uri="{FF2B5EF4-FFF2-40B4-BE49-F238E27FC236}">
                <a16:creationId xmlns:a16="http://schemas.microsoft.com/office/drawing/2014/main" id="{BE7D2797-D50D-44B4-A40E-2B3F14716C8D}"/>
              </a:ext>
            </a:extLst>
          </p:cNvPr>
          <p:cNvSpPr txBox="1"/>
          <p:nvPr/>
        </p:nvSpPr>
        <p:spPr>
          <a:xfrm>
            <a:off x="6940900" y="5602043"/>
            <a:ext cx="3877985" cy="458459"/>
          </a:xfrm>
          <a:prstGeom prst="rect">
            <a:avLst/>
          </a:prstGeom>
          <a:noFill/>
          <a:ln>
            <a:noFill/>
          </a:ln>
        </p:spPr>
        <p:txBody>
          <a:bodyPr wrap="square" lIns="91440" tIns="45720" rIns="91440" bIns="45720" anchor="ctr" anchorCtr="0">
            <a:spAutoFit/>
          </a:bodyPr>
          <a:lstStyle/>
          <a:p>
            <a:pPr marL="0" marR="0" lvl="0" indent="0" algn="l" defTabSz="913765" rtl="0" eaLnBrk="1" fontAlgn="auto" latinLnBrk="0" hangingPunct="0">
              <a:lnSpc>
                <a:spcPct val="150000"/>
              </a:lnSpc>
              <a:spcBef>
                <a:spcPts val="0"/>
              </a:spcBef>
              <a:spcAft>
                <a:spcPts val="0"/>
              </a:spcAft>
              <a:buClrTx/>
              <a:buSzPct val="25000"/>
              <a:buFontTx/>
              <a:buNone/>
              <a:tabLst/>
              <a:defRPr/>
            </a:pPr>
            <a:r>
              <a:rPr kumimoji="0" lang="zh-CN" altLang="en-US" b="0" i="0" u="none" strike="noStrike" kern="0" cap="none" spc="0" normalizeH="0" baseline="0" noProof="0" dirty="0">
                <a:ln>
                  <a:noFill/>
                </a:ln>
                <a:effectLst/>
                <a:uLnTx/>
                <a:uFillTx/>
                <a:cs typeface="+mn-ea"/>
                <a:sym typeface="+mn-lt"/>
              </a:rPr>
              <a:t>郭涛、梅婷、刘琳、李文启、尚大庆</a:t>
            </a:r>
            <a:endParaRPr kumimoji="0" lang="en-US" altLang="zh-CN" b="0" i="0" u="none" strike="noStrike" kern="0" cap="none" spc="0" normalizeH="0" baseline="0" noProof="0" dirty="0">
              <a:ln>
                <a:noFill/>
              </a:ln>
              <a:effectLst/>
              <a:uLnTx/>
              <a:uFillTx/>
              <a:cs typeface="+mn-ea"/>
              <a:sym typeface="+mn-lt"/>
            </a:endParaRPr>
          </a:p>
        </p:txBody>
      </p:sp>
      <p:grpSp>
        <p:nvGrpSpPr>
          <p:cNvPr id="11" name="">
            <a:extLst>
              <a:ext uri="{FF2B5EF4-FFF2-40B4-BE49-F238E27FC236}">
                <a16:creationId xmlns:a16="http://schemas.microsoft.com/office/drawing/2014/main" id="{C130D828-69B7-4DE6-8E9E-6EDA77E5C76D}"/>
              </a:ext>
            </a:extLst>
          </p:cNvPr>
          <p:cNvGrpSpPr/>
          <p:nvPr/>
        </p:nvGrpSpPr>
        <p:grpSpPr>
          <a:xfrm>
            <a:off x="6497500" y="5000886"/>
            <a:ext cx="2515653" cy="462399"/>
            <a:chOff x="6497500" y="5000886"/>
            <a:chExt cx="2515653" cy="462399"/>
          </a:xfrm>
        </p:grpSpPr>
        <p:sp>
          <p:nvSpPr>
            <p:cNvPr id="188" name="">
              <a:extLst>
                <a:ext uri="{FF2B5EF4-FFF2-40B4-BE49-F238E27FC236}">
                  <a16:creationId xmlns:a16="http://schemas.microsoft.com/office/drawing/2014/main" id="{F34A7FBD-EB7B-4CE9-A471-91E5206E57DD}"/>
                </a:ext>
              </a:extLst>
            </p:cNvPr>
            <p:cNvSpPr txBox="1"/>
            <p:nvPr/>
          </p:nvSpPr>
          <p:spPr>
            <a:xfrm>
              <a:off x="6981828" y="5004826"/>
              <a:ext cx="2031325" cy="458459"/>
            </a:xfrm>
            <a:prstGeom prst="rect">
              <a:avLst/>
            </a:prstGeom>
            <a:noFill/>
            <a:ln>
              <a:noFill/>
            </a:ln>
          </p:spPr>
          <p:txBody>
            <a:bodyPr wrap="square" lIns="91440" tIns="45720" rIns="91440" bIns="45720" anchor="ctr" anchorCtr="0">
              <a:spAutoFit/>
            </a:bodyPr>
            <a:lstStyle/>
            <a:p>
              <a:pPr marL="0" marR="0" lvl="0" indent="0" algn="l" defTabSz="913765" rtl="0" eaLnBrk="1" fontAlgn="auto" latinLnBrk="0" hangingPunct="0">
                <a:lnSpc>
                  <a:spcPct val="150000"/>
                </a:lnSpc>
                <a:spcBef>
                  <a:spcPts val="0"/>
                </a:spcBef>
                <a:spcAft>
                  <a:spcPts val="0"/>
                </a:spcAft>
                <a:buClrTx/>
                <a:buSzPct val="25000"/>
                <a:buFontTx/>
                <a:buNone/>
                <a:tabLst/>
                <a:defRPr/>
              </a:pPr>
              <a:r>
                <a:rPr kumimoji="0" lang="en-US" altLang="zh-CN" b="1" i="0" u="none" strike="noStrike" kern="0" cap="none" spc="0" normalizeH="0" baseline="0" noProof="0" dirty="0">
                  <a:ln>
                    <a:noFill/>
                  </a:ln>
                  <a:effectLst/>
                  <a:uLnTx/>
                  <a:uFillTx/>
                  <a:cs typeface="+mn-ea"/>
                  <a:sym typeface="+mn-lt"/>
                </a:rPr>
                <a:t>《</a:t>
              </a:r>
              <a:r>
                <a:rPr kumimoji="0" lang="zh-CN" altLang="en-US" b="1" i="0" u="none" strike="noStrike" kern="0" cap="none" spc="0" normalizeH="0" baseline="0" noProof="0" dirty="0">
                  <a:ln>
                    <a:noFill/>
                  </a:ln>
                  <a:effectLst/>
                  <a:uLnTx/>
                  <a:uFillTx/>
                  <a:cs typeface="+mn-ea"/>
                  <a:sym typeface="+mn-lt"/>
                </a:rPr>
                <a:t>两个人的烟火</a:t>
              </a:r>
              <a:r>
                <a:rPr kumimoji="0" lang="en-US" altLang="zh-CN" b="1" i="0" u="none" strike="noStrike" kern="0" cap="none" spc="0" normalizeH="0" baseline="0" noProof="0" dirty="0">
                  <a:ln>
                    <a:noFill/>
                  </a:ln>
                  <a:effectLst/>
                  <a:uLnTx/>
                  <a:uFillTx/>
                  <a:cs typeface="+mn-ea"/>
                  <a:sym typeface="+mn-lt"/>
                </a:rPr>
                <a:t>》</a:t>
              </a:r>
            </a:p>
          </p:txBody>
        </p:sp>
        <p:grpSp>
          <p:nvGrpSpPr>
            <p:cNvPr id="190" name="">
              <a:extLst>
                <a:ext uri="{FF2B5EF4-FFF2-40B4-BE49-F238E27FC236}">
                  <a16:creationId xmlns:a16="http://schemas.microsoft.com/office/drawing/2014/main" id="{7B6500E5-022E-403D-AC0D-F9C6BEEAB7E5}"/>
                </a:ext>
              </a:extLst>
            </p:cNvPr>
            <p:cNvGrpSpPr/>
            <p:nvPr/>
          </p:nvGrpSpPr>
          <p:grpSpPr>
            <a:xfrm>
              <a:off x="6497500" y="5000886"/>
              <a:ext cx="443401" cy="443401"/>
              <a:chOff x="2003965" y="2532482"/>
              <a:chExt cx="443401" cy="443401"/>
            </a:xfrm>
          </p:grpSpPr>
          <p:sp>
            <p:nvSpPr>
              <p:cNvPr id="191" name="">
                <a:extLst>
                  <a:ext uri="{FF2B5EF4-FFF2-40B4-BE49-F238E27FC236}">
                    <a16:creationId xmlns:a16="http://schemas.microsoft.com/office/drawing/2014/main" id="{4ED097F6-E89F-4AC5-9C16-57CEB7551614}"/>
                  </a:ext>
                </a:extLst>
              </p:cNvPr>
              <p:cNvSpPr/>
              <p:nvPr/>
            </p:nvSpPr>
            <p:spPr>
              <a:xfrm>
                <a:off x="2003965" y="2532482"/>
                <a:ext cx="443401" cy="443401"/>
              </a:xfrm>
              <a:prstGeom prst="ellipse">
                <a:avLst/>
              </a:prstGeom>
              <a:solidFill>
                <a:schemeClr val="bg1">
                  <a:lumMod val="60000"/>
                  <a:lumOff val="40000"/>
                  <a:alpha val="0"/>
                </a:schemeClr>
              </a:solidFill>
              <a:ln w="6350">
                <a:gradFill>
                  <a:gsLst>
                    <a:gs pos="0">
                      <a:schemeClr val="accent1">
                        <a:lumMod val="40000"/>
                        <a:lumOff val="60000"/>
                      </a:schemeClr>
                    </a:gs>
                    <a:gs pos="100000">
                      <a:schemeClr val="accent1">
                        <a:lumMod val="20000"/>
                        <a:lumOff val="80000"/>
                      </a:schemeClr>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zh-CN" altLang="en-US" b="0" i="0" u="none" strike="noStrike" kern="1200" cap="none" spc="0" normalizeH="0" baseline="0" noProof="0" dirty="0">
                  <a:ln>
                    <a:noFill/>
                  </a:ln>
                  <a:solidFill>
                    <a:schemeClr val="tx1"/>
                  </a:solidFill>
                  <a:effectLst/>
                  <a:uLnTx/>
                  <a:uFillTx/>
                  <a:cs typeface="+mn-ea"/>
                  <a:sym typeface="+mn-lt"/>
                </a:endParaRPr>
              </a:p>
            </p:txBody>
          </p:sp>
          <p:sp>
            <p:nvSpPr>
              <p:cNvPr id="192" name="">
                <a:extLst>
                  <a:ext uri="{FF2B5EF4-FFF2-40B4-BE49-F238E27FC236}">
                    <a16:creationId xmlns:a16="http://schemas.microsoft.com/office/drawing/2014/main" id="{2E537A59-B1F9-4173-A1A6-F262605FDE6E}"/>
                  </a:ext>
                </a:extLst>
              </p:cNvPr>
              <p:cNvSpPr/>
              <p:nvPr/>
            </p:nvSpPr>
            <p:spPr>
              <a:xfrm>
                <a:off x="2037881" y="2565696"/>
                <a:ext cx="375568" cy="375568"/>
              </a:xfrm>
              <a:prstGeom prst="roundRect">
                <a:avLst>
                  <a:gd name="adj" fmla="val 50000"/>
                </a:avLst>
              </a:prstGeom>
              <a:solidFill>
                <a:schemeClr val="bg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zh-CN" altLang="en-US" b="0" i="0" u="none" strike="noStrike" kern="1200" cap="none" spc="0" normalizeH="0" baseline="0" noProof="0" dirty="0">
                  <a:ln>
                    <a:noFill/>
                  </a:ln>
                  <a:solidFill>
                    <a:schemeClr val="tx1"/>
                  </a:solidFill>
                  <a:effectLst/>
                  <a:uLnTx/>
                  <a:uFillTx/>
                  <a:cs typeface="+mn-ea"/>
                  <a:sym typeface="+mn-lt"/>
                </a:endParaRPr>
              </a:p>
            </p:txBody>
          </p:sp>
        </p:grpSp>
        <p:sp>
          <p:nvSpPr>
            <p:cNvPr id="193" name="">
              <a:extLst>
                <a:ext uri="{FF2B5EF4-FFF2-40B4-BE49-F238E27FC236}">
                  <a16:creationId xmlns:a16="http://schemas.microsoft.com/office/drawing/2014/main" id="{B6094380-66A8-40FB-A8BA-5EBAEDE1237F}"/>
                </a:ext>
              </a:extLst>
            </p:cNvPr>
            <p:cNvSpPr txBox="1"/>
            <p:nvPr/>
          </p:nvSpPr>
          <p:spPr>
            <a:xfrm>
              <a:off x="6662600" y="5093376"/>
              <a:ext cx="128240" cy="276999"/>
            </a:xfrm>
            <a:prstGeom prst="rect">
              <a:avLst/>
            </a:prstGeom>
            <a:noFill/>
          </p:spPr>
          <p:txBody>
            <a:bodyPr wrap="none" lIns="0" tIns="0" rIns="0" bIns="0" rtlCol="0" anchor="t">
              <a:spAutoFit/>
            </a:bodyPr>
            <a:lstStyle/>
            <a:p>
              <a:pPr algn="l"/>
              <a:r>
                <a:rPr lang="en-US" altLang="zh-CN" dirty="0">
                  <a:cs typeface="+mn-ea"/>
                  <a:sym typeface="+mn-lt"/>
                </a:rPr>
                <a:t>8</a:t>
              </a:r>
              <a:endParaRPr lang="zh-CN" altLang="en-US" dirty="0">
                <a:cs typeface="+mn-ea"/>
                <a:sym typeface="+mn-lt"/>
              </a:endParaRPr>
            </a:p>
          </p:txBody>
        </p:sp>
      </p:grpSp>
      <p:sp>
        <p:nvSpPr>
          <p:cNvPr id="7" name="">
            <a:extLst>
              <a:ext uri="{FF2B5EF4-FFF2-40B4-BE49-F238E27FC236}">
                <a16:creationId xmlns:a16="http://schemas.microsoft.com/office/drawing/2014/main" id="{0A0D3F4C-A3CC-4DE7-98AF-48D689BED3F3}"/>
              </a:ext>
            </a:extLst>
          </p:cNvPr>
          <p:cNvSpPr>
            <a:spLocks noGrp="1"/>
          </p:cNvSpPr>
          <p:nvPr>
            <p:ph type="title"/>
          </p:nvPr>
        </p:nvSpPr>
        <p:spPr>
          <a:xfrm>
            <a:off x="5105467" y="444022"/>
            <a:ext cx="1962874" cy="535531"/>
          </a:xfrm>
        </p:spPr>
        <p:txBody>
          <a:bodyPr>
            <a:spAutoFit/>
          </a:bodyPr>
          <a:lstStyle/>
          <a:p>
            <a:r>
              <a:rPr lang="zh-CN" altLang="en-US" dirty="0">
                <a:cs typeface="+mn-ea"/>
                <a:sym typeface="+mn-lt"/>
              </a:rPr>
              <a:t>才艺表演</a:t>
            </a:r>
          </a:p>
        </p:txBody>
      </p:sp>
      <p:sp>
        <p:nvSpPr>
          <p:cNvPr id="8" name="">
            <a:extLst>
              <a:ext uri="{FF2B5EF4-FFF2-40B4-BE49-F238E27FC236}">
                <a16:creationId xmlns:a16="http://schemas.microsoft.com/office/drawing/2014/main" id="{E4B565A1-E128-4D99-8134-4C28180026BB}"/>
              </a:ext>
            </a:extLst>
          </p:cNvPr>
          <p:cNvSpPr>
            <a:spLocks noGrp="1"/>
          </p:cNvSpPr>
          <p:nvPr>
            <p:ph sz="quarter" idx="10"/>
          </p:nvPr>
        </p:nvSpPr>
        <p:spPr>
          <a:xfrm>
            <a:off x="4836349" y="981319"/>
            <a:ext cx="2519303" cy="525272"/>
          </a:xfrm>
        </p:spPr>
        <p:txBody>
          <a:bodyPr>
            <a:spAutoFit/>
          </a:bodyPr>
          <a:lstStyle/>
          <a:p>
            <a:r>
              <a:rPr lang="en-US" altLang="zh-CN" spc="0" dirty="0">
                <a:cs typeface="+mn-ea"/>
                <a:sym typeface="+mn-lt"/>
              </a:rPr>
              <a:t>A TALENT SHOW</a:t>
            </a:r>
          </a:p>
          <a:p>
            <a:endParaRPr lang="zh-CN" altLang="en-US" spc="0" dirty="0">
              <a:cs typeface="+mn-ea"/>
              <a:sym typeface="+mn-lt"/>
            </a:endParaRPr>
          </a:p>
        </p:txBody>
      </p:sp>
    </p:spTree>
    <p:extLst>
      <p:ext uri="{BB962C8B-B14F-4D97-AF65-F5344CB8AC3E}">
        <p14:creationId xmlns:p14="http://schemas.microsoft.com/office/powerpoint/2010/main" val="1988907884"/>
      </p:ext>
    </p:extLst>
  </p:cSld>
  <p:clrMapOvr>
    <a:masterClrMapping/>
  </p:clrMapOvr>
</p:sld>
</file>

<file path=ppt/slides/slide1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
            <a:extLst>
              <a:ext uri="{FF2B5EF4-FFF2-40B4-BE49-F238E27FC236}">
                <a16:creationId xmlns:a16="http://schemas.microsoft.com/office/drawing/2014/main" id="{83B7C18D-5012-404F-8FF6-8CE363E625D5}"/>
              </a:ext>
            </a:extLst>
          </p:cNvPr>
          <p:cNvSpPr/>
          <p:nvPr/>
        </p:nvSpPr>
        <p:spPr>
          <a:xfrm>
            <a:off x="3946221" y="1899910"/>
            <a:ext cx="3409431" cy="501990"/>
          </a:xfrm>
          <a:prstGeom prst="roundRect">
            <a:avLst>
              <a:gd name="adj" fmla="val 50000"/>
            </a:avLst>
          </a:prstGeom>
          <a:gradFill>
            <a:gsLst>
              <a:gs pos="100000">
                <a:schemeClr val="accent1">
                  <a:lumMod val="60000"/>
                  <a:lumOff val="40000"/>
                </a:schemeClr>
              </a:gs>
              <a:gs pos="0">
                <a:schemeClr val="accent1">
                  <a:lumMod val="20000"/>
                  <a:lumOff val="80000"/>
                </a:schemeClr>
              </a:gs>
            </a:gsLst>
            <a:lin ang="5400000" scaled="1"/>
          </a:gradFill>
          <a:ln>
            <a:noFill/>
          </a:ln>
          <a:scene3d>
            <a:camera prst="orthographicFront"/>
            <a:lightRig rig="balanced" dir="t"/>
          </a:scene3d>
          <a:sp3d extrusionH="127000" prstMaterial="matte">
            <a:bevelT w="25400" h="2540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a:pPr>
            <a:r>
              <a:rPr lang="zh-CN" altLang="en-US" sz="1600" b="1" spc="300" dirty="0">
                <a:solidFill>
                  <a:schemeClr val="bg1"/>
                </a:solidFill>
                <a:latin typeface="+mj-ea"/>
                <a:cs typeface="+mn-ea"/>
                <a:sym typeface="+mn-lt"/>
              </a:rPr>
              <a:t>设计部</a:t>
            </a:r>
          </a:p>
        </p:txBody>
      </p:sp>
      <p:pic>
        <p:nvPicPr>
          <p:cNvPr id="62" name="">
            <a:extLst>
              <a:ext uri="{FF2B5EF4-FFF2-40B4-BE49-F238E27FC236}">
                <a16:creationId xmlns:a16="http://schemas.microsoft.com/office/drawing/2014/main" id="{4871DD53-6866-46D5-B833-6C0E645408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flipH="1">
            <a:off x="161925" y="2646415"/>
            <a:ext cx="12192000" cy="4203648"/>
          </a:xfrm>
          <a:prstGeom prst="rect">
            <a:avLst/>
          </a:prstGeom>
          <a:effectLst>
            <a:outerShdw blurRad="50800" dist="50800" dir="5400000" algn="ctr" rotWithShape="0">
              <a:srgbClr val="C00000">
                <a:alpha val="99000"/>
              </a:srgbClr>
            </a:outerShdw>
          </a:effectLst>
        </p:spPr>
      </p:pic>
      <p:sp>
        <p:nvSpPr>
          <p:cNvPr id="60" name="">
            <a:extLst>
              <a:ext uri="{FF2B5EF4-FFF2-40B4-BE49-F238E27FC236}">
                <a16:creationId xmlns:a16="http://schemas.microsoft.com/office/drawing/2014/main" id="{B6CFEF0E-7478-473D-9EAF-417F3DA03503}"/>
              </a:ext>
            </a:extLst>
          </p:cNvPr>
          <p:cNvSpPr txBox="1"/>
          <p:nvPr/>
        </p:nvSpPr>
        <p:spPr>
          <a:xfrm>
            <a:off x="1124151" y="2441113"/>
            <a:ext cx="9341019" cy="2126095"/>
          </a:xfrm>
          <a:prstGeom prst="rect">
            <a:avLst/>
          </a:prstGeom>
          <a:noFill/>
          <a:ln>
            <a:noFill/>
          </a:ln>
        </p:spPr>
        <p:txBody>
          <a:bodyPr wrap="square" lIns="91440" tIns="45720" rIns="91440" bIns="45720" anchor="ctr" anchorCtr="0">
            <a:spAutoFit/>
          </a:bodyPr>
          <a:lstStyle/>
          <a:p>
            <a:pPr marL="0" marR="0" lvl="0" indent="0" algn="l" defTabSz="913765" rtl="0" eaLnBrk="1" fontAlgn="auto" latinLnBrk="0" hangingPunct="0">
              <a:lnSpc>
                <a:spcPct val="150000"/>
              </a:lnSpc>
              <a:spcBef>
                <a:spcPts val="0"/>
              </a:spcBef>
              <a:spcAft>
                <a:spcPts val="0"/>
              </a:spcAft>
              <a:buClrTx/>
              <a:buSzPct val="25000"/>
              <a:buFontTx/>
              <a:buNone/>
              <a:tabLst/>
              <a:defRPr/>
            </a:pPr>
            <a:r>
              <a:rPr lang="en-US" altLang="zh-CN" sz="10000" b="1" kern="100" spc="200" dirty="0">
                <a:gradFill>
                  <a:gsLst>
                    <a:gs pos="0">
                      <a:schemeClr val="tx1"/>
                    </a:gs>
                    <a:gs pos="100000">
                      <a:srgbClr val="F2CB6F"/>
                    </a:gs>
                  </a:gsLst>
                  <a:lin ang="5400000" scaled="1"/>
                </a:gradFill>
                <a:effectLst>
                  <a:outerShdw blurRad="38100" dist="38100" dir="2700000" algn="tl">
                    <a:srgbClr val="000000">
                      <a:alpha val="43137"/>
                    </a:srgbClr>
                  </a:outerShdw>
                </a:effectLst>
                <a:latin typeface="+mj-ea"/>
                <a:ea typeface="+mj-ea"/>
                <a:cs typeface="+mn-ea"/>
                <a:sym typeface="+mn-lt"/>
              </a:rPr>
              <a:t>《</a:t>
            </a:r>
            <a:r>
              <a:rPr lang="zh-CN" altLang="en-US" sz="10000" b="1" kern="100" spc="200" dirty="0">
                <a:gradFill>
                  <a:gsLst>
                    <a:gs pos="0">
                      <a:schemeClr val="tx1"/>
                    </a:gs>
                    <a:gs pos="100000">
                      <a:srgbClr val="F2CB6F"/>
                    </a:gs>
                  </a:gsLst>
                  <a:lin ang="5400000" scaled="1"/>
                </a:gradFill>
                <a:effectLst>
                  <a:outerShdw blurRad="38100" dist="38100" dir="2700000" algn="tl">
                    <a:srgbClr val="000000">
                      <a:alpha val="43137"/>
                    </a:srgbClr>
                  </a:outerShdw>
                </a:effectLst>
                <a:latin typeface="+mj-ea"/>
                <a:ea typeface="+mj-ea"/>
                <a:cs typeface="+mn-ea"/>
                <a:sym typeface="+mn-lt"/>
              </a:rPr>
              <a:t>新飞狐外传</a:t>
            </a:r>
            <a:r>
              <a:rPr lang="en-US" altLang="zh-CN" sz="10000" b="1" kern="100" spc="200" dirty="0">
                <a:gradFill>
                  <a:gsLst>
                    <a:gs pos="0">
                      <a:schemeClr val="tx1"/>
                    </a:gs>
                    <a:gs pos="100000">
                      <a:srgbClr val="F2CB6F"/>
                    </a:gs>
                  </a:gsLst>
                  <a:lin ang="5400000" scaled="1"/>
                </a:gradFill>
                <a:effectLst>
                  <a:outerShdw blurRad="38100" dist="38100" dir="2700000" algn="tl">
                    <a:srgbClr val="000000">
                      <a:alpha val="43137"/>
                    </a:srgbClr>
                  </a:outerShdw>
                </a:effectLst>
                <a:latin typeface="+mj-ea"/>
                <a:ea typeface="+mj-ea"/>
                <a:cs typeface="+mn-ea"/>
                <a:sym typeface="+mn-lt"/>
              </a:rPr>
              <a:t>》</a:t>
            </a:r>
          </a:p>
        </p:txBody>
      </p:sp>
      <p:sp>
        <p:nvSpPr>
          <p:cNvPr id="61" name="">
            <a:extLst>
              <a:ext uri="{FF2B5EF4-FFF2-40B4-BE49-F238E27FC236}">
                <a16:creationId xmlns:a16="http://schemas.microsoft.com/office/drawing/2014/main" id="{FF32CA21-5B8D-45AA-AE72-E33ADD8CF590}"/>
              </a:ext>
            </a:extLst>
          </p:cNvPr>
          <p:cNvSpPr txBox="1"/>
          <p:nvPr/>
        </p:nvSpPr>
        <p:spPr>
          <a:xfrm>
            <a:off x="3729184" y="4986666"/>
            <a:ext cx="4130951" cy="458459"/>
          </a:xfrm>
          <a:prstGeom prst="rect">
            <a:avLst/>
          </a:prstGeom>
          <a:noFill/>
          <a:ln>
            <a:noFill/>
          </a:ln>
        </p:spPr>
        <p:txBody>
          <a:bodyPr wrap="square" lIns="91440" tIns="45720" rIns="91440" bIns="45720" anchor="ctr" anchorCtr="0">
            <a:spAutoFit/>
          </a:bodyPr>
          <a:lstStyle/>
          <a:p>
            <a:pPr marL="0" marR="0" lvl="0" indent="0" algn="l" defTabSz="913765" rtl="0" eaLnBrk="1" fontAlgn="auto" latinLnBrk="0" hangingPunct="0">
              <a:lnSpc>
                <a:spcPct val="150000"/>
              </a:lnSpc>
              <a:spcBef>
                <a:spcPts val="0"/>
              </a:spcBef>
              <a:spcAft>
                <a:spcPts val="0"/>
              </a:spcAft>
              <a:buClrTx/>
              <a:buSzPct val="25000"/>
              <a:buFontTx/>
              <a:buNone/>
              <a:tabLst/>
              <a:defRPr/>
            </a:pPr>
            <a:r>
              <a:rPr kumimoji="0" lang="zh-CN" altLang="en-US" b="0" i="0" u="none" strike="noStrike" kern="0" cap="none" spc="0" normalizeH="0" baseline="0" noProof="0" dirty="0">
                <a:ln>
                  <a:noFill/>
                </a:ln>
                <a:effectLst/>
                <a:uLnTx/>
                <a:uFillTx/>
                <a:latin typeface="+mj-ea"/>
                <a:ea typeface="+mj-ea"/>
                <a:cs typeface="+mn-ea"/>
                <a:sym typeface="+mn-lt"/>
              </a:rPr>
              <a:t>刘仕裕执导，黄日华、万梓良、惠英红</a:t>
            </a:r>
            <a:endParaRPr kumimoji="0" lang="en-US" altLang="zh-CN" b="0" i="0" u="none" strike="noStrike" kern="0" cap="none" spc="0" normalizeH="0" baseline="0" noProof="0" dirty="0">
              <a:ln>
                <a:noFill/>
              </a:ln>
              <a:effectLst/>
              <a:uLnTx/>
              <a:uFillTx/>
              <a:latin typeface="+mj-ea"/>
              <a:ea typeface="+mj-ea"/>
              <a:cs typeface="+mn-ea"/>
              <a:sym typeface="+mn-lt"/>
            </a:endParaRPr>
          </a:p>
        </p:txBody>
      </p:sp>
      <p:sp>
        <p:nvSpPr>
          <p:cNvPr id="5" name="">
            <a:extLst>
              <a:ext uri="{FF2B5EF4-FFF2-40B4-BE49-F238E27FC236}">
                <a16:creationId xmlns:a16="http://schemas.microsoft.com/office/drawing/2014/main" id="{79540117-7F28-4282-B5B7-859DC2A79C14}"/>
              </a:ext>
            </a:extLst>
          </p:cNvPr>
          <p:cNvSpPr>
            <a:spLocks noGrp="1"/>
          </p:cNvSpPr>
          <p:nvPr>
            <p:ph type="title"/>
          </p:nvPr>
        </p:nvSpPr>
        <p:spPr>
          <a:xfrm>
            <a:off x="5105467" y="444022"/>
            <a:ext cx="1962874" cy="535531"/>
          </a:xfrm>
        </p:spPr>
        <p:txBody>
          <a:bodyPr>
            <a:spAutoFit/>
          </a:bodyPr>
          <a:lstStyle/>
          <a:p>
            <a:r>
              <a:rPr lang="zh-CN" altLang="en-US" dirty="0">
                <a:cs typeface="+mn-ea"/>
                <a:sym typeface="+mn-lt"/>
              </a:rPr>
              <a:t>才艺表演</a:t>
            </a:r>
          </a:p>
        </p:txBody>
      </p:sp>
      <p:sp>
        <p:nvSpPr>
          <p:cNvPr id="11" name="">
            <a:extLst>
              <a:ext uri="{FF2B5EF4-FFF2-40B4-BE49-F238E27FC236}">
                <a16:creationId xmlns:a16="http://schemas.microsoft.com/office/drawing/2014/main" id="{A2308CEA-1415-4D0E-BB8B-3D93D261F4B5}"/>
              </a:ext>
            </a:extLst>
          </p:cNvPr>
          <p:cNvSpPr>
            <a:spLocks noGrp="1"/>
          </p:cNvSpPr>
          <p:nvPr>
            <p:ph sz="quarter" idx="10"/>
          </p:nvPr>
        </p:nvSpPr>
        <p:spPr>
          <a:xfrm>
            <a:off x="4836349" y="981319"/>
            <a:ext cx="2519303" cy="525272"/>
          </a:xfrm>
        </p:spPr>
        <p:txBody>
          <a:bodyPr>
            <a:spAutoFit/>
          </a:bodyPr>
          <a:lstStyle/>
          <a:p>
            <a:r>
              <a:rPr lang="en-US" altLang="zh-CN" spc="0" dirty="0">
                <a:cs typeface="+mn-ea"/>
                <a:sym typeface="+mn-lt"/>
              </a:rPr>
              <a:t>A TALENT SHOW</a:t>
            </a:r>
          </a:p>
          <a:p>
            <a:endParaRPr lang="zh-CN" altLang="en-US" spc="0" dirty="0">
              <a:cs typeface="+mn-ea"/>
              <a:sym typeface="+mn-lt"/>
            </a:endParaRPr>
          </a:p>
        </p:txBody>
      </p:sp>
    </p:spTree>
    <p:extLst>
      <p:ext uri="{BB962C8B-B14F-4D97-AF65-F5344CB8AC3E}">
        <p14:creationId xmlns:p14="http://schemas.microsoft.com/office/powerpoint/2010/main" val="2153477923"/>
      </p:ext>
    </p:extLst>
  </p:cSld>
  <p:clrMapOvr>
    <a:masterClrMapping/>
  </p:clrMapOvr>
</p:sld>
</file>

<file path=ppt/slides/slide1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
            <a:extLst>
              <a:ext uri="{FF2B5EF4-FFF2-40B4-BE49-F238E27FC236}">
                <a16:creationId xmlns:a16="http://schemas.microsoft.com/office/drawing/2014/main" id="{4871DD53-6866-46D5-B833-6C0E645408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flipH="1">
            <a:off x="-253554" y="2416629"/>
            <a:ext cx="12619127" cy="4350916"/>
          </a:xfrm>
          <a:prstGeom prst="rect">
            <a:avLst/>
          </a:prstGeom>
          <a:effectLst>
            <a:outerShdw blurRad="50800" dist="50800" dir="5400000" algn="ctr" rotWithShape="0">
              <a:srgbClr val="C00000">
                <a:alpha val="99000"/>
              </a:srgbClr>
            </a:outerShdw>
          </a:effectLst>
        </p:spPr>
      </p:pic>
      <p:grpSp>
        <p:nvGrpSpPr>
          <p:cNvPr id="4" name="">
            <a:extLst>
              <a:ext uri="{FF2B5EF4-FFF2-40B4-BE49-F238E27FC236}">
                <a16:creationId xmlns:a16="http://schemas.microsoft.com/office/drawing/2014/main" id="{76001483-41FC-4C32-BFB2-B3F72A8E2006}"/>
              </a:ext>
            </a:extLst>
          </p:cNvPr>
          <p:cNvGrpSpPr/>
          <p:nvPr/>
        </p:nvGrpSpPr>
        <p:grpSpPr>
          <a:xfrm>
            <a:off x="3451415" y="1999910"/>
            <a:ext cx="2047255" cy="3522989"/>
            <a:chOff x="3451415" y="1999910"/>
            <a:chExt cx="2047255" cy="3522989"/>
          </a:xfrm>
        </p:grpSpPr>
        <p:grpSp>
          <p:nvGrpSpPr>
            <p:cNvPr id="3" name="">
              <a:extLst>
                <a:ext uri="{FF2B5EF4-FFF2-40B4-BE49-F238E27FC236}">
                  <a16:creationId xmlns:a16="http://schemas.microsoft.com/office/drawing/2014/main" id="{09B9BFDF-CDAE-4C1E-AF5E-6C4640111A0F}"/>
                </a:ext>
              </a:extLst>
            </p:cNvPr>
            <p:cNvGrpSpPr/>
            <p:nvPr/>
          </p:nvGrpSpPr>
          <p:grpSpPr>
            <a:xfrm>
              <a:off x="3512153" y="3260743"/>
              <a:ext cx="1986517" cy="2262156"/>
              <a:chOff x="3512153" y="3260743"/>
              <a:chExt cx="1986517" cy="2262156"/>
            </a:xfrm>
          </p:grpSpPr>
          <p:sp>
            <p:nvSpPr>
              <p:cNvPr id="46" name="">
                <a:extLst>
                  <a:ext uri="{FF2B5EF4-FFF2-40B4-BE49-F238E27FC236}">
                    <a16:creationId xmlns:a16="http://schemas.microsoft.com/office/drawing/2014/main" id="{E7226AE1-3877-469D-9964-3DB6FA5A207B}"/>
                  </a:ext>
                </a:extLst>
              </p:cNvPr>
              <p:cNvSpPr/>
              <p:nvPr/>
            </p:nvSpPr>
            <p:spPr>
              <a:xfrm>
                <a:off x="3644269" y="5258607"/>
                <a:ext cx="1736620" cy="264292"/>
              </a:xfrm>
              <a:prstGeom prst="roundRect">
                <a:avLst>
                  <a:gd name="adj" fmla="val 50000"/>
                </a:avLst>
              </a:prstGeom>
              <a:gradFill>
                <a:gsLst>
                  <a:gs pos="0">
                    <a:srgbClr val="FFE5B4"/>
                  </a:gs>
                  <a:gs pos="100000">
                    <a:srgbClr val="DBB48D"/>
                  </a:gs>
                  <a:gs pos="80000">
                    <a:srgbClr val="DBB48D"/>
                  </a:gs>
                </a:gsLst>
                <a:lin ang="5400000" scaled="1"/>
              </a:gradFill>
              <a:ln w="12700" cap="flat" cmpd="sng" algn="ctr">
                <a:noFill/>
                <a:prstDash val="solid"/>
                <a:miter lim="800000"/>
              </a:ln>
              <a:effectLst/>
              <a:scene3d>
                <a:camera prst="orthographicFront"/>
                <a:lightRig rig="balanced" dir="t"/>
              </a:scene3d>
              <a:sp3d extrusionH="127000" prstMaterial="matte">
                <a:bevelT w="25400" h="25400"/>
              </a:sp3d>
            </p:spPr>
            <p:txBody>
              <a:bodyPr wrap="none" rtlCol="0" anchor="ctr"/>
              <a:lstStyle/>
              <a:p>
                <a:pPr lvl="0" algn="ctr">
                  <a:defRPr/>
                </a:pPr>
                <a:r>
                  <a:rPr lang="zh-CN" altLang="en-US" sz="1400" b="1" kern="0" spc="100" dirty="0">
                    <a:cs typeface="+mn-ea"/>
                    <a:sym typeface="+mn-lt"/>
                  </a:rPr>
                  <a:t>二等奖 </a:t>
                </a:r>
                <a:r>
                  <a:rPr kumimoji="0" lang="en-US" altLang="zh-CN" sz="1400" b="1" i="0" u="none" strike="noStrike" kern="0" cap="none" spc="300" normalizeH="0" baseline="0" noProof="0" dirty="0">
                    <a:ln>
                      <a:noFill/>
                    </a:ln>
                    <a:effectLst/>
                    <a:uLnTx/>
                    <a:uFillTx/>
                    <a:cs typeface="+mn-ea"/>
                    <a:sym typeface="+mn-lt"/>
                  </a:rPr>
                  <a:t>20</a:t>
                </a:r>
                <a:r>
                  <a:rPr kumimoji="0" lang="zh-CN" altLang="en-US" sz="1400" b="1" i="0" u="none" strike="noStrike" kern="0" cap="none" spc="300" normalizeH="0" baseline="0" noProof="0" dirty="0">
                    <a:ln>
                      <a:noFill/>
                    </a:ln>
                    <a:effectLst/>
                    <a:uLnTx/>
                    <a:uFillTx/>
                    <a:cs typeface="+mn-ea"/>
                    <a:sym typeface="+mn-lt"/>
                  </a:rPr>
                  <a:t>名</a:t>
                </a:r>
              </a:p>
            </p:txBody>
          </p:sp>
          <p:grpSp>
            <p:nvGrpSpPr>
              <p:cNvPr id="78" name="">
                <a:extLst>
                  <a:ext uri="{FF2B5EF4-FFF2-40B4-BE49-F238E27FC236}">
                    <a16:creationId xmlns:a16="http://schemas.microsoft.com/office/drawing/2014/main" id="{EFCC098F-8DD1-4303-A340-FB87FC10184E}"/>
                  </a:ext>
                </a:extLst>
              </p:cNvPr>
              <p:cNvGrpSpPr/>
              <p:nvPr/>
            </p:nvGrpSpPr>
            <p:grpSpPr>
              <a:xfrm>
                <a:off x="3512153" y="3260743"/>
                <a:ext cx="1986517" cy="1986517"/>
                <a:chOff x="1244426" y="643600"/>
                <a:chExt cx="1986517" cy="1986517"/>
              </a:xfrm>
            </p:grpSpPr>
            <p:pic>
              <p:nvPicPr>
                <p:cNvPr id="79" name="">
                  <a:extLst>
                    <a:ext uri="{FF2B5EF4-FFF2-40B4-BE49-F238E27FC236}">
                      <a16:creationId xmlns:a16="http://schemas.microsoft.com/office/drawing/2014/main" id="{21B46492-7E36-4206-B94F-15B74515B22B}"/>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a:ext>
                  </a:extLst>
                </a:blip>
                <a:stretch>
                  <a:fillRect/>
                </a:stretch>
              </p:blipFill>
              <p:spPr>
                <a:xfrm>
                  <a:off x="1244426" y="643600"/>
                  <a:ext cx="1986517" cy="1986517"/>
                </a:xfrm>
                <a:prstGeom prst="rect">
                  <a:avLst/>
                </a:prstGeom>
              </p:spPr>
            </p:pic>
            <p:sp>
              <p:nvSpPr>
                <p:cNvPr id="80" name="">
                  <a:extLst>
                    <a:ext uri="{FF2B5EF4-FFF2-40B4-BE49-F238E27FC236}">
                      <a16:creationId xmlns:a16="http://schemas.microsoft.com/office/drawing/2014/main" id="{B9A6E923-F2CB-4A8B-A96A-BDFD1446979C}"/>
                    </a:ext>
                  </a:extLst>
                </p:cNvPr>
                <p:cNvSpPr/>
                <p:nvPr/>
              </p:nvSpPr>
              <p:spPr>
                <a:xfrm>
                  <a:off x="1623244" y="655950"/>
                  <a:ext cx="1228880" cy="1228880"/>
                </a:xfrm>
                <a:prstGeom prst="ellipse">
                  <a:avLst/>
                </a:prstGeom>
                <a:noFill/>
                <a:ln w="9525" cap="flat" cmpd="sng" algn="ctr">
                  <a:gradFill>
                    <a:gsLst>
                      <a:gs pos="100000">
                        <a:srgbClr val="942D0F"/>
                      </a:gs>
                      <a:gs pos="13000">
                        <a:srgbClr val="EA6C29"/>
                      </a:gs>
                      <a:gs pos="60000">
                        <a:srgbClr val="FFE5B4">
                          <a:alpha val="10000"/>
                        </a:srgbClr>
                      </a:gs>
                      <a:gs pos="50000">
                        <a:srgbClr val="FFE5B4">
                          <a:alpha val="0"/>
                        </a:srgbClr>
                      </a:gs>
                    </a:gsLst>
                    <a:lin ang="2700000" scaled="0"/>
                  </a:gradFill>
                  <a:prstDash val="solid"/>
                  <a:miter lim="800000"/>
                </a:ln>
                <a:effectLst/>
              </p:spPr>
              <p:txBody>
                <a:bodyPr wrap="non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200" b="0" i="0" u="none" strike="noStrike" kern="0" cap="none" spc="100" normalizeH="0" baseline="0" noProof="0" dirty="0">
                    <a:ln>
                      <a:noFill/>
                    </a:ln>
                    <a:solidFill>
                      <a:schemeClr val="bg1"/>
                    </a:solidFill>
                    <a:effectLst/>
                    <a:uLnTx/>
                    <a:uFillTx/>
                    <a:cs typeface="+mn-ea"/>
                    <a:sym typeface="+mn-lt"/>
                  </a:endParaRPr>
                </a:p>
              </p:txBody>
            </p:sp>
          </p:grpSp>
        </p:grpSp>
        <p:pic>
          <p:nvPicPr>
            <p:cNvPr id="90" name="">
              <a:extLst>
                <a:ext uri="{FF2B5EF4-FFF2-40B4-BE49-F238E27FC236}">
                  <a16:creationId xmlns:a16="http://schemas.microsoft.com/office/drawing/2014/main" id="{700CC266-2D5D-4264-B998-4519FB790AA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20607959">
              <a:off x="3451415" y="1999910"/>
              <a:ext cx="1980329" cy="2578553"/>
            </a:xfrm>
            <a:prstGeom prst="rect">
              <a:avLst/>
            </a:prstGeom>
          </p:spPr>
        </p:pic>
      </p:grpSp>
      <p:grpSp>
        <p:nvGrpSpPr>
          <p:cNvPr id="7" name="">
            <a:extLst>
              <a:ext uri="{FF2B5EF4-FFF2-40B4-BE49-F238E27FC236}">
                <a16:creationId xmlns:a16="http://schemas.microsoft.com/office/drawing/2014/main" id="{A8D0B76F-A536-45B9-B18A-18C605F56C06}"/>
              </a:ext>
            </a:extLst>
          </p:cNvPr>
          <p:cNvGrpSpPr/>
          <p:nvPr/>
        </p:nvGrpSpPr>
        <p:grpSpPr>
          <a:xfrm>
            <a:off x="8931391" y="1716952"/>
            <a:ext cx="2292367" cy="3805947"/>
            <a:chOff x="8931391" y="1716952"/>
            <a:chExt cx="2292367" cy="3805947"/>
          </a:xfrm>
        </p:grpSpPr>
        <p:sp>
          <p:nvSpPr>
            <p:cNvPr id="44" name="">
              <a:extLst>
                <a:ext uri="{FF2B5EF4-FFF2-40B4-BE49-F238E27FC236}">
                  <a16:creationId xmlns:a16="http://schemas.microsoft.com/office/drawing/2014/main" id="{13EB7975-A53F-4028-8579-767BE98BAB63}"/>
                </a:ext>
              </a:extLst>
            </p:cNvPr>
            <p:cNvSpPr/>
            <p:nvPr/>
          </p:nvSpPr>
          <p:spPr>
            <a:xfrm>
              <a:off x="9143389" y="5258607"/>
              <a:ext cx="1736620" cy="264292"/>
            </a:xfrm>
            <a:prstGeom prst="roundRect">
              <a:avLst>
                <a:gd name="adj" fmla="val 50000"/>
              </a:avLst>
            </a:prstGeom>
            <a:gradFill>
              <a:gsLst>
                <a:gs pos="0">
                  <a:srgbClr val="FFE5B4"/>
                </a:gs>
                <a:gs pos="100000">
                  <a:srgbClr val="DBB48D"/>
                </a:gs>
                <a:gs pos="80000">
                  <a:srgbClr val="DBB48D"/>
                </a:gs>
              </a:gsLst>
              <a:lin ang="5400000" scaled="1"/>
            </a:gradFill>
            <a:ln w="12700" cap="flat" cmpd="sng" algn="ctr">
              <a:noFill/>
              <a:prstDash val="solid"/>
              <a:miter lim="800000"/>
            </a:ln>
            <a:effectLst/>
            <a:scene3d>
              <a:camera prst="orthographicFront"/>
              <a:lightRig rig="balanced" dir="t"/>
            </a:scene3d>
            <a:sp3d extrusionH="127000" prstMaterial="matte">
              <a:bevelT w="25400" h="25400"/>
            </a:sp3d>
          </p:spPr>
          <p:txBody>
            <a:bodyPr wrap="none" rtlCol="0" anchor="ctr"/>
            <a:lstStyle/>
            <a:p>
              <a:pPr lvl="0" algn="ctr">
                <a:defRPr/>
              </a:pPr>
              <a:r>
                <a:rPr lang="zh-CN" altLang="en-US" sz="1400" b="1" kern="0" spc="100" dirty="0">
                  <a:cs typeface="+mn-ea"/>
                  <a:sym typeface="+mn-lt"/>
                </a:rPr>
                <a:t>幸运奖 </a:t>
              </a:r>
              <a:r>
                <a:rPr kumimoji="0" lang="en-US" altLang="zh-CN" sz="1400" b="1" i="0" u="none" strike="noStrike" kern="0" cap="none" spc="300" normalizeH="0" baseline="0" noProof="0" dirty="0">
                  <a:ln>
                    <a:noFill/>
                  </a:ln>
                  <a:effectLst/>
                  <a:uLnTx/>
                  <a:uFillTx/>
                  <a:cs typeface="+mn-ea"/>
                  <a:sym typeface="+mn-lt"/>
                </a:rPr>
                <a:t>100</a:t>
              </a:r>
              <a:r>
                <a:rPr kumimoji="0" lang="zh-CN" altLang="en-US" sz="1400" b="1" i="0" u="none" strike="noStrike" kern="0" cap="none" spc="300" normalizeH="0" baseline="0" noProof="0" dirty="0">
                  <a:ln>
                    <a:noFill/>
                  </a:ln>
                  <a:effectLst/>
                  <a:uLnTx/>
                  <a:uFillTx/>
                  <a:cs typeface="+mn-ea"/>
                  <a:sym typeface="+mn-lt"/>
                </a:rPr>
                <a:t>名</a:t>
              </a:r>
            </a:p>
          </p:txBody>
        </p:sp>
        <p:grpSp>
          <p:nvGrpSpPr>
            <p:cNvPr id="86" name="">
              <a:extLst>
                <a:ext uri="{FF2B5EF4-FFF2-40B4-BE49-F238E27FC236}">
                  <a16:creationId xmlns:a16="http://schemas.microsoft.com/office/drawing/2014/main" id="{74D5C6A5-E146-46A2-AB5C-AADC1E90FCC1}"/>
                </a:ext>
              </a:extLst>
            </p:cNvPr>
            <p:cNvGrpSpPr/>
            <p:nvPr/>
          </p:nvGrpSpPr>
          <p:grpSpPr>
            <a:xfrm>
              <a:off x="9084317" y="3315359"/>
              <a:ext cx="1986517" cy="1986517"/>
              <a:chOff x="1244426" y="643600"/>
              <a:chExt cx="1986517" cy="1986517"/>
            </a:xfrm>
          </p:grpSpPr>
          <p:pic>
            <p:nvPicPr>
              <p:cNvPr id="87" name="">
                <a:extLst>
                  <a:ext uri="{FF2B5EF4-FFF2-40B4-BE49-F238E27FC236}">
                    <a16:creationId xmlns:a16="http://schemas.microsoft.com/office/drawing/2014/main" id="{175B861A-E887-4A93-B080-1ED5B2892189}"/>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a:ext>
                </a:extLst>
              </a:blip>
              <a:stretch>
                <a:fillRect/>
              </a:stretch>
            </p:blipFill>
            <p:spPr>
              <a:xfrm>
                <a:off x="1244426" y="643600"/>
                <a:ext cx="1986517" cy="1986517"/>
              </a:xfrm>
              <a:prstGeom prst="rect">
                <a:avLst/>
              </a:prstGeom>
            </p:spPr>
          </p:pic>
          <p:sp>
            <p:nvSpPr>
              <p:cNvPr id="88" name="">
                <a:extLst>
                  <a:ext uri="{FF2B5EF4-FFF2-40B4-BE49-F238E27FC236}">
                    <a16:creationId xmlns:a16="http://schemas.microsoft.com/office/drawing/2014/main" id="{B67638EB-5AA5-4BCE-BE30-87B7D984D3A8}"/>
                  </a:ext>
                </a:extLst>
              </p:cNvPr>
              <p:cNvSpPr/>
              <p:nvPr/>
            </p:nvSpPr>
            <p:spPr>
              <a:xfrm>
                <a:off x="1623244" y="655950"/>
                <a:ext cx="1228880" cy="1228880"/>
              </a:xfrm>
              <a:prstGeom prst="ellipse">
                <a:avLst/>
              </a:prstGeom>
              <a:noFill/>
              <a:ln w="9525" cap="flat" cmpd="sng" algn="ctr">
                <a:gradFill>
                  <a:gsLst>
                    <a:gs pos="100000">
                      <a:srgbClr val="942D0F"/>
                    </a:gs>
                    <a:gs pos="13000">
                      <a:srgbClr val="EA6C29"/>
                    </a:gs>
                    <a:gs pos="60000">
                      <a:srgbClr val="FFE5B4">
                        <a:alpha val="10000"/>
                      </a:srgbClr>
                    </a:gs>
                    <a:gs pos="50000">
                      <a:srgbClr val="FFE5B4">
                        <a:alpha val="0"/>
                      </a:srgbClr>
                    </a:gs>
                  </a:gsLst>
                  <a:lin ang="2700000" scaled="0"/>
                </a:gradFill>
                <a:prstDash val="solid"/>
                <a:miter lim="800000"/>
              </a:ln>
              <a:effectLst/>
            </p:spPr>
            <p:txBody>
              <a:bodyPr wrap="non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200" b="0" i="0" u="none" strike="noStrike" kern="0" cap="none" spc="100" normalizeH="0" baseline="0" noProof="0" dirty="0">
                  <a:ln>
                    <a:noFill/>
                  </a:ln>
                  <a:solidFill>
                    <a:schemeClr val="bg1"/>
                  </a:solidFill>
                  <a:effectLst/>
                  <a:uLnTx/>
                  <a:uFillTx/>
                  <a:cs typeface="+mn-ea"/>
                  <a:sym typeface="+mn-lt"/>
                </a:endParaRPr>
              </a:p>
            </p:txBody>
          </p:sp>
        </p:grpSp>
        <p:pic>
          <p:nvPicPr>
            <p:cNvPr id="94" name="">
              <a:extLst>
                <a:ext uri="{FF2B5EF4-FFF2-40B4-BE49-F238E27FC236}">
                  <a16:creationId xmlns:a16="http://schemas.microsoft.com/office/drawing/2014/main" id="{4A25F5E2-B635-497B-9C3D-44D4F1204DD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931391" y="1716952"/>
              <a:ext cx="2292367" cy="3053433"/>
            </a:xfrm>
            <a:prstGeom prst="rect">
              <a:avLst/>
            </a:prstGeom>
          </p:spPr>
        </p:pic>
      </p:grpSp>
      <p:sp>
        <p:nvSpPr>
          <p:cNvPr id="97" name="">
            <a:extLst>
              <a:ext uri="{FF2B5EF4-FFF2-40B4-BE49-F238E27FC236}">
                <a16:creationId xmlns:a16="http://schemas.microsoft.com/office/drawing/2014/main" id="{DF27136B-FE7B-4A17-9B89-8D6884399FCC}"/>
              </a:ext>
            </a:extLst>
          </p:cNvPr>
          <p:cNvSpPr>
            <a:spLocks noGrp="1"/>
          </p:cNvSpPr>
          <p:nvPr>
            <p:ph type="title"/>
          </p:nvPr>
        </p:nvSpPr>
        <p:spPr>
          <a:xfrm>
            <a:off x="5105467" y="444022"/>
            <a:ext cx="1962874" cy="535531"/>
          </a:xfrm>
        </p:spPr>
        <p:txBody>
          <a:bodyPr>
            <a:spAutoFit/>
          </a:bodyPr>
          <a:lstStyle/>
          <a:p>
            <a:r>
              <a:rPr lang="zh-CN" altLang="en-US" dirty="0">
                <a:cs typeface="+mn-ea"/>
                <a:sym typeface="+mn-lt"/>
              </a:rPr>
              <a:t>抽奖环节</a:t>
            </a:r>
          </a:p>
        </p:txBody>
      </p:sp>
      <p:sp>
        <p:nvSpPr>
          <p:cNvPr id="98" name="">
            <a:extLst>
              <a:ext uri="{FF2B5EF4-FFF2-40B4-BE49-F238E27FC236}">
                <a16:creationId xmlns:a16="http://schemas.microsoft.com/office/drawing/2014/main" id="{EC6911AB-0641-41D6-8F81-AEB249564833}"/>
              </a:ext>
            </a:extLst>
          </p:cNvPr>
          <p:cNvSpPr>
            <a:spLocks noGrp="1"/>
          </p:cNvSpPr>
          <p:nvPr>
            <p:ph sz="quarter" idx="10"/>
          </p:nvPr>
        </p:nvSpPr>
        <p:spPr>
          <a:xfrm>
            <a:off x="4836349" y="981319"/>
            <a:ext cx="2519303" cy="244682"/>
          </a:xfrm>
        </p:spPr>
        <p:txBody>
          <a:bodyPr>
            <a:spAutoFit/>
          </a:bodyPr>
          <a:lstStyle/>
          <a:p>
            <a:r>
              <a:rPr lang="en-US" altLang="zh-CN" spc="0" dirty="0">
                <a:cs typeface="+mn-ea"/>
                <a:sym typeface="+mn-lt"/>
              </a:rPr>
              <a:t>DRAW LINK</a:t>
            </a:r>
          </a:p>
        </p:txBody>
      </p:sp>
      <p:grpSp>
        <p:nvGrpSpPr>
          <p:cNvPr id="11" name="">
            <a:extLst>
              <a:ext uri="{FF2B5EF4-FFF2-40B4-BE49-F238E27FC236}">
                <a16:creationId xmlns:a16="http://schemas.microsoft.com/office/drawing/2014/main" id="{27A547B3-2977-48DE-AA44-DBC31C6ACAAA}"/>
              </a:ext>
            </a:extLst>
          </p:cNvPr>
          <p:cNvGrpSpPr/>
          <p:nvPr/>
        </p:nvGrpSpPr>
        <p:grpSpPr>
          <a:xfrm>
            <a:off x="804227" y="1610673"/>
            <a:ext cx="2084051" cy="3912226"/>
            <a:chOff x="804227" y="1610673"/>
            <a:chExt cx="2084051" cy="3912226"/>
          </a:xfrm>
        </p:grpSpPr>
        <p:grpSp>
          <p:nvGrpSpPr>
            <p:cNvPr id="2" name="">
              <a:extLst>
                <a:ext uri="{FF2B5EF4-FFF2-40B4-BE49-F238E27FC236}">
                  <a16:creationId xmlns:a16="http://schemas.microsoft.com/office/drawing/2014/main" id="{C15EF187-D1DB-4B60-8E12-0FEFAB9F2795}"/>
                </a:ext>
              </a:extLst>
            </p:cNvPr>
            <p:cNvGrpSpPr/>
            <p:nvPr/>
          </p:nvGrpSpPr>
          <p:grpSpPr>
            <a:xfrm>
              <a:off x="804227" y="1610673"/>
              <a:ext cx="2084051" cy="3912226"/>
              <a:chOff x="804227" y="1610673"/>
              <a:chExt cx="2084051" cy="3912226"/>
            </a:xfrm>
          </p:grpSpPr>
          <p:sp>
            <p:nvSpPr>
              <p:cNvPr id="43" name="">
                <a:extLst>
                  <a:ext uri="{FF2B5EF4-FFF2-40B4-BE49-F238E27FC236}">
                    <a16:creationId xmlns:a16="http://schemas.microsoft.com/office/drawing/2014/main" id="{06EB5C04-98D9-4F4C-A143-48115BECAD15}"/>
                  </a:ext>
                </a:extLst>
              </p:cNvPr>
              <p:cNvSpPr/>
              <p:nvPr/>
            </p:nvSpPr>
            <p:spPr>
              <a:xfrm>
                <a:off x="919947" y="5258607"/>
                <a:ext cx="1736620" cy="264292"/>
              </a:xfrm>
              <a:prstGeom prst="roundRect">
                <a:avLst>
                  <a:gd name="adj" fmla="val 50000"/>
                </a:avLst>
              </a:prstGeom>
              <a:gradFill>
                <a:gsLst>
                  <a:gs pos="0">
                    <a:srgbClr val="FFE5B4"/>
                  </a:gs>
                  <a:gs pos="100000">
                    <a:srgbClr val="DBB48D"/>
                  </a:gs>
                  <a:gs pos="80000">
                    <a:srgbClr val="DBB48D"/>
                  </a:gs>
                </a:gsLst>
                <a:lin ang="5400000" scaled="1"/>
              </a:gradFill>
              <a:ln w="12700" cap="flat" cmpd="sng" algn="ctr">
                <a:noFill/>
                <a:prstDash val="solid"/>
                <a:miter lim="800000"/>
              </a:ln>
              <a:effectLst/>
              <a:scene3d>
                <a:camera prst="orthographicFront"/>
                <a:lightRig rig="balanced" dir="t"/>
              </a:scene3d>
              <a:sp3d extrusionH="127000" prstMaterial="matte">
                <a:bevelT w="25400" h="25400"/>
              </a:sp3d>
            </p:spPr>
            <p:txBody>
              <a:bodyPr wrap="none" rtlCol="0" anchor="ctr"/>
              <a:lstStyle/>
              <a:p>
                <a:pPr algn="ctr">
                  <a:defRPr/>
                </a:pPr>
                <a:r>
                  <a:rPr lang="zh-CN" altLang="en-US" sz="1400" b="1" kern="0" spc="100" dirty="0">
                    <a:cs typeface="+mn-ea"/>
                    <a:sym typeface="+mn-lt"/>
                  </a:rPr>
                  <a:t>一等奖 </a:t>
                </a:r>
                <a:r>
                  <a:rPr kumimoji="0" lang="en-US" altLang="zh-CN" sz="1400" b="1" i="0" u="none" strike="noStrike" kern="0" cap="none" spc="300" normalizeH="0" baseline="0" noProof="0" dirty="0">
                    <a:ln>
                      <a:noFill/>
                    </a:ln>
                    <a:effectLst/>
                    <a:uLnTx/>
                    <a:uFillTx/>
                    <a:cs typeface="+mn-ea"/>
                    <a:sym typeface="+mn-lt"/>
                  </a:rPr>
                  <a:t>10</a:t>
                </a:r>
                <a:r>
                  <a:rPr kumimoji="0" lang="zh-CN" altLang="en-US" sz="1400" b="1" i="0" u="none" strike="noStrike" kern="0" cap="none" spc="300" normalizeH="0" baseline="0" noProof="0" dirty="0">
                    <a:ln>
                      <a:noFill/>
                    </a:ln>
                    <a:effectLst/>
                    <a:uLnTx/>
                    <a:uFillTx/>
                    <a:cs typeface="+mn-ea"/>
                    <a:sym typeface="+mn-lt"/>
                  </a:rPr>
                  <a:t>名</a:t>
                </a:r>
              </a:p>
            </p:txBody>
          </p:sp>
          <p:grpSp>
            <p:nvGrpSpPr>
              <p:cNvPr id="71" name="">
                <a:extLst>
                  <a:ext uri="{FF2B5EF4-FFF2-40B4-BE49-F238E27FC236}">
                    <a16:creationId xmlns:a16="http://schemas.microsoft.com/office/drawing/2014/main" id="{98D29D10-854B-46EA-94B9-2D2C01E53171}"/>
                  </a:ext>
                </a:extLst>
              </p:cNvPr>
              <p:cNvGrpSpPr/>
              <p:nvPr/>
            </p:nvGrpSpPr>
            <p:grpSpPr>
              <a:xfrm>
                <a:off x="804227" y="3164370"/>
                <a:ext cx="1986517" cy="1986517"/>
                <a:chOff x="1244426" y="643600"/>
                <a:chExt cx="1986517" cy="1986517"/>
              </a:xfrm>
            </p:grpSpPr>
            <p:pic>
              <p:nvPicPr>
                <p:cNvPr id="72" name="">
                  <a:extLst>
                    <a:ext uri="{FF2B5EF4-FFF2-40B4-BE49-F238E27FC236}">
                      <a16:creationId xmlns:a16="http://schemas.microsoft.com/office/drawing/2014/main" id="{EA03562E-24FD-468D-BD65-3BD16F5F50AD}"/>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a:ext>
                  </a:extLst>
                </a:blip>
                <a:stretch>
                  <a:fillRect/>
                </a:stretch>
              </p:blipFill>
              <p:spPr>
                <a:xfrm>
                  <a:off x="1244426" y="643600"/>
                  <a:ext cx="1986517" cy="1986517"/>
                </a:xfrm>
                <a:prstGeom prst="rect">
                  <a:avLst/>
                </a:prstGeom>
              </p:spPr>
            </p:pic>
            <p:sp>
              <p:nvSpPr>
                <p:cNvPr id="76" name="">
                  <a:extLst>
                    <a:ext uri="{FF2B5EF4-FFF2-40B4-BE49-F238E27FC236}">
                      <a16:creationId xmlns:a16="http://schemas.microsoft.com/office/drawing/2014/main" id="{EE9585AD-2EC8-4AD3-8E2B-6A0ECC457AEA}"/>
                    </a:ext>
                  </a:extLst>
                </p:cNvPr>
                <p:cNvSpPr/>
                <p:nvPr/>
              </p:nvSpPr>
              <p:spPr>
                <a:xfrm>
                  <a:off x="1623244" y="655950"/>
                  <a:ext cx="1228880" cy="1228880"/>
                </a:xfrm>
                <a:prstGeom prst="ellipse">
                  <a:avLst/>
                </a:prstGeom>
                <a:noFill/>
                <a:ln w="9525" cap="flat" cmpd="sng" algn="ctr">
                  <a:gradFill>
                    <a:gsLst>
                      <a:gs pos="100000">
                        <a:srgbClr val="942D0F"/>
                      </a:gs>
                      <a:gs pos="13000">
                        <a:srgbClr val="EA6C29"/>
                      </a:gs>
                      <a:gs pos="60000">
                        <a:srgbClr val="FFE5B4">
                          <a:alpha val="10000"/>
                        </a:srgbClr>
                      </a:gs>
                      <a:gs pos="50000">
                        <a:srgbClr val="FFE5B4">
                          <a:alpha val="0"/>
                        </a:srgbClr>
                      </a:gs>
                    </a:gsLst>
                    <a:lin ang="2700000" scaled="0"/>
                  </a:gradFill>
                  <a:prstDash val="solid"/>
                  <a:miter lim="800000"/>
                </a:ln>
                <a:effectLst/>
              </p:spPr>
              <p:txBody>
                <a:bodyPr wrap="non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200" b="0" i="0" u="none" strike="noStrike" kern="0" cap="none" spc="100" normalizeH="0" baseline="0" noProof="0" dirty="0">
                    <a:ln>
                      <a:noFill/>
                    </a:ln>
                    <a:solidFill>
                      <a:schemeClr val="bg1"/>
                    </a:solidFill>
                    <a:effectLst/>
                    <a:uLnTx/>
                    <a:uFillTx/>
                    <a:cs typeface="+mn-ea"/>
                    <a:sym typeface="+mn-lt"/>
                  </a:endParaRPr>
                </a:p>
              </p:txBody>
            </p:sp>
          </p:grpSp>
          <p:sp>
            <p:nvSpPr>
              <p:cNvPr id="77" name="">
                <a:extLst>
                  <a:ext uri="{FF2B5EF4-FFF2-40B4-BE49-F238E27FC236}">
                    <a16:creationId xmlns:a16="http://schemas.microsoft.com/office/drawing/2014/main" id="{5F0BA9FE-A8BF-4181-91B1-1CC1CBBD59A0}"/>
                  </a:ext>
                </a:extLst>
              </p:cNvPr>
              <p:cNvSpPr txBox="1"/>
              <p:nvPr/>
            </p:nvSpPr>
            <p:spPr>
              <a:xfrm>
                <a:off x="957630" y="1610673"/>
                <a:ext cx="1930648" cy="406522"/>
              </a:xfrm>
              <a:prstGeom prst="rect">
                <a:avLst/>
              </a:prstGeom>
              <a:noFill/>
              <a:ln>
                <a:noFill/>
              </a:ln>
            </p:spPr>
            <p:txBody>
              <a:bodyPr wrap="square" lIns="91440" tIns="45720" rIns="91440" bIns="45720" anchor="t" anchorCtr="0">
                <a:spAutoFit/>
              </a:bodyPr>
              <a:lstStyle/>
              <a:p>
                <a:pPr algn="ctr" defTabSz="913765" hangingPunct="0">
                  <a:lnSpc>
                    <a:spcPct val="125000"/>
                  </a:lnSpc>
                  <a:buSzPct val="25000"/>
                  <a:defRPr/>
                </a:pPr>
                <a:r>
                  <a:rPr lang="en-US" altLang="zh-CN" kern="0" dirty="0">
                    <a:solidFill>
                      <a:schemeClr val="bg1"/>
                    </a:solidFill>
                    <a:cs typeface="+mn-ea"/>
                    <a:sym typeface="+mn-lt"/>
                  </a:rPr>
                  <a:t>* Apple 14 </a:t>
                </a:r>
                <a:r>
                  <a:rPr lang="zh-CN" altLang="en-US" kern="0" dirty="0">
                    <a:solidFill>
                      <a:schemeClr val="bg1"/>
                    </a:solidFill>
                    <a:cs typeface="+mn-ea"/>
                    <a:sym typeface="+mn-lt"/>
                  </a:rPr>
                  <a:t>手机</a:t>
                </a:r>
                <a:r>
                  <a:rPr lang="en-US" altLang="zh-CN" kern="0" dirty="0">
                    <a:solidFill>
                      <a:schemeClr val="bg1"/>
                    </a:solidFill>
                    <a:cs typeface="+mn-ea"/>
                    <a:sym typeface="+mn-lt"/>
                  </a:rPr>
                  <a:t>*</a:t>
                </a:r>
                <a:endParaRPr lang="zh-CN" altLang="en-US" kern="0" dirty="0">
                  <a:solidFill>
                    <a:schemeClr val="bg1"/>
                  </a:solidFill>
                  <a:cs typeface="+mn-ea"/>
                  <a:sym typeface="+mn-lt"/>
                </a:endParaRPr>
              </a:p>
            </p:txBody>
          </p:sp>
        </p:grpSp>
        <p:pic>
          <p:nvPicPr>
            <p:cNvPr id="10" name="">
              <a:extLst>
                <a:ext uri="{FF2B5EF4-FFF2-40B4-BE49-F238E27FC236}">
                  <a16:creationId xmlns:a16="http://schemas.microsoft.com/office/drawing/2014/main" id="{E877FA29-1F82-46EE-A881-AF2A03B2226A}"/>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20784189">
              <a:off x="999161" y="1970076"/>
              <a:ext cx="1280158" cy="2690565"/>
            </a:xfrm>
            <a:prstGeom prst="rect">
              <a:avLst/>
            </a:prstGeom>
          </p:spPr>
        </p:pic>
      </p:grpSp>
      <p:grpSp>
        <p:nvGrpSpPr>
          <p:cNvPr id="18" name="">
            <a:extLst>
              <a:ext uri="{FF2B5EF4-FFF2-40B4-BE49-F238E27FC236}">
                <a16:creationId xmlns:a16="http://schemas.microsoft.com/office/drawing/2014/main" id="{31D60EE5-C8DD-4260-AD34-EA299A518F45}"/>
              </a:ext>
            </a:extLst>
          </p:cNvPr>
          <p:cNvGrpSpPr/>
          <p:nvPr/>
        </p:nvGrpSpPr>
        <p:grpSpPr>
          <a:xfrm>
            <a:off x="6295069" y="2441102"/>
            <a:ext cx="2123322" cy="3081797"/>
            <a:chOff x="6295069" y="2441102"/>
            <a:chExt cx="2123322" cy="3081797"/>
          </a:xfrm>
        </p:grpSpPr>
        <p:grpSp>
          <p:nvGrpSpPr>
            <p:cNvPr id="6" name="">
              <a:extLst>
                <a:ext uri="{FF2B5EF4-FFF2-40B4-BE49-F238E27FC236}">
                  <a16:creationId xmlns:a16="http://schemas.microsoft.com/office/drawing/2014/main" id="{446064E2-5186-4D16-A8E3-3CC2D2591AB3}"/>
                </a:ext>
              </a:extLst>
            </p:cNvPr>
            <p:cNvGrpSpPr/>
            <p:nvPr/>
          </p:nvGrpSpPr>
          <p:grpSpPr>
            <a:xfrm>
              <a:off x="6354854" y="3260743"/>
              <a:ext cx="1986517" cy="2262156"/>
              <a:chOff x="6354854" y="3260743"/>
              <a:chExt cx="1986517" cy="2262156"/>
            </a:xfrm>
          </p:grpSpPr>
          <p:sp>
            <p:nvSpPr>
              <p:cNvPr id="45" name="">
                <a:extLst>
                  <a:ext uri="{FF2B5EF4-FFF2-40B4-BE49-F238E27FC236}">
                    <a16:creationId xmlns:a16="http://schemas.microsoft.com/office/drawing/2014/main" id="{86ABE058-37ED-4D70-8708-7DBADC4E0FD2}"/>
                  </a:ext>
                </a:extLst>
              </p:cNvPr>
              <p:cNvSpPr/>
              <p:nvPr/>
            </p:nvSpPr>
            <p:spPr>
              <a:xfrm>
                <a:off x="6393829" y="5258607"/>
                <a:ext cx="1736620" cy="264292"/>
              </a:xfrm>
              <a:prstGeom prst="roundRect">
                <a:avLst>
                  <a:gd name="adj" fmla="val 50000"/>
                </a:avLst>
              </a:prstGeom>
              <a:gradFill>
                <a:gsLst>
                  <a:gs pos="0">
                    <a:srgbClr val="FFE5B4"/>
                  </a:gs>
                  <a:gs pos="100000">
                    <a:srgbClr val="DBB48D"/>
                  </a:gs>
                  <a:gs pos="80000">
                    <a:srgbClr val="DBB48D"/>
                  </a:gs>
                </a:gsLst>
                <a:lin ang="5400000" scaled="1"/>
              </a:gradFill>
              <a:ln w="12700" cap="flat" cmpd="sng" algn="ctr">
                <a:noFill/>
                <a:prstDash val="solid"/>
                <a:miter lim="800000"/>
              </a:ln>
              <a:effectLst/>
              <a:scene3d>
                <a:camera prst="orthographicFront"/>
                <a:lightRig rig="balanced" dir="t"/>
              </a:scene3d>
              <a:sp3d extrusionH="127000" prstMaterial="matte">
                <a:bevelT w="25400" h="25400"/>
              </a:sp3d>
            </p:spPr>
            <p:txBody>
              <a:bodyPr wrap="none" rtlCol="0" anchor="ctr"/>
              <a:lstStyle/>
              <a:p>
                <a:pPr lvl="0" algn="ctr">
                  <a:defRPr/>
                </a:pPr>
                <a:r>
                  <a:rPr lang="zh-CN" altLang="en-US" sz="1400" b="1" kern="0" spc="100" dirty="0">
                    <a:cs typeface="+mn-ea"/>
                    <a:sym typeface="+mn-lt"/>
                  </a:rPr>
                  <a:t>三等奖 </a:t>
                </a:r>
                <a:r>
                  <a:rPr kumimoji="0" lang="en-US" altLang="zh-CN" sz="1400" b="1" i="0" u="none" strike="noStrike" kern="0" cap="none" spc="300" normalizeH="0" baseline="0" noProof="0" dirty="0">
                    <a:ln>
                      <a:noFill/>
                    </a:ln>
                    <a:effectLst/>
                    <a:uLnTx/>
                    <a:uFillTx/>
                    <a:cs typeface="+mn-ea"/>
                    <a:sym typeface="+mn-lt"/>
                  </a:rPr>
                  <a:t>30</a:t>
                </a:r>
                <a:r>
                  <a:rPr kumimoji="0" lang="zh-CN" altLang="en-US" sz="1400" b="1" i="0" u="none" strike="noStrike" kern="0" cap="none" spc="300" normalizeH="0" baseline="0" noProof="0" dirty="0">
                    <a:ln>
                      <a:noFill/>
                    </a:ln>
                    <a:effectLst/>
                    <a:uLnTx/>
                    <a:uFillTx/>
                    <a:cs typeface="+mn-ea"/>
                    <a:sym typeface="+mn-lt"/>
                  </a:rPr>
                  <a:t>名</a:t>
                </a:r>
              </a:p>
            </p:txBody>
          </p:sp>
          <p:grpSp>
            <p:nvGrpSpPr>
              <p:cNvPr id="82" name="">
                <a:extLst>
                  <a:ext uri="{FF2B5EF4-FFF2-40B4-BE49-F238E27FC236}">
                    <a16:creationId xmlns:a16="http://schemas.microsoft.com/office/drawing/2014/main" id="{B17CBDFF-FB84-4690-AFB2-1F6F990246F5}"/>
                  </a:ext>
                </a:extLst>
              </p:cNvPr>
              <p:cNvGrpSpPr/>
              <p:nvPr/>
            </p:nvGrpSpPr>
            <p:grpSpPr>
              <a:xfrm>
                <a:off x="6354854" y="3260743"/>
                <a:ext cx="1986517" cy="1986517"/>
                <a:chOff x="1244426" y="643600"/>
                <a:chExt cx="1986517" cy="1986517"/>
              </a:xfrm>
            </p:grpSpPr>
            <p:pic>
              <p:nvPicPr>
                <p:cNvPr id="83" name="">
                  <a:extLst>
                    <a:ext uri="{FF2B5EF4-FFF2-40B4-BE49-F238E27FC236}">
                      <a16:creationId xmlns:a16="http://schemas.microsoft.com/office/drawing/2014/main" id="{1F0EBBA6-4E11-4DA8-9B8A-4A05A03E204B}"/>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a:ext>
                  </a:extLst>
                </a:blip>
                <a:stretch>
                  <a:fillRect/>
                </a:stretch>
              </p:blipFill>
              <p:spPr>
                <a:xfrm>
                  <a:off x="1244426" y="643600"/>
                  <a:ext cx="1986517" cy="1986517"/>
                </a:xfrm>
                <a:prstGeom prst="rect">
                  <a:avLst/>
                </a:prstGeom>
              </p:spPr>
            </p:pic>
            <p:sp>
              <p:nvSpPr>
                <p:cNvPr id="84" name="">
                  <a:extLst>
                    <a:ext uri="{FF2B5EF4-FFF2-40B4-BE49-F238E27FC236}">
                      <a16:creationId xmlns:a16="http://schemas.microsoft.com/office/drawing/2014/main" id="{20C2D3E4-D5BC-4307-8DEA-89BBC22431E2}"/>
                    </a:ext>
                  </a:extLst>
                </p:cNvPr>
                <p:cNvSpPr/>
                <p:nvPr/>
              </p:nvSpPr>
              <p:spPr>
                <a:xfrm>
                  <a:off x="1623244" y="655950"/>
                  <a:ext cx="1228880" cy="1228880"/>
                </a:xfrm>
                <a:prstGeom prst="ellipse">
                  <a:avLst/>
                </a:prstGeom>
                <a:noFill/>
                <a:ln w="9525" cap="flat" cmpd="sng" algn="ctr">
                  <a:gradFill>
                    <a:gsLst>
                      <a:gs pos="100000">
                        <a:srgbClr val="942D0F"/>
                      </a:gs>
                      <a:gs pos="13000">
                        <a:srgbClr val="EA6C29"/>
                      </a:gs>
                      <a:gs pos="60000">
                        <a:srgbClr val="FFE5B4">
                          <a:alpha val="10000"/>
                        </a:srgbClr>
                      </a:gs>
                      <a:gs pos="50000">
                        <a:srgbClr val="FFE5B4">
                          <a:alpha val="0"/>
                        </a:srgbClr>
                      </a:gs>
                    </a:gsLst>
                    <a:lin ang="2700000" scaled="0"/>
                  </a:gradFill>
                  <a:prstDash val="solid"/>
                  <a:miter lim="800000"/>
                </a:ln>
                <a:effectLst/>
              </p:spPr>
              <p:txBody>
                <a:bodyPr wrap="non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200" b="0" i="0" u="none" strike="noStrike" kern="0" cap="none" spc="100" normalizeH="0" baseline="0" noProof="0" dirty="0">
                    <a:ln>
                      <a:noFill/>
                    </a:ln>
                    <a:solidFill>
                      <a:schemeClr val="bg1"/>
                    </a:solidFill>
                    <a:effectLst/>
                    <a:uLnTx/>
                    <a:uFillTx/>
                    <a:cs typeface="+mn-ea"/>
                    <a:sym typeface="+mn-lt"/>
                  </a:endParaRPr>
                </a:p>
              </p:txBody>
            </p:sp>
          </p:grpSp>
        </p:grpSp>
        <p:pic>
          <p:nvPicPr>
            <p:cNvPr id="17" name="">
              <a:extLst>
                <a:ext uri="{FF2B5EF4-FFF2-40B4-BE49-F238E27FC236}">
                  <a16:creationId xmlns:a16="http://schemas.microsoft.com/office/drawing/2014/main" id="{BCE78C85-059A-4279-B313-1D82C7218524}"/>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rot="20127110">
              <a:off x="6295069" y="2441102"/>
              <a:ext cx="2123322" cy="2123322"/>
            </a:xfrm>
            <a:prstGeom prst="rect">
              <a:avLst/>
            </a:prstGeom>
          </p:spPr>
        </p:pic>
      </p:grpSp>
    </p:spTree>
    <p:extLst>
      <p:ext uri="{BB962C8B-B14F-4D97-AF65-F5344CB8AC3E}">
        <p14:creationId xmlns:p14="http://schemas.microsoft.com/office/powerpoint/2010/main" val="2911085818"/>
      </p:ext>
    </p:extLst>
  </p:cSld>
  <p:clrMapOvr>
    <a:masterClrMapping/>
  </p:clrMapOvr>
</p:sld>
</file>

<file path=ppt/slides/slide17.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
            <a:extLst>
              <a:ext uri="{FF2B5EF4-FFF2-40B4-BE49-F238E27FC236}">
                <a16:creationId xmlns:a16="http://schemas.microsoft.com/office/drawing/2014/main" id="{4871DD53-6866-46D5-B833-6C0E645408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flipH="1">
            <a:off x="178404" y="1924407"/>
            <a:ext cx="12192000" cy="4203648"/>
          </a:xfrm>
          <a:prstGeom prst="rect">
            <a:avLst/>
          </a:prstGeom>
          <a:effectLst>
            <a:outerShdw blurRad="50800" dist="50800" dir="5400000" algn="ctr" rotWithShape="0">
              <a:srgbClr val="C00000">
                <a:alpha val="99000"/>
              </a:srgbClr>
            </a:outerShdw>
          </a:effectLst>
        </p:spPr>
      </p:pic>
      <p:sp>
        <p:nvSpPr>
          <p:cNvPr id="7" name="">
            <a:extLst>
              <a:ext uri="{FF2B5EF4-FFF2-40B4-BE49-F238E27FC236}">
                <a16:creationId xmlns:a16="http://schemas.microsoft.com/office/drawing/2014/main" id="{DE23663A-35D0-47EA-9A86-360732605B92}"/>
              </a:ext>
            </a:extLst>
          </p:cNvPr>
          <p:cNvSpPr/>
          <p:nvPr/>
        </p:nvSpPr>
        <p:spPr>
          <a:xfrm>
            <a:off x="4866247" y="1944119"/>
            <a:ext cx="2999560"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en-US" altLang="zh-CN" sz="3200" b="1" dirty="0">
                <a:solidFill>
                  <a:srgbClr val="F3CA4D"/>
                </a:solidFill>
                <a:effectLst>
                  <a:outerShdw blurRad="292100" dist="114300" dir="2700000" algn="tl" rotWithShape="0">
                    <a:srgbClr val="A2070F">
                      <a:lumMod val="50000"/>
                      <a:alpha val="40000"/>
                    </a:srgbClr>
                  </a:outerShdw>
                </a:effectLst>
                <a:latin typeface="+mj-ea"/>
                <a:ea typeface="+mj-ea"/>
                <a:cs typeface="+mn-ea"/>
                <a:sym typeface="+mn-lt"/>
              </a:rPr>
              <a:t>【</a:t>
            </a:r>
            <a:r>
              <a:rPr lang="zh-CN" altLang="en-US" sz="3200" b="1" dirty="0">
                <a:solidFill>
                  <a:srgbClr val="F3CA4D"/>
                </a:solidFill>
                <a:effectLst>
                  <a:outerShdw blurRad="292100" dist="114300" dir="2700000" algn="tl" rotWithShape="0">
                    <a:srgbClr val="A2070F">
                      <a:lumMod val="50000"/>
                      <a:alpha val="40000"/>
                    </a:srgbClr>
                  </a:outerShdw>
                </a:effectLst>
                <a:latin typeface="+mj-ea"/>
                <a:ea typeface="+mj-ea"/>
                <a:cs typeface="+mn-ea"/>
                <a:sym typeface="+mn-lt"/>
              </a:rPr>
              <a:t>一等</a:t>
            </a:r>
            <a:r>
              <a:rPr kumimoji="0" lang="zh-CN" altLang="en-US" sz="3200" b="1" i="0" u="none" strike="noStrike" kern="1200" cap="none" spc="0" normalizeH="0" baseline="0" noProof="0" dirty="0">
                <a:ln>
                  <a:noFill/>
                </a:ln>
                <a:solidFill>
                  <a:srgbClr val="F3CA4D"/>
                </a:solidFill>
                <a:effectLst>
                  <a:outerShdw blurRad="292100" dist="114300" dir="2700000" algn="tl" rotWithShape="0">
                    <a:srgbClr val="A2070F">
                      <a:lumMod val="50000"/>
                      <a:alpha val="40000"/>
                    </a:srgbClr>
                  </a:outerShdw>
                </a:effectLst>
                <a:uLnTx/>
                <a:uFillTx/>
                <a:latin typeface="+mj-ea"/>
                <a:ea typeface="+mj-ea"/>
                <a:cs typeface="+mn-ea"/>
                <a:sym typeface="+mn-lt"/>
              </a:rPr>
              <a:t>奖 </a:t>
            </a:r>
            <a:r>
              <a:rPr kumimoji="0" lang="en-US" altLang="zh-CN" sz="3200" b="1" i="0" u="none" strike="noStrike" kern="1200" cap="none" spc="0" normalizeH="0" baseline="0" noProof="0" dirty="0">
                <a:ln>
                  <a:noFill/>
                </a:ln>
                <a:solidFill>
                  <a:srgbClr val="F3CA4D"/>
                </a:solidFill>
                <a:effectLst>
                  <a:outerShdw blurRad="292100" dist="114300" dir="2700000" algn="tl" rotWithShape="0">
                    <a:srgbClr val="A2070F">
                      <a:lumMod val="50000"/>
                      <a:alpha val="40000"/>
                    </a:srgbClr>
                  </a:outerShdw>
                </a:effectLst>
                <a:uLnTx/>
                <a:uFillTx/>
                <a:latin typeface="+mj-ea"/>
                <a:ea typeface="+mj-ea"/>
                <a:cs typeface="+mn-ea"/>
                <a:sym typeface="+mn-lt"/>
              </a:rPr>
              <a:t>10</a:t>
            </a:r>
            <a:r>
              <a:rPr kumimoji="0" lang="zh-CN" altLang="en-US" sz="3200" b="1" i="0" u="none" strike="noStrike" kern="1200" cap="none" spc="0" normalizeH="0" baseline="0" noProof="0" dirty="0">
                <a:ln>
                  <a:noFill/>
                </a:ln>
                <a:solidFill>
                  <a:srgbClr val="F3CA4D"/>
                </a:solidFill>
                <a:effectLst>
                  <a:outerShdw blurRad="292100" dist="114300" dir="2700000" algn="tl" rotWithShape="0">
                    <a:srgbClr val="A2070F">
                      <a:lumMod val="50000"/>
                      <a:alpha val="40000"/>
                    </a:srgbClr>
                  </a:outerShdw>
                </a:effectLst>
                <a:uLnTx/>
                <a:uFillTx/>
                <a:latin typeface="+mj-ea"/>
                <a:ea typeface="+mj-ea"/>
                <a:cs typeface="+mn-ea"/>
                <a:sym typeface="+mn-lt"/>
              </a:rPr>
              <a:t>名 </a:t>
            </a:r>
            <a:r>
              <a:rPr kumimoji="0" lang="en-US" altLang="zh-CN" sz="3200" b="1" i="0" u="none" strike="noStrike" kern="1200" cap="none" spc="0" normalizeH="0" baseline="0" noProof="0" dirty="0">
                <a:ln>
                  <a:noFill/>
                </a:ln>
                <a:solidFill>
                  <a:srgbClr val="F3CA4D"/>
                </a:solidFill>
                <a:effectLst>
                  <a:outerShdw blurRad="292100" dist="114300" dir="2700000" algn="tl" rotWithShape="0">
                    <a:srgbClr val="A2070F">
                      <a:lumMod val="50000"/>
                      <a:alpha val="40000"/>
                    </a:srgbClr>
                  </a:outerShdw>
                </a:effectLst>
                <a:uLnTx/>
                <a:uFillTx/>
                <a:latin typeface="+mj-ea"/>
                <a:ea typeface="+mj-ea"/>
                <a:cs typeface="+mn-ea"/>
                <a:sym typeface="+mn-lt"/>
              </a:rPr>
              <a:t>】</a:t>
            </a:r>
            <a:endParaRPr kumimoji="0" lang="zh-CN" altLang="en-US" sz="3200" b="1" i="0" u="none" strike="noStrike" kern="1200" cap="none" spc="0" normalizeH="0" baseline="0" noProof="0" dirty="0">
              <a:ln>
                <a:noFill/>
              </a:ln>
              <a:solidFill>
                <a:srgbClr val="F3CA4D"/>
              </a:solidFill>
              <a:effectLst>
                <a:outerShdw blurRad="292100" dist="114300" dir="2700000" algn="tl" rotWithShape="0">
                  <a:srgbClr val="A2070F">
                    <a:lumMod val="50000"/>
                    <a:alpha val="40000"/>
                  </a:srgbClr>
                </a:outerShdw>
              </a:effectLst>
              <a:uLnTx/>
              <a:uFillTx/>
              <a:latin typeface="+mj-ea"/>
              <a:ea typeface="+mj-ea"/>
              <a:cs typeface="+mn-ea"/>
              <a:sym typeface="+mn-lt"/>
            </a:endParaRPr>
          </a:p>
        </p:txBody>
      </p:sp>
      <p:sp>
        <p:nvSpPr>
          <p:cNvPr id="3" name="">
            <a:extLst>
              <a:ext uri="{FF2B5EF4-FFF2-40B4-BE49-F238E27FC236}">
                <a16:creationId xmlns:a16="http://schemas.microsoft.com/office/drawing/2014/main" id="{85FDCA9E-7B50-4E9E-AD80-053490571EDC}"/>
              </a:ext>
            </a:extLst>
          </p:cNvPr>
          <p:cNvSpPr txBox="1"/>
          <p:nvPr/>
        </p:nvSpPr>
        <p:spPr>
          <a:xfrm>
            <a:off x="2254555" y="2914650"/>
            <a:ext cx="8222945" cy="1621791"/>
          </a:xfrm>
          <a:prstGeom prst="rect">
            <a:avLst/>
          </a:prstGeom>
          <a:noFill/>
        </p:spPr>
        <p:txBody>
          <a:bodyPr wrap="square" lIns="0" tIns="0" rIns="0" bIns="0" rtlCol="0" anchor="t">
            <a:spAutoFit/>
          </a:bodyPr>
          <a:lstStyle/>
          <a:p>
            <a:pPr>
              <a:lnSpc>
                <a:spcPct val="150000"/>
              </a:lnSpc>
              <a:defRPr/>
            </a:pPr>
            <a:r>
              <a:rPr lang="en-US" altLang="zh-CN" sz="1800" spc="150" dirty="0">
                <a:cs typeface="+mn-ea"/>
                <a:sym typeface="+mn-lt"/>
              </a:rPr>
              <a:t>1601  1601  2588  3599  1325  1728  1601  2588  3599  4690  1325  1728  1601  2588  3599  4690  1325  1728  1601  2588  3599  4690   1325  1728  1601  2588  3599  4690  1325  1728  1601  2588  3599  4690  1325  1728  1601  2588  3599  4690</a:t>
            </a:r>
            <a:endParaRPr lang="zh-CN" altLang="en-US" dirty="0">
              <a:cs typeface="+mn-ea"/>
              <a:sym typeface="+mn-lt"/>
            </a:endParaRPr>
          </a:p>
        </p:txBody>
      </p:sp>
      <p:sp>
        <p:nvSpPr>
          <p:cNvPr id="10" name="">
            <a:extLst>
              <a:ext uri="{FF2B5EF4-FFF2-40B4-BE49-F238E27FC236}">
                <a16:creationId xmlns:a16="http://schemas.microsoft.com/office/drawing/2014/main" id="{4AEEFAC8-5C88-4175-9E80-D9D02CB29881}"/>
              </a:ext>
            </a:extLst>
          </p:cNvPr>
          <p:cNvSpPr>
            <a:spLocks noGrp="1"/>
          </p:cNvSpPr>
          <p:nvPr>
            <p:ph type="title"/>
          </p:nvPr>
        </p:nvSpPr>
        <p:spPr>
          <a:xfrm>
            <a:off x="5105467" y="444022"/>
            <a:ext cx="1962874" cy="535531"/>
          </a:xfrm>
        </p:spPr>
        <p:txBody>
          <a:bodyPr>
            <a:spAutoFit/>
          </a:bodyPr>
          <a:lstStyle/>
          <a:p>
            <a:r>
              <a:rPr lang="zh-CN" altLang="en-US" dirty="0">
                <a:cs typeface="+mn-ea"/>
                <a:sym typeface="+mn-lt"/>
              </a:rPr>
              <a:t>抽奖环节</a:t>
            </a:r>
          </a:p>
        </p:txBody>
      </p:sp>
      <p:sp>
        <p:nvSpPr>
          <p:cNvPr id="2" name="">
            <a:extLst>
              <a:ext uri="{FF2B5EF4-FFF2-40B4-BE49-F238E27FC236}">
                <a16:creationId xmlns:a16="http://schemas.microsoft.com/office/drawing/2014/main" id="{611460D9-6D87-4BA1-88DE-77A5C09F43BC}"/>
              </a:ext>
            </a:extLst>
          </p:cNvPr>
          <p:cNvSpPr>
            <a:spLocks noGrp="1"/>
          </p:cNvSpPr>
          <p:nvPr>
            <p:ph sz="quarter" idx="10"/>
          </p:nvPr>
        </p:nvSpPr>
        <p:spPr>
          <a:xfrm>
            <a:off x="4836349" y="981319"/>
            <a:ext cx="2519303" cy="805862"/>
          </a:xfrm>
        </p:spPr>
        <p:txBody>
          <a:bodyPr>
            <a:spAutoFit/>
          </a:bodyPr>
          <a:lstStyle/>
          <a:p>
            <a:r>
              <a:rPr lang="en-US" altLang="zh-CN" spc="0" dirty="0"/>
              <a:t>DRAW LINK</a:t>
            </a:r>
          </a:p>
          <a:p>
            <a:endParaRPr lang="en-US" altLang="zh-CN" spc="0" dirty="0"/>
          </a:p>
          <a:p>
            <a:endParaRPr lang="zh-CN" altLang="en-US" spc="0" dirty="0"/>
          </a:p>
        </p:txBody>
      </p:sp>
    </p:spTree>
    <p:extLst>
      <p:ext uri="{BB962C8B-B14F-4D97-AF65-F5344CB8AC3E}">
        <p14:creationId xmlns:p14="http://schemas.microsoft.com/office/powerpoint/2010/main" val="2831530911"/>
      </p:ext>
    </p:extLst>
  </p:cSld>
  <p:clrMapOvr>
    <a:masterClrMapping/>
  </p:clrMapOvr>
</p:sld>
</file>

<file path=ppt/slides/slide1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
            <a:extLst>
              <a:ext uri="{FF2B5EF4-FFF2-40B4-BE49-F238E27FC236}">
                <a16:creationId xmlns:a16="http://schemas.microsoft.com/office/drawing/2014/main" id="{41802A59-2ED5-4133-AA7D-A2267AC42698}"/>
              </a:ext>
            </a:extLst>
          </p:cNvPr>
          <p:cNvSpPr>
            <a:spLocks noGrp="1"/>
          </p:cNvSpPr>
          <p:nvPr>
            <p:ph type="title"/>
          </p:nvPr>
        </p:nvSpPr>
        <p:spPr>
          <a:xfrm>
            <a:off x="5105467" y="444022"/>
            <a:ext cx="1962874" cy="535531"/>
          </a:xfrm>
        </p:spPr>
        <p:txBody>
          <a:bodyPr>
            <a:spAutoFit/>
          </a:bodyPr>
          <a:lstStyle/>
          <a:p>
            <a:r>
              <a:rPr lang="zh-CN" altLang="en-US" dirty="0">
                <a:cs typeface="+mn-ea"/>
                <a:sym typeface="+mn-lt"/>
              </a:rPr>
              <a:t>精彩回顾</a:t>
            </a:r>
          </a:p>
        </p:txBody>
      </p:sp>
      <p:sp>
        <p:nvSpPr>
          <p:cNvPr id="2" name="">
            <a:extLst>
              <a:ext uri="{FF2B5EF4-FFF2-40B4-BE49-F238E27FC236}">
                <a16:creationId xmlns:a16="http://schemas.microsoft.com/office/drawing/2014/main" id="{7DEC012D-D0C4-4874-8CAB-5F207351F6CF}"/>
              </a:ext>
            </a:extLst>
          </p:cNvPr>
          <p:cNvSpPr>
            <a:spLocks noGrp="1"/>
          </p:cNvSpPr>
          <p:nvPr>
            <p:ph sz="quarter" idx="10"/>
          </p:nvPr>
        </p:nvSpPr>
        <p:spPr>
          <a:xfrm>
            <a:off x="4836349" y="981319"/>
            <a:ext cx="2519303" cy="805862"/>
          </a:xfrm>
        </p:spPr>
        <p:txBody>
          <a:bodyPr>
            <a:spAutoFit/>
          </a:bodyPr>
          <a:lstStyle/>
          <a:p>
            <a:r>
              <a:rPr lang="en-US" altLang="zh-CN" spc="0" dirty="0"/>
              <a:t>PROCESS OPTIMIZATION</a:t>
            </a:r>
          </a:p>
          <a:p>
            <a:endParaRPr lang="en-US" altLang="zh-CN" spc="0" dirty="0"/>
          </a:p>
          <a:p>
            <a:endParaRPr lang="zh-CN" altLang="en-US" spc="0" dirty="0"/>
          </a:p>
        </p:txBody>
      </p:sp>
      <p:sp>
        <p:nvSpPr>
          <p:cNvPr id="25" name="">
            <a:extLst>
              <a:ext uri="{FF2B5EF4-FFF2-40B4-BE49-F238E27FC236}">
                <a16:creationId xmlns:a16="http://schemas.microsoft.com/office/drawing/2014/main" id="{75657075-8C0A-4123-88A6-E5F117266F63}"/>
              </a:ext>
            </a:extLst>
          </p:cNvPr>
          <p:cNvSpPr txBox="1">
            <a:spLocks/>
          </p:cNvSpPr>
          <p:nvPr/>
        </p:nvSpPr>
        <p:spPr>
          <a:xfrm>
            <a:off x="9209381" y="874583"/>
            <a:ext cx="1962874" cy="51536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lang="zh-CN" altLang="en-US" sz="3200" b="1" kern="1200" dirty="0">
                <a:gradFill>
                  <a:gsLst>
                    <a:gs pos="0">
                      <a:schemeClr val="bg1"/>
                    </a:gs>
                    <a:gs pos="100000">
                      <a:srgbClr val="F2CB6F"/>
                    </a:gs>
                  </a:gsLst>
                  <a:lin ang="5400000" scaled="0"/>
                </a:gradFill>
                <a:effectLst>
                  <a:reflection blurRad="50800" stA="17000" endPos="25000" dist="38100" dir="5400000" sy="-100000" algn="bl" rotWithShape="0"/>
                </a:effectLst>
                <a:latin typeface="+mj-ea"/>
                <a:ea typeface="+mj-ea"/>
                <a:cs typeface="+mn-cs"/>
              </a:defRPr>
            </a:lvl1pPr>
          </a:lstStyle>
          <a:p>
            <a:endParaRPr lang="zh-CN" altLang="en-US" sz="1740" dirty="0">
              <a:latin typeface="+mn-lt"/>
              <a:ea typeface="+mn-ea"/>
              <a:cs typeface="+mn-ea"/>
              <a:sym typeface="+mn-lt"/>
            </a:endParaRPr>
          </a:p>
        </p:txBody>
      </p:sp>
      <p:sp>
        <p:nvSpPr>
          <p:cNvPr id="67" name="">
            <a:extLst>
              <a:ext uri="{FF2B5EF4-FFF2-40B4-BE49-F238E27FC236}">
                <a16:creationId xmlns:a16="http://schemas.microsoft.com/office/drawing/2014/main" id="{4C0CAC9E-4B23-4507-8EF5-F15A39D7BC83}"/>
              </a:ext>
            </a:extLst>
          </p:cNvPr>
          <p:cNvSpPr/>
          <p:nvPr/>
        </p:nvSpPr>
        <p:spPr>
          <a:xfrm>
            <a:off x="2460497" y="3656696"/>
            <a:ext cx="7518399" cy="584287"/>
          </a:xfrm>
          <a:prstGeom prst="rect">
            <a:avLst/>
          </a:prstGeom>
          <a:solidFill>
            <a:srgbClr val="EA6C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a:pPr>
            <a:r>
              <a:rPr lang="zh-CN" altLang="en-US" sz="2400" b="1" dirty="0">
                <a:solidFill>
                  <a:schemeClr val="tx1"/>
                </a:solidFill>
                <a:latin typeface="+mj-ea"/>
              </a:rPr>
              <a:t>过去每个感动的瞬间</a:t>
            </a:r>
          </a:p>
        </p:txBody>
      </p:sp>
      <p:grpSp>
        <p:nvGrpSpPr>
          <p:cNvPr id="68" name="">
            <a:extLst>
              <a:ext uri="{FF2B5EF4-FFF2-40B4-BE49-F238E27FC236}">
                <a16:creationId xmlns:a16="http://schemas.microsoft.com/office/drawing/2014/main" id="{F3E7E755-36CB-423D-8CC1-AA460CCC5B18}"/>
              </a:ext>
            </a:extLst>
          </p:cNvPr>
          <p:cNvGrpSpPr/>
          <p:nvPr/>
        </p:nvGrpSpPr>
        <p:grpSpPr>
          <a:xfrm>
            <a:off x="494027" y="1335860"/>
            <a:ext cx="10786428" cy="2058450"/>
            <a:chOff x="463173" y="1353355"/>
            <a:chExt cx="10786428" cy="1818837"/>
          </a:xfrm>
        </p:grpSpPr>
        <p:pic>
          <p:nvPicPr>
            <p:cNvPr id="69" name="">
              <a:extLst>
                <a:ext uri="{FF2B5EF4-FFF2-40B4-BE49-F238E27FC236}">
                  <a16:creationId xmlns:a16="http://schemas.microsoft.com/office/drawing/2014/main" id="{F7C3F671-5DB8-4580-B3C2-BA3C9899057E}"/>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463173" y="1353355"/>
              <a:ext cx="2638800" cy="1818837"/>
            </a:xfrm>
            <a:prstGeom prst="rect">
              <a:avLst/>
            </a:prstGeom>
            <a:ln w="12700">
              <a:solidFill>
                <a:schemeClr val="bg1"/>
              </a:solidFill>
            </a:ln>
            <a:effectLst>
              <a:outerShdw blurRad="50800" dist="38100" dir="2700000" algn="tl" rotWithShape="0">
                <a:prstClr val="black">
                  <a:alpha val="40000"/>
                </a:prstClr>
              </a:outerShdw>
            </a:effectLst>
          </p:spPr>
        </p:pic>
        <p:pic>
          <p:nvPicPr>
            <p:cNvPr id="70" name="">
              <a:extLst>
                <a:ext uri="{FF2B5EF4-FFF2-40B4-BE49-F238E27FC236}">
                  <a16:creationId xmlns:a16="http://schemas.microsoft.com/office/drawing/2014/main" id="{3EB19547-AE64-4E5E-BEC4-DFFD4AF7C6C7}"/>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3175207" y="1382079"/>
              <a:ext cx="2638800" cy="1782000"/>
            </a:xfrm>
            <a:prstGeom prst="rect">
              <a:avLst/>
            </a:prstGeom>
            <a:ln w="12700">
              <a:solidFill>
                <a:schemeClr val="bg1"/>
              </a:solidFill>
            </a:ln>
            <a:effectLst>
              <a:outerShdw blurRad="50800" dist="38100" dir="2700000" algn="tl" rotWithShape="0">
                <a:prstClr val="black">
                  <a:alpha val="40000"/>
                </a:prstClr>
              </a:outerShdw>
            </a:effectLst>
          </p:spPr>
        </p:pic>
        <p:pic>
          <p:nvPicPr>
            <p:cNvPr id="71" name="">
              <a:extLst>
                <a:ext uri="{FF2B5EF4-FFF2-40B4-BE49-F238E27FC236}">
                  <a16:creationId xmlns:a16="http://schemas.microsoft.com/office/drawing/2014/main" id="{7E722112-D5D3-4C33-9254-41F782BAAD64}"/>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5887241" y="1382079"/>
              <a:ext cx="2638800" cy="1782000"/>
            </a:xfrm>
            <a:prstGeom prst="rect">
              <a:avLst/>
            </a:prstGeom>
            <a:ln w="12700">
              <a:solidFill>
                <a:schemeClr val="bg1"/>
              </a:solidFill>
            </a:ln>
            <a:effectLst>
              <a:outerShdw blurRad="50800" dist="38100" dir="2700000" algn="tl" rotWithShape="0">
                <a:prstClr val="black">
                  <a:alpha val="40000"/>
                </a:prstClr>
              </a:outerShdw>
            </a:effectLst>
          </p:spPr>
        </p:pic>
        <p:pic>
          <p:nvPicPr>
            <p:cNvPr id="72" name="">
              <a:extLst>
                <a:ext uri="{FF2B5EF4-FFF2-40B4-BE49-F238E27FC236}">
                  <a16:creationId xmlns:a16="http://schemas.microsoft.com/office/drawing/2014/main" id="{6691837B-6D25-42BC-99AB-2041B6AA8093}"/>
                </a:ext>
              </a:extLst>
            </p:cNvPr>
            <p:cNvPicPr>
              <a:picLocks noChangeAspect="1"/>
            </p:cNvPicPr>
            <p:nvPr/>
          </p:nvPicPr>
          <p:blipFill>
            <a:blip r:embed="rId5" cstate="screen">
              <a:extLst>
                <a:ext uri="{28A0092B-C50C-407E-A947-70E740481C1C}">
                  <a14:useLocalDpi xmlns:a14="http://schemas.microsoft.com/office/drawing/2010/main"/>
                </a:ext>
              </a:extLst>
            </a:blip>
            <a:srcRect/>
            <a:stretch/>
          </p:blipFill>
          <p:spPr>
            <a:xfrm>
              <a:off x="8610801" y="1370725"/>
              <a:ext cx="2638800" cy="1782000"/>
            </a:xfrm>
            <a:prstGeom prst="rect">
              <a:avLst/>
            </a:prstGeom>
            <a:ln w="12700">
              <a:solidFill>
                <a:schemeClr val="bg1"/>
              </a:solidFill>
            </a:ln>
            <a:effectLst>
              <a:outerShdw blurRad="50800" dist="38100" dir="2700000" algn="tl" rotWithShape="0">
                <a:prstClr val="black">
                  <a:alpha val="40000"/>
                </a:prstClr>
              </a:outerShdw>
            </a:effectLst>
          </p:spPr>
        </p:pic>
      </p:grpSp>
      <p:grpSp>
        <p:nvGrpSpPr>
          <p:cNvPr id="73" name="">
            <a:extLst>
              <a:ext uri="{FF2B5EF4-FFF2-40B4-BE49-F238E27FC236}">
                <a16:creationId xmlns:a16="http://schemas.microsoft.com/office/drawing/2014/main" id="{CE1967A6-4233-4DE4-83FF-BD9FF3E0F67D}"/>
              </a:ext>
            </a:extLst>
          </p:cNvPr>
          <p:cNvGrpSpPr/>
          <p:nvPr/>
        </p:nvGrpSpPr>
        <p:grpSpPr>
          <a:xfrm>
            <a:off x="1766618" y="4393581"/>
            <a:ext cx="8241246" cy="1782000"/>
            <a:chOff x="1442264" y="3662830"/>
            <a:chExt cx="8241246" cy="1782000"/>
          </a:xfrm>
        </p:grpSpPr>
        <p:grpSp>
          <p:nvGrpSpPr>
            <p:cNvPr id="74" name="">
              <a:extLst>
                <a:ext uri="{FF2B5EF4-FFF2-40B4-BE49-F238E27FC236}">
                  <a16:creationId xmlns:a16="http://schemas.microsoft.com/office/drawing/2014/main" id="{C190B471-9735-409E-97D8-88E8D8F13FC9}"/>
                </a:ext>
              </a:extLst>
            </p:cNvPr>
            <p:cNvGrpSpPr/>
            <p:nvPr/>
          </p:nvGrpSpPr>
          <p:grpSpPr>
            <a:xfrm>
              <a:off x="1442264" y="3662830"/>
              <a:ext cx="5440023" cy="1782000"/>
              <a:chOff x="1442264" y="3662830"/>
              <a:chExt cx="5440023" cy="1782000"/>
            </a:xfrm>
          </p:grpSpPr>
          <p:pic>
            <p:nvPicPr>
              <p:cNvPr id="76" name="">
                <a:extLst>
                  <a:ext uri="{FF2B5EF4-FFF2-40B4-BE49-F238E27FC236}">
                    <a16:creationId xmlns:a16="http://schemas.microsoft.com/office/drawing/2014/main" id="{B55324B1-303D-48D0-A859-33A5A3E82293}"/>
                  </a:ext>
                </a:extLst>
              </p:cNvPr>
              <p:cNvPicPr>
                <a:picLocks noChangeAspect="1"/>
              </p:cNvPicPr>
              <p:nvPr/>
            </p:nvPicPr>
            <p:blipFill>
              <a:blip r:embed="rId6" cstate="screen">
                <a:extLst>
                  <a:ext uri="{28A0092B-C50C-407E-A947-70E740481C1C}">
                    <a14:useLocalDpi xmlns:a14="http://schemas.microsoft.com/office/drawing/2010/main"/>
                  </a:ext>
                </a:extLst>
              </a:blip>
              <a:srcRect/>
              <a:stretch/>
            </p:blipFill>
            <p:spPr>
              <a:xfrm>
                <a:off x="1442264" y="3662830"/>
                <a:ext cx="2638800" cy="1782000"/>
              </a:xfrm>
              <a:prstGeom prst="rect">
                <a:avLst/>
              </a:prstGeom>
              <a:ln w="12700">
                <a:solidFill>
                  <a:schemeClr val="bg1"/>
                </a:solidFill>
              </a:ln>
              <a:effectLst>
                <a:outerShdw blurRad="50800" dist="38100" dir="2700000" algn="tl" rotWithShape="0">
                  <a:prstClr val="black">
                    <a:alpha val="40000"/>
                  </a:prstClr>
                </a:outerShdw>
              </a:effectLst>
            </p:spPr>
          </p:pic>
          <p:pic>
            <p:nvPicPr>
              <p:cNvPr id="77" name="">
                <a:extLst>
                  <a:ext uri="{FF2B5EF4-FFF2-40B4-BE49-F238E27FC236}">
                    <a16:creationId xmlns:a16="http://schemas.microsoft.com/office/drawing/2014/main" id="{AF1A7627-4446-42FC-98AE-A0AB50CA3447}"/>
                  </a:ext>
                </a:extLst>
              </p:cNvPr>
              <p:cNvPicPr>
                <a:picLocks noChangeAspect="1"/>
              </p:cNvPicPr>
              <p:nvPr/>
            </p:nvPicPr>
            <p:blipFill>
              <a:blip r:embed="rId7" cstate="screen">
                <a:extLst>
                  <a:ext uri="{28A0092B-C50C-407E-A947-70E740481C1C}">
                    <a14:useLocalDpi xmlns:a14="http://schemas.microsoft.com/office/drawing/2010/main"/>
                  </a:ext>
                </a:extLst>
              </a:blip>
              <a:srcRect/>
              <a:stretch/>
            </p:blipFill>
            <p:spPr>
              <a:xfrm>
                <a:off x="4243487" y="3662830"/>
                <a:ext cx="2638800" cy="1782000"/>
              </a:xfrm>
              <a:prstGeom prst="rect">
                <a:avLst/>
              </a:prstGeom>
              <a:ln w="12700">
                <a:solidFill>
                  <a:schemeClr val="bg1"/>
                </a:solidFill>
              </a:ln>
              <a:effectLst>
                <a:outerShdw blurRad="50800" dist="38100" dir="2700000" algn="tl" rotWithShape="0">
                  <a:prstClr val="black">
                    <a:alpha val="40000"/>
                  </a:prstClr>
                </a:outerShdw>
              </a:effectLst>
            </p:spPr>
          </p:pic>
        </p:grpSp>
        <p:pic>
          <p:nvPicPr>
            <p:cNvPr id="75" name="">
              <a:extLst>
                <a:ext uri="{FF2B5EF4-FFF2-40B4-BE49-F238E27FC236}">
                  <a16:creationId xmlns:a16="http://schemas.microsoft.com/office/drawing/2014/main" id="{1D286E96-3055-48A6-AEC5-AE11269CC0D5}"/>
                </a:ext>
              </a:extLst>
            </p:cNvPr>
            <p:cNvPicPr>
              <a:picLocks noChangeAspect="1"/>
            </p:cNvPicPr>
            <p:nvPr/>
          </p:nvPicPr>
          <p:blipFill>
            <a:blip r:embed="rId8" cstate="screen">
              <a:extLst>
                <a:ext uri="{28A0092B-C50C-407E-A947-70E740481C1C}">
                  <a14:useLocalDpi xmlns:a14="http://schemas.microsoft.com/office/drawing/2010/main"/>
                </a:ext>
              </a:extLst>
            </a:blip>
            <a:srcRect/>
            <a:stretch/>
          </p:blipFill>
          <p:spPr>
            <a:xfrm>
              <a:off x="7044710" y="3662830"/>
              <a:ext cx="2638800" cy="1782000"/>
            </a:xfrm>
            <a:prstGeom prst="rect">
              <a:avLst/>
            </a:prstGeom>
            <a:ln w="12700">
              <a:solidFill>
                <a:schemeClr val="bg1"/>
              </a:solidFill>
            </a:ln>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1972900175"/>
      </p:ext>
    </p:extLst>
  </p:cSld>
  <p:clrMapOvr>
    <a:masterClrMapping/>
  </p:clrMapOvr>
</p:sld>
</file>

<file path=ppt/slides/slide1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
            <a:extLst>
              <a:ext uri="{FF2B5EF4-FFF2-40B4-BE49-F238E27FC236}">
                <a16:creationId xmlns:a16="http://schemas.microsoft.com/office/drawing/2014/main" id="{9A7A18D7-77AD-4198-A2A1-E17E7667A1F6}"/>
              </a:ext>
            </a:extLst>
          </p:cNvPr>
          <p:cNvSpPr>
            <a:spLocks noGrp="1"/>
          </p:cNvSpPr>
          <p:nvPr>
            <p:ph type="title"/>
          </p:nvPr>
        </p:nvSpPr>
        <p:spPr>
          <a:xfrm>
            <a:off x="5312229" y="2437645"/>
            <a:ext cx="4136571" cy="1089529"/>
          </a:xfrm>
        </p:spPr>
        <p:txBody>
          <a:bodyPr>
            <a:spAutoFit/>
          </a:bodyPr>
          <a:lstStyle/>
          <a:p>
            <a:r>
              <a:rPr lang="zh-CN" altLang="en-US" dirty="0">
                <a:latin typeface="+mj-ea"/>
                <a:cs typeface="+mn-ea"/>
                <a:sym typeface="+mn-lt"/>
              </a:rPr>
              <a:t>未来展望</a:t>
            </a:r>
          </a:p>
        </p:txBody>
      </p:sp>
      <p:sp>
        <p:nvSpPr>
          <p:cNvPr id="5" name="">
            <a:extLst>
              <a:ext uri="{FF2B5EF4-FFF2-40B4-BE49-F238E27FC236}">
                <a16:creationId xmlns:a16="http://schemas.microsoft.com/office/drawing/2014/main" id="{4EC5E54D-B8AF-49C9-BB5D-CB36C551A1F6}"/>
              </a:ext>
            </a:extLst>
          </p:cNvPr>
          <p:cNvSpPr>
            <a:spLocks noGrp="1"/>
          </p:cNvSpPr>
          <p:nvPr>
            <p:ph sz="quarter" idx="10"/>
          </p:nvPr>
        </p:nvSpPr>
        <p:spPr>
          <a:xfrm>
            <a:off x="5364719" y="3645191"/>
            <a:ext cx="1683781" cy="286232"/>
          </a:xfrm>
        </p:spPr>
        <p:txBody>
          <a:bodyPr wrap="square">
            <a:spAutoFit/>
          </a:bodyPr>
          <a:lstStyle/>
          <a:p>
            <a:r>
              <a:rPr lang="en-US" altLang="zh-CN" dirty="0">
                <a:cs typeface="+mn-ea"/>
                <a:sym typeface="+mn-lt"/>
              </a:rPr>
              <a:t>FUTURE</a:t>
            </a:r>
          </a:p>
        </p:txBody>
      </p:sp>
      <p:sp>
        <p:nvSpPr>
          <p:cNvPr id="6" name="">
            <a:extLst>
              <a:ext uri="{FF2B5EF4-FFF2-40B4-BE49-F238E27FC236}">
                <a16:creationId xmlns:a16="http://schemas.microsoft.com/office/drawing/2014/main" id="{DB7E01BB-D31F-4588-9525-C0429DC82D00}"/>
              </a:ext>
            </a:extLst>
          </p:cNvPr>
          <p:cNvSpPr>
            <a:spLocks noGrp="1"/>
          </p:cNvSpPr>
          <p:nvPr>
            <p:ph sz="quarter" idx="11"/>
          </p:nvPr>
        </p:nvSpPr>
        <p:spPr>
          <a:xfrm>
            <a:off x="2995055" y="2492375"/>
            <a:ext cx="2117808" cy="1795876"/>
          </a:xfrm>
        </p:spPr>
        <p:txBody>
          <a:bodyPr>
            <a:spAutoFit/>
          </a:bodyPr>
          <a:lstStyle/>
          <a:p>
            <a:r>
              <a:rPr lang="en-US" altLang="zh-CN" dirty="0">
                <a:cs typeface="+mn-ea"/>
                <a:sym typeface="+mn-lt"/>
              </a:rPr>
              <a:t>04</a:t>
            </a:r>
            <a:endParaRPr lang="zh-CN" altLang="en-US" dirty="0">
              <a:cs typeface="+mn-ea"/>
              <a:sym typeface="+mn-lt"/>
            </a:endParaRPr>
          </a:p>
        </p:txBody>
      </p:sp>
      <p:sp>
        <p:nvSpPr>
          <p:cNvPr id="10" name="">
            <a:extLst>
              <a:ext uri="{FF2B5EF4-FFF2-40B4-BE49-F238E27FC236}">
                <a16:creationId xmlns:a16="http://schemas.microsoft.com/office/drawing/2014/main" id="{DB82ECCF-B231-443A-B031-40B32EBD1994}"/>
              </a:ext>
            </a:extLst>
          </p:cNvPr>
          <p:cNvSpPr txBox="1">
            <a:spLocks/>
          </p:cNvSpPr>
          <p:nvPr/>
        </p:nvSpPr>
        <p:spPr>
          <a:xfrm>
            <a:off x="5312229" y="36451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7200" b="1" kern="1200">
                <a:gradFill>
                  <a:gsLst>
                    <a:gs pos="0">
                      <a:schemeClr val="bg1"/>
                    </a:gs>
                    <a:gs pos="100000">
                      <a:srgbClr val="F2CB6F"/>
                    </a:gs>
                  </a:gsLst>
                  <a:lin ang="5400000" scaled="0"/>
                </a:gradFill>
                <a:latin typeface="+mj-lt"/>
                <a:ea typeface="+mj-ea"/>
                <a:cs typeface="+mj-cs"/>
              </a:defRPr>
            </a:lvl1pPr>
          </a:lstStyle>
          <a:p>
            <a:endParaRPr lang="zh-CN" altLang="en-US" sz="4320" dirty="0">
              <a:latin typeface="+mn-lt"/>
              <a:ea typeface="+mn-ea"/>
              <a:cs typeface="+mn-ea"/>
              <a:sym typeface="+mn-lt"/>
            </a:endParaRPr>
          </a:p>
        </p:txBody>
      </p:sp>
    </p:spTree>
    <p:extLst>
      <p:ext uri="{BB962C8B-B14F-4D97-AF65-F5344CB8AC3E}">
        <p14:creationId xmlns:p14="http://schemas.microsoft.com/office/powerpoint/2010/main" val="803500488"/>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
          <p:cNvGrpSpPr/>
          <p:nvPr/>
        </p:nvGrpSpPr>
        <p:grpSpPr>
          <a:xfrm>
            <a:off x="1842248" y="2800780"/>
            <a:ext cx="1826141" cy="2017124"/>
            <a:chOff x="1842248" y="2800780"/>
            <a:chExt cx="1826141" cy="2017124"/>
          </a:xfrm>
        </p:grpSpPr>
        <p:grpSp>
          <p:nvGrpSpPr>
            <p:cNvPr id="4" name="">
              <a:extLst>
                <a:ext uri="{FF2B5EF4-FFF2-40B4-BE49-F238E27FC236}">
                  <a16:creationId xmlns:a16="http://schemas.microsoft.com/office/drawing/2014/main" id="{CF21D46A-DD6C-4E5B-9BF6-F6F0699C9A4A}"/>
                </a:ext>
              </a:extLst>
            </p:cNvPr>
            <p:cNvGrpSpPr/>
            <p:nvPr/>
          </p:nvGrpSpPr>
          <p:grpSpPr>
            <a:xfrm>
              <a:off x="1842248" y="3913813"/>
              <a:ext cx="1826141" cy="904091"/>
              <a:chOff x="1842248" y="3913813"/>
              <a:chExt cx="1826141" cy="904091"/>
            </a:xfrm>
          </p:grpSpPr>
          <p:sp>
            <p:nvSpPr>
              <p:cNvPr id="48" name="">
                <a:extLst>
                  <a:ext uri="{FF2B5EF4-FFF2-40B4-BE49-F238E27FC236}">
                    <a16:creationId xmlns:a16="http://schemas.microsoft.com/office/drawing/2014/main" id="{AD296E56-95EA-4F14-AE51-92EA78A8355B}"/>
                  </a:ext>
                </a:extLst>
              </p:cNvPr>
              <p:cNvSpPr txBox="1"/>
              <p:nvPr/>
            </p:nvSpPr>
            <p:spPr>
              <a:xfrm>
                <a:off x="1842248" y="3913813"/>
                <a:ext cx="1826141" cy="58477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a:ln>
                      <a:noFill/>
                    </a:ln>
                    <a:gradFill>
                      <a:gsLst>
                        <a:gs pos="0">
                          <a:schemeClr val="accent1"/>
                        </a:gs>
                        <a:gs pos="100000">
                          <a:schemeClr val="tx2"/>
                        </a:gs>
                      </a:gsLst>
                      <a:lin ang="5400000" scaled="1"/>
                    </a:gradFill>
                    <a:uLnTx/>
                    <a:uFillTx/>
                    <a:latin typeface="+mj-ea"/>
                    <a:ea typeface="+mj-ea"/>
                    <a:cs typeface="+mn-ea"/>
                    <a:sym typeface="+mn-lt"/>
                  </a:rPr>
                  <a:t>年度回顾</a:t>
                </a:r>
                <a:endParaRPr kumimoji="1" lang="en-US" altLang="zh-CN" sz="3200" b="1" i="0" u="none" strike="noStrike" kern="0" cap="none" spc="0" normalizeH="0" baseline="0" noProof="0" dirty="0">
                  <a:ln>
                    <a:noFill/>
                  </a:ln>
                  <a:gradFill>
                    <a:gsLst>
                      <a:gs pos="0">
                        <a:schemeClr val="accent1"/>
                      </a:gs>
                      <a:gs pos="100000">
                        <a:schemeClr val="tx2"/>
                      </a:gs>
                    </a:gsLst>
                    <a:lin ang="5400000" scaled="1"/>
                  </a:gradFill>
                  <a:uLnTx/>
                  <a:uFillTx/>
                  <a:latin typeface="+mj-ea"/>
                  <a:ea typeface="+mj-ea"/>
                  <a:cs typeface="+mn-ea"/>
                  <a:sym typeface="+mn-lt"/>
                </a:endParaRPr>
              </a:p>
            </p:txBody>
          </p:sp>
          <p:sp>
            <p:nvSpPr>
              <p:cNvPr id="3" name="">
                <a:extLst>
                  <a:ext uri="{FF2B5EF4-FFF2-40B4-BE49-F238E27FC236}">
                    <a16:creationId xmlns:a16="http://schemas.microsoft.com/office/drawing/2014/main" id="{3C351719-303D-4075-A68A-859A952D1322}"/>
                  </a:ext>
                </a:extLst>
              </p:cNvPr>
              <p:cNvSpPr txBox="1"/>
              <p:nvPr/>
            </p:nvSpPr>
            <p:spPr>
              <a:xfrm>
                <a:off x="1975296" y="4510127"/>
                <a:ext cx="1560042"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0" cap="none" spc="150" normalizeH="0" baseline="0" noProof="0" dirty="0">
                    <a:ln>
                      <a:noFill/>
                    </a:ln>
                    <a:gradFill>
                      <a:gsLst>
                        <a:gs pos="0">
                          <a:srgbClr val="FEF1DA"/>
                        </a:gs>
                        <a:gs pos="98000">
                          <a:srgbClr val="DBB48D"/>
                        </a:gs>
                      </a:gsLst>
                      <a:path path="circle">
                        <a:fillToRect l="50000" t="50000" r="50000" b="50000"/>
                      </a:path>
                    </a:gradFill>
                    <a:effectLst/>
                    <a:uLnTx/>
                    <a:uFillTx/>
                    <a:cs typeface="+mn-ea"/>
                    <a:sym typeface="+mn-lt"/>
                  </a:rPr>
                  <a:t>Annual review</a:t>
                </a:r>
              </a:p>
            </p:txBody>
          </p:sp>
        </p:grpSp>
        <p:grpSp>
          <p:nvGrpSpPr>
            <p:cNvPr id="14" name="">
              <a:extLst>
                <a:ext uri="{FF2B5EF4-FFF2-40B4-BE49-F238E27FC236}">
                  <a16:creationId xmlns:a16="http://schemas.microsoft.com/office/drawing/2014/main" id="{57777838-7C6C-42A4-9055-79FD40F2902F}"/>
                </a:ext>
              </a:extLst>
            </p:cNvPr>
            <p:cNvGrpSpPr/>
            <p:nvPr/>
          </p:nvGrpSpPr>
          <p:grpSpPr>
            <a:xfrm>
              <a:off x="1847828" y="2800780"/>
              <a:ext cx="1806418" cy="1487604"/>
              <a:chOff x="1847828" y="2800780"/>
              <a:chExt cx="1806418" cy="1487604"/>
            </a:xfrm>
          </p:grpSpPr>
          <p:grpSp>
            <p:nvGrpSpPr>
              <p:cNvPr id="15" name="">
                <a:extLst>
                  <a:ext uri="{FF2B5EF4-FFF2-40B4-BE49-F238E27FC236}">
                    <a16:creationId xmlns:a16="http://schemas.microsoft.com/office/drawing/2014/main" id="{453249CC-EDFC-40CB-9B37-844112500F58}"/>
                  </a:ext>
                </a:extLst>
              </p:cNvPr>
              <p:cNvGrpSpPr/>
              <p:nvPr userDrawn="1"/>
            </p:nvGrpSpPr>
            <p:grpSpPr>
              <a:xfrm>
                <a:off x="1847828" y="2800780"/>
                <a:ext cx="1806418" cy="1487604"/>
                <a:chOff x="2720187" y="2653635"/>
                <a:chExt cx="1806418" cy="1487604"/>
              </a:xfrm>
            </p:grpSpPr>
            <p:sp>
              <p:nvSpPr>
                <p:cNvPr id="17" name="">
                  <a:extLst>
                    <a:ext uri="{FF2B5EF4-FFF2-40B4-BE49-F238E27FC236}">
                      <a16:creationId xmlns:a16="http://schemas.microsoft.com/office/drawing/2014/main" id="{BB7125DC-A9E3-479C-8D2C-4E5351035FA0}"/>
                    </a:ext>
                  </a:extLst>
                </p:cNvPr>
                <p:cNvSpPr/>
                <p:nvPr/>
              </p:nvSpPr>
              <p:spPr>
                <a:xfrm>
                  <a:off x="2883875" y="2653635"/>
                  <a:ext cx="1487605" cy="1487604"/>
                </a:xfrm>
                <a:prstGeom prst="ellipse">
                  <a:avLst/>
                </a:prstGeom>
                <a:solidFill>
                  <a:schemeClr val="tx2">
                    <a:alpha val="2000"/>
                  </a:schemeClr>
                </a:solidFill>
                <a:ln w="15875" cap="flat" cmpd="sng" algn="ctr">
                  <a:gradFill>
                    <a:gsLst>
                      <a:gs pos="0">
                        <a:schemeClr val="bg2"/>
                      </a:gs>
                      <a:gs pos="34000">
                        <a:schemeClr val="tx2"/>
                      </a:gs>
                      <a:gs pos="86000">
                        <a:schemeClr val="tx2">
                          <a:alpha val="0"/>
                        </a:schemeClr>
                      </a:gs>
                    </a:gsLst>
                    <a:lin ang="5400000" scaled="1"/>
                  </a:gra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noFill/>
                    <a:effectLst/>
                    <a:uLnTx/>
                    <a:uFillTx/>
                    <a:latin typeface="Arial"/>
                    <a:ea typeface="微软雅黑" panose="020B0503020204020204" pitchFamily="34" charset="-122"/>
                    <a:cs typeface="+mn-cs"/>
                  </a:endParaRPr>
                </a:p>
              </p:txBody>
            </p:sp>
            <p:sp>
              <p:nvSpPr>
                <p:cNvPr id="18" name="">
                  <a:extLst>
                    <a:ext uri="{FF2B5EF4-FFF2-40B4-BE49-F238E27FC236}">
                      <a16:creationId xmlns:a16="http://schemas.microsoft.com/office/drawing/2014/main" id="{B6CB52DD-9B47-47DC-ADF1-14D005F0A6C1}"/>
                    </a:ext>
                  </a:extLst>
                </p:cNvPr>
                <p:cNvSpPr txBox="1"/>
                <p:nvPr/>
              </p:nvSpPr>
              <p:spPr>
                <a:xfrm>
                  <a:off x="2720187" y="2966664"/>
                  <a:ext cx="1806418" cy="7694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1" i="0" u="none" strike="noStrike" kern="0" cap="none" spc="0" normalizeH="0" baseline="0" noProof="0" dirty="0">
                      <a:ln>
                        <a:gradFill>
                          <a:gsLst>
                            <a:gs pos="3000">
                              <a:srgbClr val="EA6C29"/>
                            </a:gs>
                            <a:gs pos="40000">
                              <a:srgbClr val="FFE5B4"/>
                            </a:gs>
                            <a:gs pos="76000">
                              <a:schemeClr val="bg1"/>
                            </a:gs>
                          </a:gsLst>
                          <a:lin ang="5400000" scaled="1"/>
                        </a:gradFill>
                      </a:ln>
                      <a:gradFill>
                        <a:gsLst>
                          <a:gs pos="3000">
                            <a:schemeClr val="tx1"/>
                          </a:gs>
                          <a:gs pos="100000">
                            <a:schemeClr val="tx2"/>
                          </a:gs>
                        </a:gsLst>
                        <a:lin ang="5400000" scaled="1"/>
                      </a:gradFill>
                      <a:effectLst/>
                      <a:uLnTx/>
                      <a:uFillTx/>
                      <a:latin typeface="Arial"/>
                      <a:ea typeface="微软雅黑" panose="020B0503020204020204" pitchFamily="34" charset="-122"/>
                      <a:cs typeface="Arial" panose="020B0604020202020204" pitchFamily="34" charset="0"/>
                    </a:rPr>
                    <a:t>01</a:t>
                  </a:r>
                  <a:endParaRPr kumimoji="0" lang="zh-CN" altLang="en-US" sz="4400" b="1" i="0" u="none" strike="noStrike" kern="0" cap="none" spc="0" normalizeH="0" baseline="0" noProof="0" dirty="0">
                    <a:ln>
                      <a:gradFill>
                        <a:gsLst>
                          <a:gs pos="3000">
                            <a:srgbClr val="EA6C29"/>
                          </a:gs>
                          <a:gs pos="40000">
                            <a:srgbClr val="FFE5B4"/>
                          </a:gs>
                          <a:gs pos="76000">
                            <a:schemeClr val="bg1"/>
                          </a:gs>
                        </a:gsLst>
                        <a:lin ang="5400000" scaled="1"/>
                      </a:gradFill>
                    </a:ln>
                    <a:gradFill>
                      <a:gsLst>
                        <a:gs pos="3000">
                          <a:schemeClr val="tx1"/>
                        </a:gs>
                        <a:gs pos="100000">
                          <a:schemeClr val="tx2"/>
                        </a:gs>
                      </a:gsLst>
                      <a:lin ang="5400000" scaled="1"/>
                    </a:gradFill>
                    <a:effectLst/>
                    <a:uLnTx/>
                    <a:uFillTx/>
                    <a:latin typeface="Arial"/>
                    <a:ea typeface="微软雅黑" panose="020B0503020204020204" pitchFamily="34" charset="-122"/>
                    <a:cs typeface="Arial" panose="020B0604020202020204" pitchFamily="34" charset="0"/>
                  </a:endParaRPr>
                </a:p>
              </p:txBody>
            </p:sp>
          </p:grpSp>
          <p:pic>
            <p:nvPicPr>
              <p:cNvPr id="16" name="">
                <a:extLst>
                  <a:ext uri="{FF2B5EF4-FFF2-40B4-BE49-F238E27FC236}">
                    <a16:creationId xmlns:a16="http://schemas.microsoft.com/office/drawing/2014/main" id="{D7902C30-F4C8-4AFC-9B12-BEECFB19F023}"/>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flipH="1">
                <a:off x="2160474" y="2981927"/>
                <a:ext cx="749232" cy="749232"/>
              </a:xfrm>
              <a:prstGeom prst="rect">
                <a:avLst/>
              </a:prstGeom>
            </p:spPr>
          </p:pic>
        </p:grpSp>
      </p:grpSp>
      <p:grpSp>
        <p:nvGrpSpPr>
          <p:cNvPr id="8" name=""/>
          <p:cNvGrpSpPr/>
          <p:nvPr/>
        </p:nvGrpSpPr>
        <p:grpSpPr>
          <a:xfrm>
            <a:off x="3823997" y="2800780"/>
            <a:ext cx="2319866" cy="2047902"/>
            <a:chOff x="3810745" y="2800780"/>
            <a:chExt cx="2319866" cy="2047902"/>
          </a:xfrm>
        </p:grpSpPr>
        <p:grpSp>
          <p:nvGrpSpPr>
            <p:cNvPr id="5" name="">
              <a:extLst>
                <a:ext uri="{FF2B5EF4-FFF2-40B4-BE49-F238E27FC236}">
                  <a16:creationId xmlns:a16="http://schemas.microsoft.com/office/drawing/2014/main" id="{28C3F1B1-6DE9-44CA-B794-90A84B5D860A}"/>
                </a:ext>
              </a:extLst>
            </p:cNvPr>
            <p:cNvGrpSpPr/>
            <p:nvPr/>
          </p:nvGrpSpPr>
          <p:grpSpPr>
            <a:xfrm>
              <a:off x="3810745" y="3913813"/>
              <a:ext cx="2319866" cy="934869"/>
              <a:chOff x="3810745" y="3913813"/>
              <a:chExt cx="2319866" cy="934869"/>
            </a:xfrm>
          </p:grpSpPr>
          <p:sp>
            <p:nvSpPr>
              <p:cNvPr id="49" name="">
                <a:extLst>
                  <a:ext uri="{FF2B5EF4-FFF2-40B4-BE49-F238E27FC236}">
                    <a16:creationId xmlns:a16="http://schemas.microsoft.com/office/drawing/2014/main" id="{40B9CDEB-8A37-4DC3-8F0D-19B08E79EA40}"/>
                  </a:ext>
                </a:extLst>
              </p:cNvPr>
              <p:cNvSpPr txBox="1"/>
              <p:nvPr/>
            </p:nvSpPr>
            <p:spPr>
              <a:xfrm flipH="1">
                <a:off x="3810745" y="4540905"/>
                <a:ext cx="2319866"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400" i="0" u="none" strike="noStrike" kern="0" cap="none" spc="150" normalizeH="0" baseline="0" noProof="0" dirty="0">
                    <a:ln>
                      <a:noFill/>
                    </a:ln>
                    <a:gradFill>
                      <a:gsLst>
                        <a:gs pos="0">
                          <a:srgbClr val="FEF1DA"/>
                        </a:gs>
                        <a:gs pos="98000">
                          <a:srgbClr val="DBB48D"/>
                        </a:gs>
                      </a:gsLst>
                      <a:path path="circle">
                        <a:fillToRect l="50000" t="50000" r="50000" b="50000"/>
                      </a:path>
                    </a:gradFill>
                    <a:effectLst/>
                    <a:uLnTx/>
                    <a:uFillTx/>
                    <a:cs typeface="+mn-ea"/>
                    <a:sym typeface="+mn-lt"/>
                  </a:rPr>
                  <a:t>The awards ceremony</a:t>
                </a:r>
              </a:p>
            </p:txBody>
          </p:sp>
          <p:sp>
            <p:nvSpPr>
              <p:cNvPr id="50" name="">
                <a:extLst>
                  <a:ext uri="{FF2B5EF4-FFF2-40B4-BE49-F238E27FC236}">
                    <a16:creationId xmlns:a16="http://schemas.microsoft.com/office/drawing/2014/main" id="{19548760-4734-4294-B04E-98787B91E144}"/>
                  </a:ext>
                </a:extLst>
              </p:cNvPr>
              <p:cNvSpPr txBox="1"/>
              <p:nvPr/>
            </p:nvSpPr>
            <p:spPr>
              <a:xfrm>
                <a:off x="4057605" y="3913813"/>
                <a:ext cx="1826141" cy="584775"/>
              </a:xfrm>
              <a:prstGeom prst="rect">
                <a:avLst/>
              </a:prstGeom>
              <a:noFill/>
            </p:spPr>
            <p:txBody>
              <a:bodyPr wrap="none" rtlCol="0">
                <a:spAutoFit/>
              </a:bodyPr>
              <a:lstStyle>
                <a:defPPr>
                  <a:defRPr lang="zh-CN"/>
                </a:defPPr>
                <a:lvl1pPr marR="0" lvl="0" indent="0" algn="ctr" fontAlgn="auto">
                  <a:lnSpc>
                    <a:spcPct val="100000"/>
                  </a:lnSpc>
                  <a:spcBef>
                    <a:spcPts val="0"/>
                  </a:spcBef>
                  <a:spcAft>
                    <a:spcPts val="0"/>
                  </a:spcAft>
                  <a:buClrTx/>
                  <a:buSzTx/>
                  <a:buFontTx/>
                  <a:buNone/>
                  <a:tabLst/>
                  <a:defRPr kumimoji="1" sz="3200" b="1" i="0" u="none" strike="noStrike" kern="0" cap="none" spc="0" normalizeH="0" baseline="0">
                    <a:ln>
                      <a:noFill/>
                    </a:ln>
                    <a:gradFill flip="none" rotWithShape="1">
                      <a:gsLst>
                        <a:gs pos="43000">
                          <a:schemeClr val="bg1"/>
                        </a:gs>
                        <a:gs pos="98000">
                          <a:srgbClr val="DBB48D"/>
                        </a:gs>
                      </a:gsLst>
                      <a:lin ang="2700000" scaled="1"/>
                      <a:tileRect/>
                    </a:gradFill>
                    <a:effectLst>
                      <a:outerShdw blurRad="254000" dist="254000" dir="5400000" sx="103000" sy="103000" algn="ctr" rotWithShape="0">
                        <a:prstClr val="black">
                          <a:alpha val="20000"/>
                        </a:prstClr>
                      </a:outerShdw>
                    </a:effectLst>
                    <a:uLnTx/>
                    <a:uFillTx/>
                    <a:latin typeface="思源宋体 CN Heavy"/>
                    <a:ea typeface="思源宋体 CN Heavy"/>
                  </a:defRPr>
                </a:lvl1pPr>
              </a:lstStyle>
              <a:p>
                <a:r>
                  <a:rPr lang="zh-CN" altLang="en-US" dirty="0">
                    <a:gradFill>
                      <a:gsLst>
                        <a:gs pos="0">
                          <a:schemeClr val="accent1"/>
                        </a:gs>
                        <a:gs pos="100000">
                          <a:schemeClr val="tx2"/>
                        </a:gs>
                      </a:gsLst>
                      <a:lin ang="5400000" scaled="1"/>
                    </a:gradFill>
                    <a:effectLst/>
                    <a:latin typeface="+mj-ea"/>
                    <a:ea typeface="+mj-ea"/>
                    <a:cs typeface="+mn-ea"/>
                    <a:sym typeface="+mn-lt"/>
                  </a:rPr>
                  <a:t>颁奖典礼</a:t>
                </a:r>
              </a:p>
            </p:txBody>
          </p:sp>
        </p:grpSp>
        <p:grpSp>
          <p:nvGrpSpPr>
            <p:cNvPr id="19" name="">
              <a:extLst>
                <a:ext uri="{FF2B5EF4-FFF2-40B4-BE49-F238E27FC236}">
                  <a16:creationId xmlns:a16="http://schemas.microsoft.com/office/drawing/2014/main" id="{778B30A2-3FC9-4AF0-A5EA-863115EF0E20}"/>
                </a:ext>
              </a:extLst>
            </p:cNvPr>
            <p:cNvGrpSpPr/>
            <p:nvPr/>
          </p:nvGrpSpPr>
          <p:grpSpPr>
            <a:xfrm>
              <a:off x="4063185" y="2800780"/>
              <a:ext cx="1806418" cy="1487604"/>
              <a:chOff x="4063185" y="2800780"/>
              <a:chExt cx="1806418" cy="1487604"/>
            </a:xfrm>
          </p:grpSpPr>
          <p:grpSp>
            <p:nvGrpSpPr>
              <p:cNvPr id="20" name="">
                <a:extLst>
                  <a:ext uri="{FF2B5EF4-FFF2-40B4-BE49-F238E27FC236}">
                    <a16:creationId xmlns:a16="http://schemas.microsoft.com/office/drawing/2014/main" id="{9471693B-444E-4DAE-B5A8-17C1F5C2A963}"/>
                  </a:ext>
                </a:extLst>
              </p:cNvPr>
              <p:cNvGrpSpPr/>
              <p:nvPr userDrawn="1"/>
            </p:nvGrpSpPr>
            <p:grpSpPr>
              <a:xfrm>
                <a:off x="4063185" y="2800780"/>
                <a:ext cx="1806418" cy="1487604"/>
                <a:chOff x="4935544" y="2653635"/>
                <a:chExt cx="1806418" cy="1487604"/>
              </a:xfrm>
            </p:grpSpPr>
            <p:sp>
              <p:nvSpPr>
                <p:cNvPr id="22" name="">
                  <a:extLst>
                    <a:ext uri="{FF2B5EF4-FFF2-40B4-BE49-F238E27FC236}">
                      <a16:creationId xmlns:a16="http://schemas.microsoft.com/office/drawing/2014/main" id="{1747010E-976E-4B09-A355-8F5AAF8212C5}"/>
                    </a:ext>
                  </a:extLst>
                </p:cNvPr>
                <p:cNvSpPr/>
                <p:nvPr/>
              </p:nvSpPr>
              <p:spPr>
                <a:xfrm>
                  <a:off x="5099232" y="2653635"/>
                  <a:ext cx="1487605" cy="1487604"/>
                </a:xfrm>
                <a:prstGeom prst="ellipse">
                  <a:avLst/>
                </a:prstGeom>
                <a:solidFill>
                  <a:srgbClr val="FFE5B4">
                    <a:alpha val="2000"/>
                  </a:srgbClr>
                </a:solidFill>
                <a:ln w="15875" cap="flat" cmpd="sng" algn="ctr">
                  <a:gradFill>
                    <a:gsLst>
                      <a:gs pos="0">
                        <a:schemeClr val="bg2"/>
                      </a:gs>
                      <a:gs pos="34000">
                        <a:schemeClr val="tx2"/>
                      </a:gs>
                      <a:gs pos="86000">
                        <a:schemeClr val="tx2">
                          <a:alpha val="0"/>
                        </a:schemeClr>
                      </a:gs>
                    </a:gsLst>
                    <a:lin ang="5400000" scaled="1"/>
                  </a:gra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noFill/>
                    <a:effectLst/>
                    <a:uLnTx/>
                    <a:uFillTx/>
                    <a:latin typeface="Arial"/>
                    <a:ea typeface="微软雅黑" panose="020B0503020204020204" pitchFamily="34" charset="-122"/>
                    <a:cs typeface="+mn-cs"/>
                  </a:endParaRPr>
                </a:p>
              </p:txBody>
            </p:sp>
            <p:sp>
              <p:nvSpPr>
                <p:cNvPr id="23" name="">
                  <a:extLst>
                    <a:ext uri="{FF2B5EF4-FFF2-40B4-BE49-F238E27FC236}">
                      <a16:creationId xmlns:a16="http://schemas.microsoft.com/office/drawing/2014/main" id="{733E74A0-62F4-43D1-B498-23C925AF1BC4}"/>
                    </a:ext>
                  </a:extLst>
                </p:cNvPr>
                <p:cNvSpPr txBox="1"/>
                <p:nvPr/>
              </p:nvSpPr>
              <p:spPr>
                <a:xfrm>
                  <a:off x="4935544" y="2966664"/>
                  <a:ext cx="1806418" cy="7694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1" i="0" u="none" strike="noStrike" kern="0" cap="none" spc="0" normalizeH="0" baseline="0" noProof="0" dirty="0">
                      <a:ln>
                        <a:gradFill>
                          <a:gsLst>
                            <a:gs pos="11000">
                              <a:srgbClr val="EA6C29"/>
                            </a:gs>
                            <a:gs pos="40000">
                              <a:srgbClr val="FFE5B4"/>
                            </a:gs>
                            <a:gs pos="76000">
                              <a:schemeClr val="bg1"/>
                            </a:gs>
                          </a:gsLst>
                          <a:lin ang="5400000" scaled="1"/>
                        </a:gradFill>
                      </a:ln>
                      <a:gradFill>
                        <a:gsLst>
                          <a:gs pos="0">
                            <a:schemeClr val="tx1"/>
                          </a:gs>
                          <a:gs pos="100000">
                            <a:schemeClr val="tx2"/>
                          </a:gs>
                        </a:gsLst>
                        <a:lin ang="5400000" scaled="1"/>
                      </a:gradFill>
                      <a:effectLst/>
                      <a:uLnTx/>
                      <a:uFillTx/>
                      <a:latin typeface="Arial"/>
                      <a:ea typeface="微软雅黑" panose="020B0503020204020204" pitchFamily="34" charset="-122"/>
                      <a:cs typeface="Arial" panose="020B0604020202020204" pitchFamily="34" charset="0"/>
                    </a:rPr>
                    <a:t>02</a:t>
                  </a:r>
                  <a:endParaRPr kumimoji="0" lang="zh-CN" altLang="en-US" sz="4400" b="1" i="0" u="none" strike="noStrike" kern="0" cap="none" spc="0" normalizeH="0" baseline="0" noProof="0" dirty="0">
                    <a:ln>
                      <a:gradFill>
                        <a:gsLst>
                          <a:gs pos="11000">
                            <a:srgbClr val="EA6C29"/>
                          </a:gs>
                          <a:gs pos="40000">
                            <a:srgbClr val="FFE5B4"/>
                          </a:gs>
                          <a:gs pos="76000">
                            <a:schemeClr val="bg1"/>
                          </a:gs>
                        </a:gsLst>
                        <a:lin ang="5400000" scaled="1"/>
                      </a:gradFill>
                    </a:ln>
                    <a:gradFill>
                      <a:gsLst>
                        <a:gs pos="0">
                          <a:schemeClr val="tx1"/>
                        </a:gs>
                        <a:gs pos="100000">
                          <a:schemeClr val="tx2"/>
                        </a:gs>
                      </a:gsLst>
                      <a:lin ang="5400000" scaled="1"/>
                    </a:gradFill>
                    <a:effectLst/>
                    <a:uLnTx/>
                    <a:uFillTx/>
                    <a:latin typeface="Arial"/>
                    <a:ea typeface="微软雅黑" panose="020B0503020204020204" pitchFamily="34" charset="-122"/>
                    <a:cs typeface="Arial" panose="020B0604020202020204" pitchFamily="34" charset="0"/>
                  </a:endParaRPr>
                </a:p>
              </p:txBody>
            </p:sp>
          </p:grpSp>
          <p:pic>
            <p:nvPicPr>
              <p:cNvPr id="21" name="">
                <a:extLst>
                  <a:ext uri="{FF2B5EF4-FFF2-40B4-BE49-F238E27FC236}">
                    <a16:creationId xmlns:a16="http://schemas.microsoft.com/office/drawing/2014/main" id="{292D0885-07E4-4479-B405-41A07B72C3D1}"/>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flipH="1">
                <a:off x="4294319" y="3012074"/>
                <a:ext cx="749232" cy="749232"/>
              </a:xfrm>
              <a:prstGeom prst="rect">
                <a:avLst/>
              </a:prstGeom>
              <a:noFill/>
            </p:spPr>
          </p:pic>
        </p:grpSp>
      </p:grpSp>
      <p:grpSp>
        <p:nvGrpSpPr>
          <p:cNvPr id="9" name=""/>
          <p:cNvGrpSpPr/>
          <p:nvPr/>
        </p:nvGrpSpPr>
        <p:grpSpPr>
          <a:xfrm>
            <a:off x="6272960" y="2800780"/>
            <a:ext cx="1826141" cy="2047902"/>
            <a:chOff x="6272960" y="2800780"/>
            <a:chExt cx="1826141" cy="2047902"/>
          </a:xfrm>
        </p:grpSpPr>
        <p:grpSp>
          <p:nvGrpSpPr>
            <p:cNvPr id="6" name="">
              <a:extLst>
                <a:ext uri="{FF2B5EF4-FFF2-40B4-BE49-F238E27FC236}">
                  <a16:creationId xmlns:a16="http://schemas.microsoft.com/office/drawing/2014/main" id="{9CEE1CEB-052E-4A7D-8097-EFB61AC734DD}"/>
                </a:ext>
              </a:extLst>
            </p:cNvPr>
            <p:cNvGrpSpPr/>
            <p:nvPr/>
          </p:nvGrpSpPr>
          <p:grpSpPr>
            <a:xfrm>
              <a:off x="6272960" y="3913813"/>
              <a:ext cx="1826141" cy="934869"/>
              <a:chOff x="6272960" y="3913813"/>
              <a:chExt cx="1826141" cy="934869"/>
            </a:xfrm>
          </p:grpSpPr>
          <p:sp>
            <p:nvSpPr>
              <p:cNvPr id="51" name="">
                <a:extLst>
                  <a:ext uri="{FF2B5EF4-FFF2-40B4-BE49-F238E27FC236}">
                    <a16:creationId xmlns:a16="http://schemas.microsoft.com/office/drawing/2014/main" id="{6AC50131-E220-4F76-A5E2-E5D4DACC483B}"/>
                  </a:ext>
                </a:extLst>
              </p:cNvPr>
              <p:cNvSpPr txBox="1"/>
              <p:nvPr/>
            </p:nvSpPr>
            <p:spPr>
              <a:xfrm flipH="1">
                <a:off x="6475743" y="4540905"/>
                <a:ext cx="1420582"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400" i="0" u="none" strike="noStrike" kern="0" cap="none" spc="150" normalizeH="0" baseline="0" noProof="0" dirty="0">
                    <a:ln>
                      <a:noFill/>
                    </a:ln>
                    <a:gradFill>
                      <a:gsLst>
                        <a:gs pos="0">
                          <a:srgbClr val="FEF1DA"/>
                        </a:gs>
                        <a:gs pos="98000">
                          <a:srgbClr val="DBB48D"/>
                        </a:gs>
                      </a:gsLst>
                      <a:path path="circle">
                        <a:fillToRect l="50000" t="50000" r="50000" b="50000"/>
                      </a:path>
                    </a:gradFill>
                    <a:effectLst/>
                    <a:uLnTx/>
                    <a:uFillTx/>
                    <a:cs typeface="+mn-ea"/>
                    <a:sym typeface="+mn-lt"/>
                  </a:rPr>
                  <a:t>Performance</a:t>
                </a:r>
              </a:p>
            </p:txBody>
          </p:sp>
          <p:sp>
            <p:nvSpPr>
              <p:cNvPr id="52" name="">
                <a:extLst>
                  <a:ext uri="{FF2B5EF4-FFF2-40B4-BE49-F238E27FC236}">
                    <a16:creationId xmlns:a16="http://schemas.microsoft.com/office/drawing/2014/main" id="{B60E18CC-9134-4DF6-8D87-E78AA3103CE7}"/>
                  </a:ext>
                </a:extLst>
              </p:cNvPr>
              <p:cNvSpPr txBox="1"/>
              <p:nvPr/>
            </p:nvSpPr>
            <p:spPr>
              <a:xfrm>
                <a:off x="6272960" y="3913813"/>
                <a:ext cx="1826141" cy="584775"/>
              </a:xfrm>
              <a:prstGeom prst="rect">
                <a:avLst/>
              </a:prstGeom>
              <a:noFill/>
            </p:spPr>
            <p:txBody>
              <a:bodyPr wrap="none" rtlCol="0">
                <a:spAutoFit/>
              </a:bodyPr>
              <a:lstStyle>
                <a:defPPr>
                  <a:defRPr lang="zh-CN"/>
                </a:defPPr>
                <a:lvl1pPr marR="0" lvl="0" indent="0" algn="ctr" fontAlgn="auto">
                  <a:lnSpc>
                    <a:spcPct val="100000"/>
                  </a:lnSpc>
                  <a:spcBef>
                    <a:spcPts val="0"/>
                  </a:spcBef>
                  <a:spcAft>
                    <a:spcPts val="0"/>
                  </a:spcAft>
                  <a:buClrTx/>
                  <a:buSzTx/>
                  <a:buFontTx/>
                  <a:buNone/>
                  <a:tabLst/>
                  <a:defRPr kumimoji="1" sz="3200" b="1" i="0" u="none" strike="noStrike" kern="0" cap="none" spc="0" normalizeH="0" baseline="0">
                    <a:ln>
                      <a:noFill/>
                    </a:ln>
                    <a:gradFill flip="none" rotWithShape="1">
                      <a:gsLst>
                        <a:gs pos="43000">
                          <a:schemeClr val="bg1"/>
                        </a:gs>
                        <a:gs pos="98000">
                          <a:srgbClr val="DBB48D"/>
                        </a:gs>
                      </a:gsLst>
                      <a:lin ang="2700000" scaled="1"/>
                      <a:tileRect/>
                    </a:gradFill>
                    <a:effectLst>
                      <a:outerShdw blurRad="254000" dist="254000" dir="5400000" sx="103000" sy="103000" algn="ctr" rotWithShape="0">
                        <a:prstClr val="black">
                          <a:alpha val="20000"/>
                        </a:prstClr>
                      </a:outerShdw>
                    </a:effectLst>
                    <a:uLnTx/>
                    <a:uFillTx/>
                    <a:latin typeface="思源宋体 CN Heavy"/>
                    <a:ea typeface="思源宋体 CN Heavy"/>
                  </a:defRPr>
                </a:lvl1pPr>
              </a:lstStyle>
              <a:p>
                <a:r>
                  <a:rPr lang="zh-CN" altLang="en-US" dirty="0">
                    <a:gradFill>
                      <a:gsLst>
                        <a:gs pos="0">
                          <a:schemeClr val="accent1"/>
                        </a:gs>
                        <a:gs pos="100000">
                          <a:schemeClr val="tx2"/>
                        </a:gs>
                      </a:gsLst>
                      <a:lin ang="5400000" scaled="1"/>
                    </a:gradFill>
                    <a:effectLst/>
                    <a:latin typeface="+mj-ea"/>
                    <a:ea typeface="+mj-ea"/>
                    <a:cs typeface="+mn-ea"/>
                    <a:sym typeface="+mn-lt"/>
                  </a:rPr>
                  <a:t>文艺汇演</a:t>
                </a:r>
              </a:p>
            </p:txBody>
          </p:sp>
        </p:grpSp>
        <p:grpSp>
          <p:nvGrpSpPr>
            <p:cNvPr id="24" name="">
              <a:extLst>
                <a:ext uri="{FF2B5EF4-FFF2-40B4-BE49-F238E27FC236}">
                  <a16:creationId xmlns:a16="http://schemas.microsoft.com/office/drawing/2014/main" id="{02ED80E3-597D-4B50-BC8A-1CB836F025D6}"/>
                </a:ext>
              </a:extLst>
            </p:cNvPr>
            <p:cNvGrpSpPr/>
            <p:nvPr/>
          </p:nvGrpSpPr>
          <p:grpSpPr>
            <a:xfrm>
              <a:off x="6278541" y="2800780"/>
              <a:ext cx="1806418" cy="1487604"/>
              <a:chOff x="6278541" y="2800780"/>
              <a:chExt cx="1806418" cy="1487604"/>
            </a:xfrm>
          </p:grpSpPr>
          <p:grpSp>
            <p:nvGrpSpPr>
              <p:cNvPr id="25" name="">
                <a:extLst>
                  <a:ext uri="{FF2B5EF4-FFF2-40B4-BE49-F238E27FC236}">
                    <a16:creationId xmlns:a16="http://schemas.microsoft.com/office/drawing/2014/main" id="{C7782DDA-23B8-424B-A90D-CE0190E56BD0}"/>
                  </a:ext>
                </a:extLst>
              </p:cNvPr>
              <p:cNvGrpSpPr/>
              <p:nvPr userDrawn="1"/>
            </p:nvGrpSpPr>
            <p:grpSpPr>
              <a:xfrm>
                <a:off x="6278541" y="2800780"/>
                <a:ext cx="1806418" cy="1487604"/>
                <a:chOff x="7150900" y="2653635"/>
                <a:chExt cx="1806418" cy="1487604"/>
              </a:xfrm>
            </p:grpSpPr>
            <p:sp>
              <p:nvSpPr>
                <p:cNvPr id="27" name="">
                  <a:extLst>
                    <a:ext uri="{FF2B5EF4-FFF2-40B4-BE49-F238E27FC236}">
                      <a16:creationId xmlns:a16="http://schemas.microsoft.com/office/drawing/2014/main" id="{1D8C87BB-F374-4956-BB2B-CD4186E8CE98}"/>
                    </a:ext>
                  </a:extLst>
                </p:cNvPr>
                <p:cNvSpPr/>
                <p:nvPr/>
              </p:nvSpPr>
              <p:spPr>
                <a:xfrm>
                  <a:off x="7314588" y="2653635"/>
                  <a:ext cx="1487605" cy="1487604"/>
                </a:xfrm>
                <a:prstGeom prst="ellipse">
                  <a:avLst/>
                </a:prstGeom>
                <a:solidFill>
                  <a:srgbClr val="FFE5B4">
                    <a:alpha val="2000"/>
                  </a:srgbClr>
                </a:solidFill>
                <a:ln w="15875" cap="flat" cmpd="sng" algn="ctr">
                  <a:gradFill>
                    <a:gsLst>
                      <a:gs pos="0">
                        <a:schemeClr val="bg2"/>
                      </a:gs>
                      <a:gs pos="34000">
                        <a:schemeClr val="tx2"/>
                      </a:gs>
                      <a:gs pos="86000">
                        <a:schemeClr val="tx2">
                          <a:alpha val="0"/>
                        </a:schemeClr>
                      </a:gs>
                    </a:gsLst>
                    <a:lin ang="5400000" scaled="1"/>
                  </a:gra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noFill/>
                    <a:effectLst/>
                    <a:uLnTx/>
                    <a:uFillTx/>
                    <a:latin typeface="Arial"/>
                    <a:ea typeface="微软雅黑" panose="020B0503020204020204" pitchFamily="34" charset="-122"/>
                    <a:cs typeface="+mn-cs"/>
                  </a:endParaRPr>
                </a:p>
              </p:txBody>
            </p:sp>
            <p:sp>
              <p:nvSpPr>
                <p:cNvPr id="28" name="">
                  <a:extLst>
                    <a:ext uri="{FF2B5EF4-FFF2-40B4-BE49-F238E27FC236}">
                      <a16:creationId xmlns:a16="http://schemas.microsoft.com/office/drawing/2014/main" id="{90EB5919-B6D6-4004-A301-78B31C5A7938}"/>
                    </a:ext>
                  </a:extLst>
                </p:cNvPr>
                <p:cNvSpPr txBox="1"/>
                <p:nvPr/>
              </p:nvSpPr>
              <p:spPr>
                <a:xfrm>
                  <a:off x="7150900" y="2966664"/>
                  <a:ext cx="1806418" cy="7694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1" i="0" u="none" strike="noStrike" kern="0" cap="none" spc="0" normalizeH="0" baseline="0" noProof="0" dirty="0">
                      <a:ln>
                        <a:gradFill>
                          <a:gsLst>
                            <a:gs pos="11000">
                              <a:srgbClr val="EA6C29"/>
                            </a:gs>
                            <a:gs pos="40000">
                              <a:srgbClr val="FFE5B4"/>
                            </a:gs>
                            <a:gs pos="76000">
                              <a:schemeClr val="bg1"/>
                            </a:gs>
                          </a:gsLst>
                          <a:lin ang="5400000" scaled="1"/>
                        </a:gradFill>
                      </a:ln>
                      <a:gradFill>
                        <a:gsLst>
                          <a:gs pos="0">
                            <a:schemeClr val="tx1"/>
                          </a:gs>
                          <a:gs pos="100000">
                            <a:schemeClr val="tx2"/>
                          </a:gs>
                        </a:gsLst>
                        <a:lin ang="5400000" scaled="1"/>
                      </a:gradFill>
                      <a:effectLst/>
                      <a:uLnTx/>
                      <a:uFillTx/>
                      <a:latin typeface="Arial"/>
                      <a:ea typeface="微软雅黑" panose="020B0503020204020204" pitchFamily="34" charset="-122"/>
                      <a:cs typeface="Arial" panose="020B0604020202020204" pitchFamily="34" charset="0"/>
                    </a:rPr>
                    <a:t>03</a:t>
                  </a:r>
                  <a:endParaRPr kumimoji="0" lang="zh-CN" altLang="en-US" sz="4400" b="1" i="0" u="none" strike="noStrike" kern="0" cap="none" spc="0" normalizeH="0" baseline="0" noProof="0" dirty="0">
                    <a:ln>
                      <a:gradFill>
                        <a:gsLst>
                          <a:gs pos="11000">
                            <a:srgbClr val="EA6C29"/>
                          </a:gs>
                          <a:gs pos="40000">
                            <a:srgbClr val="FFE5B4"/>
                          </a:gs>
                          <a:gs pos="76000">
                            <a:schemeClr val="bg1"/>
                          </a:gs>
                        </a:gsLst>
                        <a:lin ang="5400000" scaled="1"/>
                      </a:gradFill>
                    </a:ln>
                    <a:gradFill>
                      <a:gsLst>
                        <a:gs pos="0">
                          <a:schemeClr val="tx1"/>
                        </a:gs>
                        <a:gs pos="100000">
                          <a:schemeClr val="tx2"/>
                        </a:gs>
                      </a:gsLst>
                      <a:lin ang="5400000" scaled="1"/>
                    </a:gradFill>
                    <a:effectLst/>
                    <a:uLnTx/>
                    <a:uFillTx/>
                    <a:latin typeface="Arial"/>
                    <a:ea typeface="微软雅黑" panose="020B0503020204020204" pitchFamily="34" charset="-122"/>
                    <a:cs typeface="Arial" panose="020B0604020202020204" pitchFamily="34" charset="0"/>
                  </a:endParaRPr>
                </a:p>
              </p:txBody>
            </p:sp>
          </p:grpSp>
          <p:pic>
            <p:nvPicPr>
              <p:cNvPr id="26" name="">
                <a:extLst>
                  <a:ext uri="{FF2B5EF4-FFF2-40B4-BE49-F238E27FC236}">
                    <a16:creationId xmlns:a16="http://schemas.microsoft.com/office/drawing/2014/main" id="{38CC8A22-1141-4139-AC5F-66A7828D54F1}"/>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flipH="1">
                <a:off x="6592034" y="2981927"/>
                <a:ext cx="749232" cy="749232"/>
              </a:xfrm>
              <a:prstGeom prst="rect">
                <a:avLst/>
              </a:prstGeom>
            </p:spPr>
          </p:pic>
        </p:grpSp>
      </p:grpSp>
      <p:grpSp>
        <p:nvGrpSpPr>
          <p:cNvPr id="10" name=""/>
          <p:cNvGrpSpPr/>
          <p:nvPr/>
        </p:nvGrpSpPr>
        <p:grpSpPr>
          <a:xfrm>
            <a:off x="8488315" y="2800780"/>
            <a:ext cx="1826141" cy="2047902"/>
            <a:chOff x="8488315" y="2800780"/>
            <a:chExt cx="1826141" cy="2047902"/>
          </a:xfrm>
        </p:grpSpPr>
        <p:grpSp>
          <p:nvGrpSpPr>
            <p:cNvPr id="7" name="">
              <a:extLst>
                <a:ext uri="{FF2B5EF4-FFF2-40B4-BE49-F238E27FC236}">
                  <a16:creationId xmlns:a16="http://schemas.microsoft.com/office/drawing/2014/main" id="{B86525CE-9353-477A-B08F-FA5F22243713}"/>
                </a:ext>
              </a:extLst>
            </p:cNvPr>
            <p:cNvGrpSpPr/>
            <p:nvPr/>
          </p:nvGrpSpPr>
          <p:grpSpPr>
            <a:xfrm>
              <a:off x="8488315" y="3913813"/>
              <a:ext cx="1826141" cy="934869"/>
              <a:chOff x="8488315" y="3913813"/>
              <a:chExt cx="1826141" cy="934869"/>
            </a:xfrm>
          </p:grpSpPr>
          <p:sp>
            <p:nvSpPr>
              <p:cNvPr id="53" name="">
                <a:extLst>
                  <a:ext uri="{FF2B5EF4-FFF2-40B4-BE49-F238E27FC236}">
                    <a16:creationId xmlns:a16="http://schemas.microsoft.com/office/drawing/2014/main" id="{5835BE5F-3DC1-4A84-AB6D-3AED4115269A}"/>
                  </a:ext>
                </a:extLst>
              </p:cNvPr>
              <p:cNvSpPr txBox="1"/>
              <p:nvPr/>
            </p:nvSpPr>
            <p:spPr>
              <a:xfrm flipH="1">
                <a:off x="8696709" y="4540905"/>
                <a:ext cx="1409360"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400" i="0" u="none" strike="noStrike" kern="0" cap="none" spc="150" normalizeH="0" baseline="0" noProof="0" dirty="0">
                    <a:ln>
                      <a:noFill/>
                    </a:ln>
                    <a:gradFill>
                      <a:gsLst>
                        <a:gs pos="0">
                          <a:srgbClr val="FEF1DA"/>
                        </a:gs>
                        <a:gs pos="98000">
                          <a:srgbClr val="DBB48D"/>
                        </a:gs>
                      </a:gsLst>
                      <a:path path="circle">
                        <a:fillToRect l="50000" t="50000" r="50000" b="50000"/>
                      </a:path>
                    </a:gradFill>
                    <a:effectLst/>
                    <a:uLnTx/>
                    <a:uFillTx/>
                    <a:cs typeface="+mn-ea"/>
                    <a:sym typeface="+mn-lt"/>
                  </a:rPr>
                  <a:t>Future plans</a:t>
                </a:r>
              </a:p>
            </p:txBody>
          </p:sp>
          <p:sp>
            <p:nvSpPr>
              <p:cNvPr id="54" name="">
                <a:extLst>
                  <a:ext uri="{FF2B5EF4-FFF2-40B4-BE49-F238E27FC236}">
                    <a16:creationId xmlns:a16="http://schemas.microsoft.com/office/drawing/2014/main" id="{AC7FAF5B-2834-4207-9873-5FBBBC3E26EB}"/>
                  </a:ext>
                </a:extLst>
              </p:cNvPr>
              <p:cNvSpPr txBox="1"/>
              <p:nvPr/>
            </p:nvSpPr>
            <p:spPr>
              <a:xfrm>
                <a:off x="8488315" y="3913813"/>
                <a:ext cx="1826141" cy="584775"/>
              </a:xfrm>
              <a:prstGeom prst="rect">
                <a:avLst/>
              </a:prstGeom>
              <a:noFill/>
            </p:spPr>
            <p:txBody>
              <a:bodyPr wrap="none" rtlCol="0">
                <a:spAutoFit/>
              </a:bodyPr>
              <a:lstStyle>
                <a:defPPr>
                  <a:defRPr lang="zh-CN"/>
                </a:defPPr>
                <a:lvl1pPr marR="0" lvl="0" indent="0" algn="ctr" fontAlgn="auto">
                  <a:lnSpc>
                    <a:spcPct val="100000"/>
                  </a:lnSpc>
                  <a:spcBef>
                    <a:spcPts val="0"/>
                  </a:spcBef>
                  <a:spcAft>
                    <a:spcPts val="0"/>
                  </a:spcAft>
                  <a:buClrTx/>
                  <a:buSzTx/>
                  <a:buFontTx/>
                  <a:buNone/>
                  <a:tabLst/>
                  <a:defRPr kumimoji="1" sz="3200" b="1" i="0" u="none" strike="noStrike" kern="0" cap="none" spc="0" normalizeH="0" baseline="0">
                    <a:ln>
                      <a:noFill/>
                    </a:ln>
                    <a:gradFill flip="none" rotWithShape="1">
                      <a:gsLst>
                        <a:gs pos="43000">
                          <a:schemeClr val="bg1"/>
                        </a:gs>
                        <a:gs pos="98000">
                          <a:srgbClr val="DBB48D"/>
                        </a:gs>
                      </a:gsLst>
                      <a:lin ang="2700000" scaled="1"/>
                      <a:tileRect/>
                    </a:gradFill>
                    <a:effectLst>
                      <a:outerShdw blurRad="254000" dist="254000" dir="5400000" sx="103000" sy="103000" algn="ctr" rotWithShape="0">
                        <a:prstClr val="black">
                          <a:alpha val="20000"/>
                        </a:prstClr>
                      </a:outerShdw>
                    </a:effectLst>
                    <a:uLnTx/>
                    <a:uFillTx/>
                    <a:latin typeface="思源宋体 CN Heavy"/>
                    <a:ea typeface="思源宋体 CN Heavy"/>
                  </a:defRPr>
                </a:lvl1pPr>
              </a:lstStyle>
              <a:p>
                <a:r>
                  <a:rPr lang="zh-CN" altLang="en-US" dirty="0">
                    <a:gradFill>
                      <a:gsLst>
                        <a:gs pos="0">
                          <a:schemeClr val="accent1"/>
                        </a:gs>
                        <a:gs pos="100000">
                          <a:schemeClr val="tx2"/>
                        </a:gs>
                      </a:gsLst>
                      <a:lin ang="5400000" scaled="1"/>
                    </a:gradFill>
                    <a:effectLst/>
                    <a:latin typeface="+mj-ea"/>
                    <a:ea typeface="+mj-ea"/>
                    <a:cs typeface="+mn-ea"/>
                    <a:sym typeface="+mn-lt"/>
                  </a:rPr>
                  <a:t>未来展望</a:t>
                </a:r>
              </a:p>
            </p:txBody>
          </p:sp>
        </p:grpSp>
        <p:grpSp>
          <p:nvGrpSpPr>
            <p:cNvPr id="29" name="">
              <a:extLst>
                <a:ext uri="{FF2B5EF4-FFF2-40B4-BE49-F238E27FC236}">
                  <a16:creationId xmlns:a16="http://schemas.microsoft.com/office/drawing/2014/main" id="{D9449357-52C9-498F-8365-D9EC5B864424}"/>
                </a:ext>
              </a:extLst>
            </p:cNvPr>
            <p:cNvGrpSpPr/>
            <p:nvPr/>
          </p:nvGrpSpPr>
          <p:grpSpPr>
            <a:xfrm>
              <a:off x="8493897" y="2800780"/>
              <a:ext cx="1806418" cy="1487604"/>
              <a:chOff x="8493897" y="2800780"/>
              <a:chExt cx="1806418" cy="1487604"/>
            </a:xfrm>
          </p:grpSpPr>
          <p:grpSp>
            <p:nvGrpSpPr>
              <p:cNvPr id="30" name="">
                <a:extLst>
                  <a:ext uri="{FF2B5EF4-FFF2-40B4-BE49-F238E27FC236}">
                    <a16:creationId xmlns:a16="http://schemas.microsoft.com/office/drawing/2014/main" id="{875B4574-C214-4D69-84D8-D89689606B37}"/>
                  </a:ext>
                </a:extLst>
              </p:cNvPr>
              <p:cNvGrpSpPr/>
              <p:nvPr userDrawn="1"/>
            </p:nvGrpSpPr>
            <p:grpSpPr>
              <a:xfrm>
                <a:off x="8493897" y="2800780"/>
                <a:ext cx="1806418" cy="1487604"/>
                <a:chOff x="9366256" y="2653635"/>
                <a:chExt cx="1806418" cy="1487604"/>
              </a:xfrm>
            </p:grpSpPr>
            <p:sp>
              <p:nvSpPr>
                <p:cNvPr id="32" name="">
                  <a:extLst>
                    <a:ext uri="{FF2B5EF4-FFF2-40B4-BE49-F238E27FC236}">
                      <a16:creationId xmlns:a16="http://schemas.microsoft.com/office/drawing/2014/main" id="{7497EA97-A2A9-4B22-843A-58125FFCE87B}"/>
                    </a:ext>
                  </a:extLst>
                </p:cNvPr>
                <p:cNvSpPr/>
                <p:nvPr/>
              </p:nvSpPr>
              <p:spPr>
                <a:xfrm>
                  <a:off x="9529945" y="2653635"/>
                  <a:ext cx="1487604" cy="1487604"/>
                </a:xfrm>
                <a:prstGeom prst="ellipse">
                  <a:avLst/>
                </a:prstGeom>
                <a:solidFill>
                  <a:srgbClr val="FFE5B4">
                    <a:alpha val="2000"/>
                  </a:srgbClr>
                </a:solidFill>
                <a:ln w="15875" cap="flat" cmpd="sng" algn="ctr">
                  <a:gradFill>
                    <a:gsLst>
                      <a:gs pos="0">
                        <a:schemeClr val="bg2"/>
                      </a:gs>
                      <a:gs pos="34000">
                        <a:schemeClr val="tx2"/>
                      </a:gs>
                      <a:gs pos="86000">
                        <a:schemeClr val="tx2">
                          <a:alpha val="0"/>
                        </a:schemeClr>
                      </a:gs>
                    </a:gsLst>
                    <a:lin ang="5400000" scaled="1"/>
                  </a:gra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noFill/>
                    <a:effectLst/>
                    <a:uLnTx/>
                    <a:uFillTx/>
                    <a:latin typeface="Arial"/>
                    <a:ea typeface="微软雅黑" panose="020B0503020204020204" pitchFamily="34" charset="-122"/>
                    <a:cs typeface="+mn-cs"/>
                  </a:endParaRPr>
                </a:p>
              </p:txBody>
            </p:sp>
            <p:sp>
              <p:nvSpPr>
                <p:cNvPr id="33" name="">
                  <a:extLst>
                    <a:ext uri="{FF2B5EF4-FFF2-40B4-BE49-F238E27FC236}">
                      <a16:creationId xmlns:a16="http://schemas.microsoft.com/office/drawing/2014/main" id="{E9B26A7F-F7A4-4D51-9959-C4836989BDCE}"/>
                    </a:ext>
                  </a:extLst>
                </p:cNvPr>
                <p:cNvSpPr txBox="1"/>
                <p:nvPr/>
              </p:nvSpPr>
              <p:spPr>
                <a:xfrm>
                  <a:off x="9366256" y="2966664"/>
                  <a:ext cx="1806418" cy="7694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1" i="0" u="none" strike="noStrike" kern="0" cap="none" spc="0" normalizeH="0" baseline="0" noProof="0" dirty="0">
                      <a:ln>
                        <a:gradFill>
                          <a:gsLst>
                            <a:gs pos="11000">
                              <a:srgbClr val="EA6C29"/>
                            </a:gs>
                            <a:gs pos="40000">
                              <a:srgbClr val="FFE5B4"/>
                            </a:gs>
                            <a:gs pos="76000">
                              <a:schemeClr val="bg1"/>
                            </a:gs>
                          </a:gsLst>
                          <a:lin ang="5400000" scaled="1"/>
                        </a:gradFill>
                      </a:ln>
                      <a:gradFill>
                        <a:gsLst>
                          <a:gs pos="0">
                            <a:schemeClr val="tx1"/>
                          </a:gs>
                          <a:gs pos="100000">
                            <a:schemeClr val="tx2"/>
                          </a:gs>
                        </a:gsLst>
                        <a:lin ang="5400000" scaled="1"/>
                      </a:gradFill>
                      <a:effectLst/>
                      <a:uLnTx/>
                      <a:uFillTx/>
                      <a:latin typeface="Arial"/>
                      <a:ea typeface="微软雅黑" panose="020B0503020204020204" pitchFamily="34" charset="-122"/>
                      <a:cs typeface="Arial" panose="020B0604020202020204" pitchFamily="34" charset="0"/>
                    </a:rPr>
                    <a:t>04</a:t>
                  </a:r>
                  <a:endParaRPr kumimoji="0" lang="zh-CN" altLang="en-US" sz="4400" b="1" i="0" u="none" strike="noStrike" kern="0" cap="none" spc="0" normalizeH="0" baseline="0" noProof="0" dirty="0">
                    <a:ln>
                      <a:gradFill>
                        <a:gsLst>
                          <a:gs pos="11000">
                            <a:srgbClr val="EA6C29"/>
                          </a:gs>
                          <a:gs pos="40000">
                            <a:srgbClr val="FFE5B4"/>
                          </a:gs>
                          <a:gs pos="76000">
                            <a:schemeClr val="bg1"/>
                          </a:gs>
                        </a:gsLst>
                        <a:lin ang="5400000" scaled="1"/>
                      </a:gradFill>
                    </a:ln>
                    <a:gradFill>
                      <a:gsLst>
                        <a:gs pos="0">
                          <a:schemeClr val="tx1"/>
                        </a:gs>
                        <a:gs pos="100000">
                          <a:schemeClr val="tx2"/>
                        </a:gs>
                      </a:gsLst>
                      <a:lin ang="5400000" scaled="1"/>
                    </a:gradFill>
                    <a:effectLst/>
                    <a:uLnTx/>
                    <a:uFillTx/>
                    <a:latin typeface="Arial"/>
                    <a:ea typeface="微软雅黑" panose="020B0503020204020204" pitchFamily="34" charset="-122"/>
                    <a:cs typeface="Arial" panose="020B0604020202020204" pitchFamily="34" charset="0"/>
                  </a:endParaRPr>
                </a:p>
              </p:txBody>
            </p:sp>
          </p:grpSp>
          <p:pic>
            <p:nvPicPr>
              <p:cNvPr id="31" name="">
                <a:extLst>
                  <a:ext uri="{FF2B5EF4-FFF2-40B4-BE49-F238E27FC236}">
                    <a16:creationId xmlns:a16="http://schemas.microsoft.com/office/drawing/2014/main" id="{A2197F0E-F865-4BBC-8E45-C112BE39A257}"/>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flipH="1">
                <a:off x="8802896" y="2981927"/>
                <a:ext cx="749232" cy="749232"/>
              </a:xfrm>
              <a:prstGeom prst="rect">
                <a:avLst/>
              </a:prstGeom>
            </p:spPr>
          </p:pic>
        </p:grpSp>
      </p:grpSp>
    </p:spTree>
    <p:extLst>
      <p:ext uri="{BB962C8B-B14F-4D97-AF65-F5344CB8AC3E}">
        <p14:creationId xmlns:p14="http://schemas.microsoft.com/office/powerpoint/2010/main" val="2696528397"/>
      </p:ext>
    </p:extLst>
  </p:cSld>
  <p:clrMapOvr>
    <a:masterClrMapping/>
  </p:clrMapOvr>
</p:sld>
</file>

<file path=ppt/slides/slide2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
            <a:extLst>
              <a:ext uri="{FF2B5EF4-FFF2-40B4-BE49-F238E27FC236}">
                <a16:creationId xmlns:a16="http://schemas.microsoft.com/office/drawing/2014/main" id="{68B70B1D-ADD4-44BA-BDD4-57E08D185D9F}"/>
              </a:ext>
            </a:extLst>
          </p:cNvPr>
          <p:cNvSpPr>
            <a:spLocks noGrp="1"/>
          </p:cNvSpPr>
          <p:nvPr>
            <p:ph type="title"/>
          </p:nvPr>
        </p:nvSpPr>
        <p:spPr>
          <a:xfrm>
            <a:off x="5105467" y="444022"/>
            <a:ext cx="1962874" cy="535531"/>
          </a:xfrm>
        </p:spPr>
        <p:txBody>
          <a:bodyPr>
            <a:spAutoFit/>
          </a:bodyPr>
          <a:lstStyle/>
          <a:p>
            <a:r>
              <a:rPr lang="zh-CN" altLang="en-US" dirty="0">
                <a:cs typeface="+mn-ea"/>
                <a:sym typeface="+mn-lt"/>
              </a:rPr>
              <a:t>业绩目标</a:t>
            </a:r>
          </a:p>
        </p:txBody>
      </p:sp>
      <p:sp>
        <p:nvSpPr>
          <p:cNvPr id="3" name="">
            <a:extLst>
              <a:ext uri="{FF2B5EF4-FFF2-40B4-BE49-F238E27FC236}">
                <a16:creationId xmlns:a16="http://schemas.microsoft.com/office/drawing/2014/main" id="{CD80B99E-7952-492F-B1F4-EC877606B511}"/>
              </a:ext>
            </a:extLst>
          </p:cNvPr>
          <p:cNvSpPr>
            <a:spLocks noGrp="1"/>
          </p:cNvSpPr>
          <p:nvPr>
            <p:ph sz="quarter" idx="10"/>
          </p:nvPr>
        </p:nvSpPr>
        <p:spPr>
          <a:xfrm>
            <a:off x="4836349" y="981319"/>
            <a:ext cx="2519303" cy="525272"/>
          </a:xfrm>
        </p:spPr>
        <p:txBody>
          <a:bodyPr>
            <a:spAutoFit/>
          </a:bodyPr>
          <a:lstStyle/>
          <a:p>
            <a:r>
              <a:rPr lang="en-US" altLang="zh-CN" spc="0" dirty="0">
                <a:cs typeface="+mn-ea"/>
                <a:sym typeface="+mn-lt"/>
              </a:rPr>
              <a:t>PERFORMANCE TARGETS</a:t>
            </a:r>
          </a:p>
          <a:p>
            <a:endParaRPr lang="zh-CN" altLang="en-US" spc="0" dirty="0">
              <a:cs typeface="+mn-ea"/>
              <a:sym typeface="+mn-lt"/>
            </a:endParaRPr>
          </a:p>
        </p:txBody>
      </p:sp>
      <p:grpSp>
        <p:nvGrpSpPr>
          <p:cNvPr id="2" name="">
            <a:extLst>
              <a:ext uri="{FF2B5EF4-FFF2-40B4-BE49-F238E27FC236}">
                <a16:creationId xmlns:a16="http://schemas.microsoft.com/office/drawing/2014/main" id="{AB33C212-3152-4F38-9D2C-46481620091E}"/>
              </a:ext>
            </a:extLst>
          </p:cNvPr>
          <p:cNvGrpSpPr/>
          <p:nvPr/>
        </p:nvGrpSpPr>
        <p:grpSpPr>
          <a:xfrm>
            <a:off x="1226110" y="1295294"/>
            <a:ext cx="8728672" cy="4408621"/>
            <a:chOff x="1226110" y="1295294"/>
            <a:chExt cx="8728672" cy="4408621"/>
          </a:xfrm>
        </p:grpSpPr>
        <p:sp>
          <p:nvSpPr>
            <p:cNvPr id="23" name="">
              <a:extLst>
                <a:ext uri="{FF2B5EF4-FFF2-40B4-BE49-F238E27FC236}">
                  <a16:creationId xmlns:a16="http://schemas.microsoft.com/office/drawing/2014/main" id="{315F2B5B-9B0D-4D02-81F0-BCCC18070B34}"/>
                </a:ext>
              </a:extLst>
            </p:cNvPr>
            <p:cNvSpPr/>
            <p:nvPr/>
          </p:nvSpPr>
          <p:spPr>
            <a:xfrm>
              <a:off x="3959972" y="1295294"/>
              <a:ext cx="4272055" cy="4340437"/>
            </a:xfrm>
            <a:custGeom>
              <a:avLst/>
              <a:gdLst>
                <a:gd name="connsiteX0" fmla="*/ 3809316 w 4272055"/>
                <a:gd name="connsiteY0" fmla="*/ 1120257 h 4340437"/>
                <a:gd name="connsiteX1" fmla="*/ 4272055 w 4272055"/>
                <a:gd name="connsiteY1" fmla="*/ 1534399 h 4340437"/>
                <a:gd name="connsiteX2" fmla="*/ 4040686 w 4272055"/>
                <a:gd name="connsiteY2" fmla="*/ 1534399 h 4340437"/>
                <a:gd name="connsiteX3" fmla="*/ 4040686 w 4272055"/>
                <a:gd name="connsiteY3" fmla="*/ 4340437 h 4340437"/>
                <a:gd name="connsiteX4" fmla="*/ 3577947 w 4272055"/>
                <a:gd name="connsiteY4" fmla="*/ 4340437 h 4340437"/>
                <a:gd name="connsiteX5" fmla="*/ 3577947 w 4272055"/>
                <a:gd name="connsiteY5" fmla="*/ 1534399 h 4340437"/>
                <a:gd name="connsiteX6" fmla="*/ 3346577 w 4272055"/>
                <a:gd name="connsiteY6" fmla="*/ 1534399 h 4340437"/>
                <a:gd name="connsiteX7" fmla="*/ 462739 w 4272055"/>
                <a:gd name="connsiteY7" fmla="*/ 1120257 h 4340437"/>
                <a:gd name="connsiteX8" fmla="*/ 925478 w 4272055"/>
                <a:gd name="connsiteY8" fmla="*/ 1534399 h 4340437"/>
                <a:gd name="connsiteX9" fmla="*/ 694109 w 4272055"/>
                <a:gd name="connsiteY9" fmla="*/ 1534399 h 4340437"/>
                <a:gd name="connsiteX10" fmla="*/ 694109 w 4272055"/>
                <a:gd name="connsiteY10" fmla="*/ 4340437 h 4340437"/>
                <a:gd name="connsiteX11" fmla="*/ 231370 w 4272055"/>
                <a:gd name="connsiteY11" fmla="*/ 4340437 h 4340437"/>
                <a:gd name="connsiteX12" fmla="*/ 231370 w 4272055"/>
                <a:gd name="connsiteY12" fmla="*/ 1534399 h 4340437"/>
                <a:gd name="connsiteX13" fmla="*/ 0 w 4272055"/>
                <a:gd name="connsiteY13" fmla="*/ 1534399 h 4340437"/>
                <a:gd name="connsiteX14" fmla="*/ 2136028 w 4272055"/>
                <a:gd name="connsiteY14" fmla="*/ 0 h 4340437"/>
                <a:gd name="connsiteX15" fmla="*/ 3127950 w 4272055"/>
                <a:gd name="connsiteY15" fmla="*/ 887751 h 4340437"/>
                <a:gd name="connsiteX16" fmla="*/ 2631989 w 4272055"/>
                <a:gd name="connsiteY16" fmla="*/ 887751 h 4340437"/>
                <a:gd name="connsiteX17" fmla="*/ 2631989 w 4272055"/>
                <a:gd name="connsiteY17" fmla="*/ 4340437 h 4340437"/>
                <a:gd name="connsiteX18" fmla="*/ 1640066 w 4272055"/>
                <a:gd name="connsiteY18" fmla="*/ 4340437 h 4340437"/>
                <a:gd name="connsiteX19" fmla="*/ 1640066 w 4272055"/>
                <a:gd name="connsiteY19" fmla="*/ 887751 h 4340437"/>
                <a:gd name="connsiteX20" fmla="*/ 1144105 w 4272055"/>
                <a:gd name="connsiteY20" fmla="*/ 887751 h 4340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72055" h="4340437">
                  <a:moveTo>
                    <a:pt x="3809316" y="1120257"/>
                  </a:moveTo>
                  <a:lnTo>
                    <a:pt x="4272055" y="1534399"/>
                  </a:lnTo>
                  <a:lnTo>
                    <a:pt x="4040686" y="1534399"/>
                  </a:lnTo>
                  <a:lnTo>
                    <a:pt x="4040686" y="4340437"/>
                  </a:lnTo>
                  <a:lnTo>
                    <a:pt x="3577947" y="4340437"/>
                  </a:lnTo>
                  <a:lnTo>
                    <a:pt x="3577947" y="1534399"/>
                  </a:lnTo>
                  <a:lnTo>
                    <a:pt x="3346577" y="1534399"/>
                  </a:lnTo>
                  <a:close/>
                  <a:moveTo>
                    <a:pt x="462739" y="1120257"/>
                  </a:moveTo>
                  <a:lnTo>
                    <a:pt x="925478" y="1534399"/>
                  </a:lnTo>
                  <a:lnTo>
                    <a:pt x="694109" y="1534399"/>
                  </a:lnTo>
                  <a:lnTo>
                    <a:pt x="694109" y="4340437"/>
                  </a:lnTo>
                  <a:lnTo>
                    <a:pt x="231370" y="4340437"/>
                  </a:lnTo>
                  <a:lnTo>
                    <a:pt x="231370" y="1534399"/>
                  </a:lnTo>
                  <a:lnTo>
                    <a:pt x="0" y="1534399"/>
                  </a:lnTo>
                  <a:close/>
                  <a:moveTo>
                    <a:pt x="2136028" y="0"/>
                  </a:moveTo>
                  <a:lnTo>
                    <a:pt x="3127950" y="887751"/>
                  </a:lnTo>
                  <a:lnTo>
                    <a:pt x="2631989" y="887751"/>
                  </a:lnTo>
                  <a:lnTo>
                    <a:pt x="2631989" y="4340437"/>
                  </a:lnTo>
                  <a:lnTo>
                    <a:pt x="1640066" y="4340437"/>
                  </a:lnTo>
                  <a:lnTo>
                    <a:pt x="1640066" y="887751"/>
                  </a:lnTo>
                  <a:lnTo>
                    <a:pt x="1144105" y="887751"/>
                  </a:lnTo>
                  <a:close/>
                </a:path>
              </a:pathLst>
            </a:custGeom>
            <a:gradFill>
              <a:gsLst>
                <a:gs pos="42000">
                  <a:srgbClr val="F9E5B7">
                    <a:alpha val="70000"/>
                  </a:srgbClr>
                </a:gs>
                <a:gs pos="100000">
                  <a:srgbClr val="F2CB6F">
                    <a:alpha val="0"/>
                  </a:srgbClr>
                </a:gs>
                <a:gs pos="0">
                  <a:schemeClr val="accent1">
                    <a:lumMod val="40000"/>
                    <a:lumOff val="60000"/>
                  </a:schemeClr>
                </a:gs>
              </a:gsLst>
              <a:lin ang="5400000" scaled="0"/>
            </a:gradFill>
            <a:ln w="7938"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24" name="">
              <a:extLst>
                <a:ext uri="{FF2B5EF4-FFF2-40B4-BE49-F238E27FC236}">
                  <a16:creationId xmlns:a16="http://schemas.microsoft.com/office/drawing/2014/main" id="{B8C1C425-BF38-49D9-8B88-EC3475033068}"/>
                </a:ext>
              </a:extLst>
            </p:cNvPr>
            <p:cNvSpPr txBox="1"/>
            <p:nvPr/>
          </p:nvSpPr>
          <p:spPr>
            <a:xfrm flipH="1">
              <a:off x="4099299" y="2762076"/>
              <a:ext cx="3993401" cy="830997"/>
            </a:xfrm>
            <a:prstGeom prst="rect">
              <a:avLst/>
            </a:prstGeom>
            <a:noFill/>
          </p:spPr>
          <p:txBody>
            <a:bodyPr wrap="none" rtlCol="0">
              <a:spAutoFit/>
            </a:bodyPr>
            <a:lstStyle/>
            <a:p>
              <a:pPr algn="ctr">
                <a:defRPr/>
              </a:pPr>
              <a:r>
                <a:rPr kumimoji="1" lang="zh-CN" altLang="en-US" sz="4800" b="1" spc="150" dirty="0">
                  <a:gradFill>
                    <a:gsLst>
                      <a:gs pos="11000">
                        <a:srgbClr val="F3F0E6"/>
                      </a:gs>
                      <a:gs pos="100000">
                        <a:srgbClr val="F3CA4D"/>
                      </a:gs>
                    </a:gsLst>
                    <a:lin ang="2700000" scaled="1"/>
                  </a:gradFill>
                  <a:latin typeface="+mj-ea"/>
                  <a:ea typeface="+mj-ea"/>
                  <a:cs typeface="+mn-ea"/>
                  <a:sym typeface="+mn-lt"/>
                </a:rPr>
                <a:t>明年业绩目标</a:t>
              </a:r>
            </a:p>
          </p:txBody>
        </p:sp>
        <p:sp>
          <p:nvSpPr>
            <p:cNvPr id="25" name="">
              <a:extLst>
                <a:ext uri="{FF2B5EF4-FFF2-40B4-BE49-F238E27FC236}">
                  <a16:creationId xmlns:a16="http://schemas.microsoft.com/office/drawing/2014/main" id="{3A74DBC8-9C1F-425B-8F07-7F7DB2241332}"/>
                </a:ext>
              </a:extLst>
            </p:cNvPr>
            <p:cNvSpPr txBox="1"/>
            <p:nvPr/>
          </p:nvSpPr>
          <p:spPr>
            <a:xfrm>
              <a:off x="1226110" y="3487924"/>
              <a:ext cx="8728672" cy="2215991"/>
            </a:xfrm>
            <a:prstGeom prst="rect">
              <a:avLst/>
            </a:prstGeom>
            <a:noFill/>
          </p:spPr>
          <p:txBody>
            <a:bodyPr wrap="none" rtlCol="0">
              <a:spAutoFit/>
              <a:scene3d>
                <a:camera prst="perspectiveRelaxedModerately" fov="6000000">
                  <a:rot lat="0" lon="0" rev="0"/>
                </a:camera>
                <a:lightRig rig="balanced" dir="t">
                  <a:rot lat="0" lon="0" rev="1800000"/>
                </a:lightRig>
              </a:scene3d>
              <a:sp3d extrusionH="38100" prstMaterial="matte">
                <a:bevelT w="25400" h="38100"/>
                <a:bevelB w="0"/>
              </a:sp3d>
            </a:bodyPr>
            <a:lstStyle/>
            <a:p>
              <a:pPr algn="ctr">
                <a:defRPr/>
              </a:pPr>
              <a:r>
                <a:rPr lang="en-US" altLang="zh-CN" sz="13800" b="1" dirty="0">
                  <a:gradFill>
                    <a:gsLst>
                      <a:gs pos="59000">
                        <a:schemeClr val="accent4">
                          <a:lumMod val="40000"/>
                          <a:lumOff val="60000"/>
                        </a:schemeClr>
                      </a:gs>
                      <a:gs pos="21000">
                        <a:schemeClr val="accent1"/>
                      </a:gs>
                      <a:gs pos="100000">
                        <a:srgbClr val="FFC000"/>
                      </a:gs>
                    </a:gsLst>
                    <a:lin ang="5400000" scaled="0"/>
                  </a:gradFill>
                  <a:cs typeface="+mn-ea"/>
                  <a:sym typeface="+mn-lt"/>
                </a:rPr>
                <a:t>1000,0</a:t>
              </a:r>
              <a:r>
                <a:rPr lang="en-US" altLang="zh-CN" sz="5000" b="1" dirty="0">
                  <a:gradFill>
                    <a:gsLst>
                      <a:gs pos="59000">
                        <a:schemeClr val="accent4">
                          <a:lumMod val="40000"/>
                          <a:lumOff val="60000"/>
                        </a:schemeClr>
                      </a:gs>
                      <a:gs pos="21000">
                        <a:schemeClr val="accent1"/>
                      </a:gs>
                      <a:gs pos="100000">
                        <a:srgbClr val="FFC000"/>
                      </a:gs>
                    </a:gsLst>
                    <a:lin ang="5400000" scaled="0"/>
                  </a:gradFill>
                  <a:cs typeface="+mn-ea"/>
                  <a:sym typeface="+mn-lt"/>
                </a:rPr>
                <a:t> </a:t>
              </a:r>
              <a:r>
                <a:rPr lang="en-US" altLang="zh-CN" sz="13800" b="1" dirty="0">
                  <a:gradFill>
                    <a:gsLst>
                      <a:gs pos="59000">
                        <a:schemeClr val="accent4">
                          <a:lumMod val="40000"/>
                          <a:lumOff val="60000"/>
                        </a:schemeClr>
                      </a:gs>
                      <a:gs pos="21000">
                        <a:schemeClr val="accent1"/>
                      </a:gs>
                      <a:gs pos="100000">
                        <a:srgbClr val="FFC000"/>
                      </a:gs>
                    </a:gsLst>
                    <a:lin ang="5400000" scaled="0"/>
                  </a:gradFill>
                  <a:cs typeface="+mn-ea"/>
                  <a:sym typeface="+mn-lt"/>
                </a:rPr>
                <a:t>000</a:t>
              </a:r>
              <a:endParaRPr lang="zh-CN" altLang="en-US" sz="13800" b="1" dirty="0">
                <a:gradFill>
                  <a:gsLst>
                    <a:gs pos="59000">
                      <a:schemeClr val="accent4">
                        <a:lumMod val="40000"/>
                        <a:lumOff val="60000"/>
                      </a:schemeClr>
                    </a:gs>
                    <a:gs pos="21000">
                      <a:schemeClr val="accent1"/>
                    </a:gs>
                    <a:gs pos="100000">
                      <a:srgbClr val="FFC000"/>
                    </a:gs>
                  </a:gsLst>
                  <a:lin ang="5400000" scaled="0"/>
                </a:gradFill>
                <a:cs typeface="+mn-ea"/>
                <a:sym typeface="+mn-lt"/>
              </a:endParaRPr>
            </a:p>
          </p:txBody>
        </p:sp>
      </p:grpSp>
      <p:sp>
        <p:nvSpPr>
          <p:cNvPr id="26" name="">
            <a:extLst>
              <a:ext uri="{FF2B5EF4-FFF2-40B4-BE49-F238E27FC236}">
                <a16:creationId xmlns:a16="http://schemas.microsoft.com/office/drawing/2014/main" id="{EE75A3AB-51C3-4825-898D-0CBDD9FF1A3E}"/>
              </a:ext>
            </a:extLst>
          </p:cNvPr>
          <p:cNvSpPr txBox="1"/>
          <p:nvPr/>
        </p:nvSpPr>
        <p:spPr>
          <a:xfrm flipH="1">
            <a:off x="1298887" y="4756992"/>
            <a:ext cx="346569" cy="400110"/>
          </a:xfrm>
          <a:prstGeom prst="rect">
            <a:avLst/>
          </a:prstGeom>
          <a:noFill/>
        </p:spPr>
        <p:txBody>
          <a:bodyPr wrap="none" rtlCol="0">
            <a:spAutoFit/>
          </a:bodyPr>
          <a:lstStyle/>
          <a:p>
            <a:pPr algn="ctr">
              <a:defRPr/>
            </a:pPr>
            <a:r>
              <a:rPr kumimoji="1" lang="en-US" altLang="zh-CN" sz="2000" spc="150" dirty="0">
                <a:solidFill>
                  <a:schemeClr val="accent4">
                    <a:lumMod val="20000"/>
                    <a:lumOff val="80000"/>
                  </a:schemeClr>
                </a:solidFill>
                <a:cs typeface="+mn-ea"/>
                <a:sym typeface="+mn-lt"/>
              </a:rPr>
              <a:t>¥</a:t>
            </a:r>
            <a:endParaRPr kumimoji="1" lang="zh-CN" altLang="en-US" sz="2000" spc="150" dirty="0">
              <a:solidFill>
                <a:schemeClr val="accent4">
                  <a:lumMod val="20000"/>
                  <a:lumOff val="80000"/>
                </a:schemeClr>
              </a:solidFill>
              <a:cs typeface="+mn-ea"/>
              <a:sym typeface="+mn-lt"/>
            </a:endParaRPr>
          </a:p>
        </p:txBody>
      </p:sp>
      <p:sp>
        <p:nvSpPr>
          <p:cNvPr id="31" name="">
            <a:extLst>
              <a:ext uri="{FF2B5EF4-FFF2-40B4-BE49-F238E27FC236}">
                <a16:creationId xmlns:a16="http://schemas.microsoft.com/office/drawing/2014/main" id="{43FEDC17-3664-4404-B6B4-A40723A69E4C}"/>
              </a:ext>
            </a:extLst>
          </p:cNvPr>
          <p:cNvSpPr txBox="1">
            <a:spLocks/>
          </p:cNvSpPr>
          <p:nvPr/>
        </p:nvSpPr>
        <p:spPr>
          <a:xfrm>
            <a:off x="5105467" y="969469"/>
            <a:ext cx="1962874" cy="51536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lang="zh-CN" altLang="en-US" sz="3200" b="1" kern="1200" dirty="0">
                <a:gradFill>
                  <a:gsLst>
                    <a:gs pos="0">
                      <a:schemeClr val="bg1"/>
                    </a:gs>
                    <a:gs pos="100000">
                      <a:srgbClr val="F2CB6F"/>
                    </a:gs>
                  </a:gsLst>
                  <a:lin ang="5400000" scaled="0"/>
                </a:gradFill>
                <a:effectLst>
                  <a:reflection blurRad="50800" stA="17000" endPos="25000" dist="38100" dir="5400000" sy="-100000" algn="bl" rotWithShape="0"/>
                </a:effectLst>
                <a:latin typeface="+mj-ea"/>
                <a:ea typeface="+mj-ea"/>
                <a:cs typeface="+mn-cs"/>
              </a:defRPr>
            </a:lvl1pPr>
          </a:lstStyle>
          <a:p>
            <a:endParaRPr lang="zh-CN" altLang="en-US" sz="1740" dirty="0">
              <a:latin typeface="+mn-lt"/>
              <a:ea typeface="+mn-ea"/>
              <a:cs typeface="+mn-ea"/>
              <a:sym typeface="+mn-lt"/>
            </a:endParaRPr>
          </a:p>
        </p:txBody>
      </p:sp>
      <p:sp>
        <p:nvSpPr>
          <p:cNvPr id="32" name="">
            <a:extLst>
              <a:ext uri="{FF2B5EF4-FFF2-40B4-BE49-F238E27FC236}">
                <a16:creationId xmlns:a16="http://schemas.microsoft.com/office/drawing/2014/main" id="{925B22EE-882F-4C8E-ABDB-7F1DCE54A189}"/>
              </a:ext>
            </a:extLst>
          </p:cNvPr>
          <p:cNvSpPr txBox="1">
            <a:spLocks/>
          </p:cNvSpPr>
          <p:nvPr/>
        </p:nvSpPr>
        <p:spPr>
          <a:xfrm>
            <a:off x="5105467" y="969469"/>
            <a:ext cx="1962874" cy="51536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lang="zh-CN" altLang="en-US" sz="3200" b="1" kern="1200" dirty="0">
                <a:gradFill>
                  <a:gsLst>
                    <a:gs pos="0">
                      <a:schemeClr val="bg1"/>
                    </a:gs>
                    <a:gs pos="100000">
                      <a:srgbClr val="F2CB6F"/>
                    </a:gs>
                  </a:gsLst>
                  <a:lin ang="5400000" scaled="0"/>
                </a:gradFill>
                <a:effectLst>
                  <a:reflection blurRad="50800" stA="17000" endPos="25000" dist="38100" dir="5400000" sy="-100000" algn="bl" rotWithShape="0"/>
                </a:effectLst>
                <a:latin typeface="+mj-ea"/>
                <a:ea typeface="+mj-ea"/>
                <a:cs typeface="+mn-cs"/>
              </a:defRPr>
            </a:lvl1pPr>
          </a:lstStyle>
          <a:p>
            <a:endParaRPr lang="zh-CN" altLang="en-US" sz="1740" dirty="0">
              <a:latin typeface="+mn-lt"/>
              <a:ea typeface="+mn-ea"/>
              <a:cs typeface="+mn-ea"/>
              <a:sym typeface="+mn-lt"/>
            </a:endParaRPr>
          </a:p>
        </p:txBody>
      </p:sp>
    </p:spTree>
    <p:extLst>
      <p:ext uri="{BB962C8B-B14F-4D97-AF65-F5344CB8AC3E}">
        <p14:creationId xmlns:p14="http://schemas.microsoft.com/office/powerpoint/2010/main" val="1429110130"/>
      </p:ext>
    </p:extLst>
  </p:cSld>
  <p:clrMapOvr>
    <a:masterClrMapping/>
  </p:clrMapOvr>
</p:sld>
</file>

<file path=ppt/slides/slide2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
            <a:extLst>
              <a:ext uri="{FF2B5EF4-FFF2-40B4-BE49-F238E27FC236}">
                <a16:creationId xmlns:a16="http://schemas.microsoft.com/office/drawing/2014/main" id="{1AFF9E50-17E7-4434-946E-95DDA577F253}"/>
              </a:ext>
            </a:extLst>
          </p:cNvPr>
          <p:cNvGrpSpPr/>
          <p:nvPr/>
        </p:nvGrpSpPr>
        <p:grpSpPr>
          <a:xfrm>
            <a:off x="4424363" y="2488918"/>
            <a:ext cx="3343275" cy="1971675"/>
            <a:chOff x="4424363" y="2488918"/>
            <a:chExt cx="3343275" cy="1971675"/>
          </a:xfrm>
        </p:grpSpPr>
        <p:sp>
          <p:nvSpPr>
            <p:cNvPr id="4" name="">
              <a:extLst>
                <a:ext uri="{FF2B5EF4-FFF2-40B4-BE49-F238E27FC236}">
                  <a16:creationId xmlns:a16="http://schemas.microsoft.com/office/drawing/2014/main" id="{738E536C-160A-4D27-9159-23A1730D2EB0}"/>
                </a:ext>
              </a:extLst>
            </p:cNvPr>
            <p:cNvSpPr/>
            <p:nvPr/>
          </p:nvSpPr>
          <p:spPr>
            <a:xfrm>
              <a:off x="4424363" y="2488918"/>
              <a:ext cx="1971675" cy="1971675"/>
            </a:xfrm>
            <a:prstGeom prst="ellipse">
              <a:avLst/>
            </a:prstGeom>
            <a:gradFill>
              <a:gsLst>
                <a:gs pos="11000">
                  <a:schemeClr val="tx1">
                    <a:alpha val="68000"/>
                  </a:schemeClr>
                </a:gs>
                <a:gs pos="100000">
                  <a:schemeClr val="tx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cs typeface="+mn-ea"/>
                <a:sym typeface="+mn-lt"/>
              </a:endParaRPr>
            </a:p>
          </p:txBody>
        </p:sp>
        <p:sp>
          <p:nvSpPr>
            <p:cNvPr id="5" name="">
              <a:extLst>
                <a:ext uri="{FF2B5EF4-FFF2-40B4-BE49-F238E27FC236}">
                  <a16:creationId xmlns:a16="http://schemas.microsoft.com/office/drawing/2014/main" id="{7883060B-7831-4290-853C-031BB5105432}"/>
                </a:ext>
              </a:extLst>
            </p:cNvPr>
            <p:cNvSpPr/>
            <p:nvPr/>
          </p:nvSpPr>
          <p:spPr>
            <a:xfrm>
              <a:off x="5795963" y="2488918"/>
              <a:ext cx="1971675" cy="1971675"/>
            </a:xfrm>
            <a:prstGeom prst="ellipse">
              <a:avLst/>
            </a:prstGeom>
            <a:gradFill>
              <a:gsLst>
                <a:gs pos="11000">
                  <a:schemeClr val="tx1">
                    <a:alpha val="68000"/>
                  </a:schemeClr>
                </a:gs>
                <a:gs pos="100000">
                  <a:schemeClr val="tx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cs typeface="+mn-ea"/>
                <a:sym typeface="+mn-lt"/>
              </a:endParaRPr>
            </a:p>
          </p:txBody>
        </p:sp>
      </p:grpSp>
      <p:sp>
        <p:nvSpPr>
          <p:cNvPr id="7" name="">
            <a:extLst>
              <a:ext uri="{FF2B5EF4-FFF2-40B4-BE49-F238E27FC236}">
                <a16:creationId xmlns:a16="http://schemas.microsoft.com/office/drawing/2014/main" id="{6ABDC8FA-AB36-46A8-A53F-5507D8F6E7EB}"/>
              </a:ext>
            </a:extLst>
          </p:cNvPr>
          <p:cNvSpPr txBox="1"/>
          <p:nvPr/>
        </p:nvSpPr>
        <p:spPr>
          <a:xfrm>
            <a:off x="4959095" y="3322248"/>
            <a:ext cx="512962" cy="307777"/>
          </a:xfrm>
          <a:prstGeom prst="rect">
            <a:avLst/>
          </a:prstGeom>
          <a:noFill/>
        </p:spPr>
        <p:txBody>
          <a:bodyPr wrap="none" lIns="0" tIns="0" rIns="0" bIns="0" rtlCol="0" anchor="t">
            <a:spAutoFit/>
          </a:bodyPr>
          <a:lstStyle/>
          <a:p>
            <a:pPr algn="ctr"/>
            <a:r>
              <a:rPr lang="zh-CN" altLang="en-US" sz="2000" b="1" dirty="0">
                <a:solidFill>
                  <a:srgbClr val="B11516"/>
                </a:solidFill>
                <a:latin typeface="+mj-ea"/>
                <a:ea typeface="+mj-ea"/>
                <a:cs typeface="+mn-ea"/>
                <a:sym typeface="+mn-lt"/>
              </a:rPr>
              <a:t>前端</a:t>
            </a:r>
          </a:p>
        </p:txBody>
      </p:sp>
      <p:sp>
        <p:nvSpPr>
          <p:cNvPr id="8" name="">
            <a:extLst>
              <a:ext uri="{FF2B5EF4-FFF2-40B4-BE49-F238E27FC236}">
                <a16:creationId xmlns:a16="http://schemas.microsoft.com/office/drawing/2014/main" id="{F96C58B0-0182-4AFB-97B7-96114F77230F}"/>
              </a:ext>
            </a:extLst>
          </p:cNvPr>
          <p:cNvSpPr txBox="1"/>
          <p:nvPr/>
        </p:nvSpPr>
        <p:spPr>
          <a:xfrm>
            <a:off x="6525319" y="3322248"/>
            <a:ext cx="512962" cy="307777"/>
          </a:xfrm>
          <a:prstGeom prst="rect">
            <a:avLst/>
          </a:prstGeom>
          <a:noFill/>
        </p:spPr>
        <p:txBody>
          <a:bodyPr wrap="none" lIns="0" tIns="0" rIns="0" bIns="0" rtlCol="0" anchor="t">
            <a:spAutoFit/>
          </a:bodyPr>
          <a:lstStyle/>
          <a:p>
            <a:pPr algn="ctr"/>
            <a:r>
              <a:rPr lang="zh-CN" altLang="en-US" sz="2000" b="1" dirty="0">
                <a:solidFill>
                  <a:srgbClr val="B11516"/>
                </a:solidFill>
                <a:latin typeface="+mj-ea"/>
                <a:ea typeface="+mj-ea"/>
                <a:cs typeface="+mn-ea"/>
                <a:sym typeface="+mn-lt"/>
              </a:rPr>
              <a:t>后端</a:t>
            </a:r>
          </a:p>
        </p:txBody>
      </p:sp>
      <p:grpSp>
        <p:nvGrpSpPr>
          <p:cNvPr id="3" name="">
            <a:extLst>
              <a:ext uri="{FF2B5EF4-FFF2-40B4-BE49-F238E27FC236}">
                <a16:creationId xmlns:a16="http://schemas.microsoft.com/office/drawing/2014/main" id="{0AAF8077-A71A-440E-A978-1C803C4BBC62}"/>
              </a:ext>
            </a:extLst>
          </p:cNvPr>
          <p:cNvGrpSpPr/>
          <p:nvPr/>
        </p:nvGrpSpPr>
        <p:grpSpPr>
          <a:xfrm>
            <a:off x="871349" y="2022574"/>
            <a:ext cx="2969609" cy="1207484"/>
            <a:chOff x="871349" y="2022574"/>
            <a:chExt cx="2969609" cy="1207484"/>
          </a:xfrm>
        </p:grpSpPr>
        <p:sp>
          <p:nvSpPr>
            <p:cNvPr id="9" name="">
              <a:extLst>
                <a:ext uri="{FF2B5EF4-FFF2-40B4-BE49-F238E27FC236}">
                  <a16:creationId xmlns:a16="http://schemas.microsoft.com/office/drawing/2014/main" id="{6164B350-D8EC-41B0-835F-44BEDA71AB5A}"/>
                </a:ext>
              </a:extLst>
            </p:cNvPr>
            <p:cNvSpPr txBox="1"/>
            <p:nvPr/>
          </p:nvSpPr>
          <p:spPr>
            <a:xfrm>
              <a:off x="1971675" y="2022574"/>
              <a:ext cx="1869283" cy="369332"/>
            </a:xfrm>
            <a:prstGeom prst="rect">
              <a:avLst/>
            </a:prstGeom>
            <a:noFill/>
          </p:spPr>
          <p:txBody>
            <a:bodyPr wrap="square" lIns="0" tIns="0" rIns="0" bIns="0" rtlCol="0" anchor="t">
              <a:spAutoFit/>
            </a:bodyPr>
            <a:lstStyle/>
            <a:p>
              <a:pPr algn="r"/>
              <a:r>
                <a:rPr lang="en-US" altLang="zh-CN" sz="2400" b="1" dirty="0">
                  <a:solidFill>
                    <a:srgbClr val="F3CA4D"/>
                  </a:solidFill>
                  <a:latin typeface="+mj-ea"/>
                  <a:ea typeface="+mj-ea"/>
                  <a:cs typeface="+mn-ea"/>
                  <a:sym typeface="+mn-lt"/>
                </a:rPr>
                <a:t>01.</a:t>
              </a:r>
              <a:r>
                <a:rPr lang="zh-CN" altLang="en-US" sz="2400" b="1" dirty="0">
                  <a:solidFill>
                    <a:srgbClr val="F3CA4D"/>
                  </a:solidFill>
                  <a:latin typeface="+mj-ea"/>
                  <a:ea typeface="+mj-ea"/>
                  <a:cs typeface="+mn-ea"/>
                  <a:sym typeface="+mn-lt"/>
                </a:rPr>
                <a:t> 市场规划</a:t>
              </a:r>
            </a:p>
          </p:txBody>
        </p:sp>
        <p:sp>
          <p:nvSpPr>
            <p:cNvPr id="10" name="">
              <a:extLst>
                <a:ext uri="{FF2B5EF4-FFF2-40B4-BE49-F238E27FC236}">
                  <a16:creationId xmlns:a16="http://schemas.microsoft.com/office/drawing/2014/main" id="{A218F864-B269-4DA2-B2D9-4BA948CD31C6}"/>
                </a:ext>
              </a:extLst>
            </p:cNvPr>
            <p:cNvSpPr txBox="1"/>
            <p:nvPr/>
          </p:nvSpPr>
          <p:spPr>
            <a:xfrm>
              <a:off x="871349" y="2432019"/>
              <a:ext cx="2969609" cy="798039"/>
            </a:xfrm>
            <a:prstGeom prst="rect">
              <a:avLst/>
            </a:prstGeom>
            <a:noFill/>
          </p:spPr>
          <p:txBody>
            <a:bodyPr wrap="square" lIns="0" tIns="0" rIns="0" bIns="0" rtlCol="0" anchor="t">
              <a:spAutoFit/>
            </a:bodyPr>
            <a:lstStyle/>
            <a:p>
              <a:pPr algn="r">
                <a:lnSpc>
                  <a:spcPct val="150000"/>
                </a:lnSpc>
              </a:pPr>
              <a:r>
                <a:rPr lang="zh-CN" altLang="en-US" sz="1200" b="0" dirty="0">
                  <a:effectLst/>
                  <a:cs typeface="+mn-ea"/>
                  <a:sym typeface="+mn-lt"/>
                </a:rPr>
                <a:t>活动经费的预算 俗话说的好凡事预则立</a:t>
              </a:r>
              <a:r>
                <a:rPr lang="en-US" altLang="zh-CN" sz="1200" b="0" dirty="0">
                  <a:effectLst/>
                  <a:cs typeface="+mn-ea"/>
                  <a:sym typeface="+mn-lt"/>
                </a:rPr>
                <a:t>,</a:t>
              </a:r>
              <a:r>
                <a:rPr lang="zh-CN" altLang="en-US" sz="1200" b="0" dirty="0">
                  <a:effectLst/>
                  <a:cs typeface="+mn-ea"/>
                  <a:sym typeface="+mn-lt"/>
                </a:rPr>
                <a:t>不预则废</a:t>
              </a:r>
              <a:r>
                <a:rPr lang="en-US" altLang="zh-CN" sz="1200" b="0" dirty="0">
                  <a:effectLst/>
                  <a:cs typeface="+mn-ea"/>
                  <a:sym typeface="+mn-lt"/>
                </a:rPr>
                <a:t>,</a:t>
              </a:r>
              <a:r>
                <a:rPr lang="zh-CN" altLang="en-US" sz="1200" b="0" dirty="0">
                  <a:effectLst/>
                  <a:cs typeface="+mn-ea"/>
                  <a:sym typeface="+mn-lt"/>
                </a:rPr>
                <a:t>预算好活动经费是活动的开 篇也是统筹整个活动的所必要开支的一项工作</a:t>
              </a:r>
            </a:p>
          </p:txBody>
        </p:sp>
      </p:grpSp>
      <p:grpSp>
        <p:nvGrpSpPr>
          <p:cNvPr id="6" name="">
            <a:extLst>
              <a:ext uri="{FF2B5EF4-FFF2-40B4-BE49-F238E27FC236}">
                <a16:creationId xmlns:a16="http://schemas.microsoft.com/office/drawing/2014/main" id="{76E8CEFF-6618-4C53-97C7-AACAB8307832}"/>
              </a:ext>
            </a:extLst>
          </p:cNvPr>
          <p:cNvGrpSpPr/>
          <p:nvPr/>
        </p:nvGrpSpPr>
        <p:grpSpPr>
          <a:xfrm>
            <a:off x="871349" y="4178573"/>
            <a:ext cx="2969609" cy="1484804"/>
            <a:chOff x="871349" y="4178573"/>
            <a:chExt cx="2969609" cy="1484804"/>
          </a:xfrm>
        </p:grpSpPr>
        <p:sp>
          <p:nvSpPr>
            <p:cNvPr id="11" name="">
              <a:extLst>
                <a:ext uri="{FF2B5EF4-FFF2-40B4-BE49-F238E27FC236}">
                  <a16:creationId xmlns:a16="http://schemas.microsoft.com/office/drawing/2014/main" id="{4A09E3D9-C567-49A9-8B38-317A3A406F88}"/>
                </a:ext>
              </a:extLst>
            </p:cNvPr>
            <p:cNvSpPr txBox="1"/>
            <p:nvPr/>
          </p:nvSpPr>
          <p:spPr>
            <a:xfrm>
              <a:off x="2052006" y="4178573"/>
              <a:ext cx="1788952" cy="369332"/>
            </a:xfrm>
            <a:prstGeom prst="rect">
              <a:avLst/>
            </a:prstGeom>
            <a:noFill/>
          </p:spPr>
          <p:txBody>
            <a:bodyPr wrap="none" lIns="0" tIns="0" rIns="0" bIns="0" rtlCol="0" anchor="t">
              <a:spAutoFit/>
            </a:bodyPr>
            <a:lstStyle/>
            <a:p>
              <a:pPr algn="r"/>
              <a:r>
                <a:rPr lang="en-US" altLang="zh-CN" sz="2400" b="1" dirty="0">
                  <a:solidFill>
                    <a:srgbClr val="F3CA4D"/>
                  </a:solidFill>
                  <a:latin typeface="+mj-ea"/>
                  <a:ea typeface="+mj-ea"/>
                  <a:cs typeface="+mn-ea"/>
                  <a:sym typeface="+mn-lt"/>
                </a:rPr>
                <a:t>02.</a:t>
              </a:r>
              <a:r>
                <a:rPr lang="zh-CN" altLang="en-US" sz="2400" b="1" dirty="0">
                  <a:solidFill>
                    <a:srgbClr val="F3CA4D"/>
                  </a:solidFill>
                  <a:latin typeface="+mj-ea"/>
                  <a:ea typeface="+mj-ea"/>
                  <a:cs typeface="+mn-ea"/>
                  <a:sym typeface="+mn-lt"/>
                </a:rPr>
                <a:t> 产品规划</a:t>
              </a:r>
            </a:p>
          </p:txBody>
        </p:sp>
        <p:sp>
          <p:nvSpPr>
            <p:cNvPr id="12" name="">
              <a:extLst>
                <a:ext uri="{FF2B5EF4-FFF2-40B4-BE49-F238E27FC236}">
                  <a16:creationId xmlns:a16="http://schemas.microsoft.com/office/drawing/2014/main" id="{42212630-1718-4333-AF7E-CF81FC7B54CD}"/>
                </a:ext>
              </a:extLst>
            </p:cNvPr>
            <p:cNvSpPr txBox="1"/>
            <p:nvPr/>
          </p:nvSpPr>
          <p:spPr>
            <a:xfrm>
              <a:off x="871349" y="4588018"/>
              <a:ext cx="2969609" cy="1075359"/>
            </a:xfrm>
            <a:prstGeom prst="rect">
              <a:avLst/>
            </a:prstGeom>
            <a:noFill/>
          </p:spPr>
          <p:txBody>
            <a:bodyPr wrap="square" lIns="0" tIns="0" rIns="0" bIns="0" rtlCol="0" anchor="t">
              <a:spAutoFit/>
            </a:bodyPr>
            <a:lstStyle/>
            <a:p>
              <a:pPr algn="r">
                <a:lnSpc>
                  <a:spcPct val="150000"/>
                </a:lnSpc>
              </a:pPr>
              <a:r>
                <a:rPr lang="zh-CN" altLang="en-US" sz="1200" b="0" dirty="0">
                  <a:effectLst/>
                  <a:cs typeface="+mn-ea"/>
                  <a:sym typeface="+mn-lt"/>
                </a:rPr>
                <a:t>产品规划是指产品规划人员通过调查研究，在研究市场、探寻客户</a:t>
              </a:r>
              <a:r>
                <a:rPr lang="en-US" altLang="zh-CN" sz="1200" b="0" dirty="0">
                  <a:effectLst/>
                  <a:cs typeface="+mn-ea"/>
                  <a:sym typeface="+mn-lt"/>
                </a:rPr>
                <a:t>/</a:t>
              </a:r>
              <a:r>
                <a:rPr lang="zh-CN" altLang="en-US" sz="1200" b="0" dirty="0">
                  <a:effectLst/>
                  <a:cs typeface="+mn-ea"/>
                  <a:sym typeface="+mn-lt"/>
                </a:rPr>
                <a:t>消费者需求、分析竞争对手、衡量外在机会与风险，以及对市场和技术发展态势综合研究的基础上</a:t>
              </a:r>
            </a:p>
          </p:txBody>
        </p:sp>
      </p:grpSp>
      <p:grpSp>
        <p:nvGrpSpPr>
          <p:cNvPr id="17" name="">
            <a:extLst>
              <a:ext uri="{FF2B5EF4-FFF2-40B4-BE49-F238E27FC236}">
                <a16:creationId xmlns:a16="http://schemas.microsoft.com/office/drawing/2014/main" id="{2DCD4F3C-F635-4D25-93A3-175A89013275}"/>
              </a:ext>
            </a:extLst>
          </p:cNvPr>
          <p:cNvGrpSpPr/>
          <p:nvPr/>
        </p:nvGrpSpPr>
        <p:grpSpPr>
          <a:xfrm>
            <a:off x="8343497" y="2022574"/>
            <a:ext cx="2565803" cy="1207805"/>
            <a:chOff x="8343497" y="2022574"/>
            <a:chExt cx="2565803" cy="1207805"/>
          </a:xfrm>
        </p:grpSpPr>
        <p:sp>
          <p:nvSpPr>
            <p:cNvPr id="13" name="">
              <a:extLst>
                <a:ext uri="{FF2B5EF4-FFF2-40B4-BE49-F238E27FC236}">
                  <a16:creationId xmlns:a16="http://schemas.microsoft.com/office/drawing/2014/main" id="{64931CB6-D5F2-4C0B-A115-EEAF1CCDC5D1}"/>
                </a:ext>
              </a:extLst>
            </p:cNvPr>
            <p:cNvSpPr txBox="1"/>
            <p:nvPr/>
          </p:nvSpPr>
          <p:spPr>
            <a:xfrm>
              <a:off x="8343497" y="2022574"/>
              <a:ext cx="2096728" cy="369332"/>
            </a:xfrm>
            <a:prstGeom prst="rect">
              <a:avLst/>
            </a:prstGeom>
            <a:noFill/>
          </p:spPr>
          <p:txBody>
            <a:bodyPr wrap="none" lIns="0" tIns="0" rIns="0" bIns="0" rtlCol="0" anchor="t">
              <a:spAutoFit/>
            </a:bodyPr>
            <a:lstStyle/>
            <a:p>
              <a:r>
                <a:rPr lang="en-US" altLang="zh-CN" sz="2400" b="1" dirty="0">
                  <a:solidFill>
                    <a:srgbClr val="F3CA4D"/>
                  </a:solidFill>
                  <a:latin typeface="+mj-ea"/>
                  <a:ea typeface="+mj-ea"/>
                  <a:cs typeface="+mn-ea"/>
                  <a:sym typeface="+mn-lt"/>
                </a:rPr>
                <a:t>03.</a:t>
              </a:r>
              <a:r>
                <a:rPr lang="zh-CN" altLang="en-US" sz="2400" b="1" dirty="0">
                  <a:solidFill>
                    <a:srgbClr val="F3CA4D"/>
                  </a:solidFill>
                  <a:latin typeface="+mj-ea"/>
                  <a:ea typeface="+mj-ea"/>
                  <a:cs typeface="+mn-ea"/>
                  <a:sym typeface="+mn-lt"/>
                </a:rPr>
                <a:t> 新媒体营销</a:t>
              </a:r>
            </a:p>
          </p:txBody>
        </p:sp>
        <p:sp>
          <p:nvSpPr>
            <p:cNvPr id="14" name="">
              <a:extLst>
                <a:ext uri="{FF2B5EF4-FFF2-40B4-BE49-F238E27FC236}">
                  <a16:creationId xmlns:a16="http://schemas.microsoft.com/office/drawing/2014/main" id="{59DE396B-166C-4873-8BAE-593CEFD65D48}"/>
                </a:ext>
              </a:extLst>
            </p:cNvPr>
            <p:cNvSpPr txBox="1"/>
            <p:nvPr/>
          </p:nvSpPr>
          <p:spPr>
            <a:xfrm>
              <a:off x="8343497" y="2432019"/>
              <a:ext cx="2565803" cy="798360"/>
            </a:xfrm>
            <a:prstGeom prst="rect">
              <a:avLst/>
            </a:prstGeom>
            <a:noFill/>
          </p:spPr>
          <p:txBody>
            <a:bodyPr wrap="square" lIns="0" tIns="0" rIns="0" bIns="0" rtlCol="0" anchor="t">
              <a:spAutoFit/>
            </a:bodyPr>
            <a:lstStyle/>
            <a:p>
              <a:pPr>
                <a:lnSpc>
                  <a:spcPct val="150000"/>
                </a:lnSpc>
              </a:pPr>
              <a:r>
                <a:rPr lang="zh-CN" altLang="en-US" sz="1200" b="0" dirty="0">
                  <a:effectLst/>
                  <a:cs typeface="+mn-ea"/>
                  <a:sym typeface="+mn-lt"/>
                </a:rPr>
                <a:t>新媒体营销是指利用新媒体平台进行营销的方式。在</a:t>
              </a:r>
              <a:r>
                <a:rPr lang="en-US" altLang="zh-CN" sz="1200" b="0" dirty="0">
                  <a:effectLst/>
                  <a:cs typeface="+mn-ea"/>
                  <a:sym typeface="+mn-lt"/>
                </a:rPr>
                <a:t>web2.0</a:t>
              </a:r>
              <a:r>
                <a:rPr lang="zh-CN" altLang="en-US" sz="1200" b="0" dirty="0">
                  <a:effectLst/>
                  <a:cs typeface="+mn-ea"/>
                  <a:sym typeface="+mn-lt"/>
                </a:rPr>
                <a:t>带来巨大革新的时代，营销方式也带来变革，沟通</a:t>
              </a:r>
            </a:p>
          </p:txBody>
        </p:sp>
      </p:grpSp>
      <p:grpSp>
        <p:nvGrpSpPr>
          <p:cNvPr id="21" name="">
            <a:extLst>
              <a:ext uri="{FF2B5EF4-FFF2-40B4-BE49-F238E27FC236}">
                <a16:creationId xmlns:a16="http://schemas.microsoft.com/office/drawing/2014/main" id="{97A3CCF4-E3DF-406B-AF4A-34487A6CA6B5}"/>
              </a:ext>
            </a:extLst>
          </p:cNvPr>
          <p:cNvGrpSpPr/>
          <p:nvPr/>
        </p:nvGrpSpPr>
        <p:grpSpPr>
          <a:xfrm>
            <a:off x="8343497" y="4178573"/>
            <a:ext cx="2565803" cy="1484804"/>
            <a:chOff x="8343497" y="4178573"/>
            <a:chExt cx="2565803" cy="1484804"/>
          </a:xfrm>
        </p:grpSpPr>
        <p:sp>
          <p:nvSpPr>
            <p:cNvPr id="15" name="">
              <a:extLst>
                <a:ext uri="{FF2B5EF4-FFF2-40B4-BE49-F238E27FC236}">
                  <a16:creationId xmlns:a16="http://schemas.microsoft.com/office/drawing/2014/main" id="{091C53F9-9A4B-4694-8860-EDE5BCD9FED6}"/>
                </a:ext>
              </a:extLst>
            </p:cNvPr>
            <p:cNvSpPr txBox="1"/>
            <p:nvPr/>
          </p:nvSpPr>
          <p:spPr>
            <a:xfrm>
              <a:off x="8343497" y="4178573"/>
              <a:ext cx="1788951" cy="369332"/>
            </a:xfrm>
            <a:prstGeom prst="rect">
              <a:avLst/>
            </a:prstGeom>
            <a:noFill/>
          </p:spPr>
          <p:txBody>
            <a:bodyPr wrap="none" lIns="0" tIns="0" rIns="0" bIns="0" rtlCol="0" anchor="t">
              <a:spAutoFit/>
            </a:bodyPr>
            <a:lstStyle/>
            <a:p>
              <a:r>
                <a:rPr lang="en-US" altLang="zh-CN" sz="2400" b="1" dirty="0">
                  <a:solidFill>
                    <a:srgbClr val="F3CA4D"/>
                  </a:solidFill>
                  <a:latin typeface="+mj-ea"/>
                  <a:ea typeface="+mj-ea"/>
                  <a:cs typeface="+mn-ea"/>
                  <a:sym typeface="+mn-lt"/>
                </a:rPr>
                <a:t>04.</a:t>
              </a:r>
              <a:r>
                <a:rPr lang="zh-CN" altLang="en-US" sz="2400" b="1" dirty="0">
                  <a:solidFill>
                    <a:srgbClr val="F3CA4D"/>
                  </a:solidFill>
                  <a:latin typeface="+mj-ea"/>
                  <a:ea typeface="+mj-ea"/>
                  <a:cs typeface="+mn-ea"/>
                  <a:sym typeface="+mn-lt"/>
                </a:rPr>
                <a:t> 财务支持</a:t>
              </a:r>
            </a:p>
          </p:txBody>
        </p:sp>
        <p:sp>
          <p:nvSpPr>
            <p:cNvPr id="16" name="">
              <a:extLst>
                <a:ext uri="{FF2B5EF4-FFF2-40B4-BE49-F238E27FC236}">
                  <a16:creationId xmlns:a16="http://schemas.microsoft.com/office/drawing/2014/main" id="{55A3F6A9-946D-4B4C-9147-99C3FAE5DCE4}"/>
                </a:ext>
              </a:extLst>
            </p:cNvPr>
            <p:cNvSpPr txBox="1"/>
            <p:nvPr/>
          </p:nvSpPr>
          <p:spPr>
            <a:xfrm>
              <a:off x="8343497" y="4588018"/>
              <a:ext cx="2565803" cy="1075359"/>
            </a:xfrm>
            <a:prstGeom prst="rect">
              <a:avLst/>
            </a:prstGeom>
            <a:noFill/>
          </p:spPr>
          <p:txBody>
            <a:bodyPr wrap="square" lIns="0" tIns="0" rIns="0" bIns="0" rtlCol="0" anchor="t">
              <a:spAutoFit/>
            </a:bodyPr>
            <a:lstStyle/>
            <a:p>
              <a:pPr>
                <a:lnSpc>
                  <a:spcPct val="150000"/>
                </a:lnSpc>
              </a:pPr>
              <a:r>
                <a:rPr lang="zh-CN" altLang="en-US" sz="1200" b="0" dirty="0">
                  <a:effectLst/>
                  <a:cs typeface="+mn-ea"/>
                  <a:sym typeface="+mn-lt"/>
                </a:rPr>
                <a:t>负责协助业务流程梳理、信息化系统解决方案的制定</a:t>
              </a:r>
              <a:r>
                <a:rPr lang="en-US" altLang="zh-CN" sz="1200" b="0" dirty="0">
                  <a:effectLst/>
                  <a:cs typeface="+mn-ea"/>
                  <a:sym typeface="+mn-lt"/>
                </a:rPr>
                <a:t>,</a:t>
              </a:r>
              <a:r>
                <a:rPr lang="zh-CN" altLang="en-US" sz="1200" b="0" dirty="0">
                  <a:effectLst/>
                  <a:cs typeface="+mn-ea"/>
                  <a:sym typeface="+mn-lt"/>
                </a:rPr>
                <a:t>从财务角度出发</a:t>
              </a:r>
              <a:r>
                <a:rPr lang="en-US" altLang="zh-CN" sz="1200" b="0" dirty="0">
                  <a:effectLst/>
                  <a:cs typeface="+mn-ea"/>
                  <a:sym typeface="+mn-lt"/>
                </a:rPr>
                <a:t>,</a:t>
              </a:r>
              <a:r>
                <a:rPr lang="zh-CN" altLang="en-US" sz="1200" b="0" dirty="0">
                  <a:effectLst/>
                  <a:cs typeface="+mn-ea"/>
                  <a:sym typeface="+mn-lt"/>
                </a:rPr>
                <a:t>结合业务现状</a:t>
              </a:r>
              <a:r>
                <a:rPr lang="en-US" altLang="zh-CN" sz="1200" b="0" dirty="0">
                  <a:effectLst/>
                  <a:cs typeface="+mn-ea"/>
                  <a:sym typeface="+mn-lt"/>
                </a:rPr>
                <a:t>,</a:t>
              </a:r>
              <a:r>
                <a:rPr lang="zh-CN" altLang="en-US" sz="1200" b="0" dirty="0">
                  <a:effectLst/>
                  <a:cs typeface="+mn-ea"/>
                  <a:sym typeface="+mn-lt"/>
                </a:rPr>
                <a:t>推动业务标准化、规范化开展</a:t>
              </a:r>
              <a:r>
                <a:rPr lang="en-US" altLang="zh-CN" sz="1200" b="0" dirty="0">
                  <a:effectLst/>
                  <a:cs typeface="+mn-ea"/>
                  <a:sym typeface="+mn-lt"/>
                </a:rPr>
                <a:t>,</a:t>
              </a:r>
              <a:r>
                <a:rPr lang="zh-CN" altLang="en-US" sz="1200" b="0" dirty="0">
                  <a:effectLst/>
                  <a:cs typeface="+mn-ea"/>
                  <a:sym typeface="+mn-lt"/>
                </a:rPr>
                <a:t>确保业务系统产出完整、准确</a:t>
              </a:r>
            </a:p>
          </p:txBody>
        </p:sp>
      </p:grpSp>
      <p:sp>
        <p:nvSpPr>
          <p:cNvPr id="18" name="">
            <a:extLst>
              <a:ext uri="{FF2B5EF4-FFF2-40B4-BE49-F238E27FC236}">
                <a16:creationId xmlns:a16="http://schemas.microsoft.com/office/drawing/2014/main" id="{48EB76DF-11E0-4904-882B-C6A445750CE8}"/>
              </a:ext>
            </a:extLst>
          </p:cNvPr>
          <p:cNvSpPr>
            <a:spLocks noGrp="1"/>
          </p:cNvSpPr>
          <p:nvPr>
            <p:ph type="title"/>
          </p:nvPr>
        </p:nvSpPr>
        <p:spPr>
          <a:xfrm>
            <a:off x="5105467" y="444022"/>
            <a:ext cx="1962874" cy="535531"/>
          </a:xfrm>
        </p:spPr>
        <p:txBody>
          <a:bodyPr>
            <a:spAutoFit/>
          </a:bodyPr>
          <a:lstStyle/>
          <a:p>
            <a:r>
              <a:rPr lang="zh-CN" altLang="en-US" dirty="0">
                <a:cs typeface="+mn-ea"/>
                <a:sym typeface="+mn-lt"/>
              </a:rPr>
              <a:t>工作规划</a:t>
            </a:r>
          </a:p>
        </p:txBody>
      </p:sp>
      <p:sp>
        <p:nvSpPr>
          <p:cNvPr id="19" name="">
            <a:extLst>
              <a:ext uri="{FF2B5EF4-FFF2-40B4-BE49-F238E27FC236}">
                <a16:creationId xmlns:a16="http://schemas.microsoft.com/office/drawing/2014/main" id="{6884ED14-BB57-4A8B-8D0A-FECECE907C0B}"/>
              </a:ext>
            </a:extLst>
          </p:cNvPr>
          <p:cNvSpPr>
            <a:spLocks noGrp="1"/>
          </p:cNvSpPr>
          <p:nvPr>
            <p:ph sz="quarter" idx="10"/>
          </p:nvPr>
        </p:nvSpPr>
        <p:spPr>
          <a:xfrm>
            <a:off x="4836349" y="981319"/>
            <a:ext cx="2519303" cy="525272"/>
          </a:xfrm>
        </p:spPr>
        <p:txBody>
          <a:bodyPr>
            <a:spAutoFit/>
          </a:bodyPr>
          <a:lstStyle/>
          <a:p>
            <a:r>
              <a:rPr lang="en-US" altLang="zh-CN" spc="0" dirty="0">
                <a:cs typeface="+mn-ea"/>
                <a:sym typeface="+mn-lt"/>
              </a:rPr>
              <a:t>WORK PLANS</a:t>
            </a:r>
          </a:p>
          <a:p>
            <a:endParaRPr lang="zh-CN" altLang="en-US" spc="0" dirty="0">
              <a:cs typeface="+mn-ea"/>
              <a:sym typeface="+mn-lt"/>
            </a:endParaRPr>
          </a:p>
        </p:txBody>
      </p:sp>
      <p:sp>
        <p:nvSpPr>
          <p:cNvPr id="20" name="">
            <a:extLst>
              <a:ext uri="{FF2B5EF4-FFF2-40B4-BE49-F238E27FC236}">
                <a16:creationId xmlns:a16="http://schemas.microsoft.com/office/drawing/2014/main" id="{7A9567F1-C977-4E5F-B543-CB7D66DA8294}"/>
              </a:ext>
            </a:extLst>
          </p:cNvPr>
          <p:cNvSpPr txBox="1">
            <a:spLocks/>
          </p:cNvSpPr>
          <p:nvPr/>
        </p:nvSpPr>
        <p:spPr>
          <a:xfrm>
            <a:off x="5105467" y="969469"/>
            <a:ext cx="1962874" cy="51536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lang="zh-CN" altLang="en-US" sz="3200" b="1" kern="1200" dirty="0">
                <a:gradFill>
                  <a:gsLst>
                    <a:gs pos="0">
                      <a:schemeClr val="bg1"/>
                    </a:gs>
                    <a:gs pos="100000">
                      <a:srgbClr val="F2CB6F"/>
                    </a:gs>
                  </a:gsLst>
                  <a:lin ang="5400000" scaled="0"/>
                </a:gradFill>
                <a:effectLst>
                  <a:reflection blurRad="50800" stA="17000" endPos="25000" dist="38100" dir="5400000" sy="-100000" algn="bl" rotWithShape="0"/>
                </a:effectLst>
                <a:latin typeface="+mj-ea"/>
                <a:ea typeface="+mj-ea"/>
                <a:cs typeface="+mn-cs"/>
              </a:defRPr>
            </a:lvl1pPr>
          </a:lstStyle>
          <a:p>
            <a:endParaRPr lang="zh-CN" altLang="en-US" sz="1740" dirty="0">
              <a:latin typeface="+mn-lt"/>
              <a:ea typeface="+mn-ea"/>
              <a:cs typeface="+mn-ea"/>
              <a:sym typeface="+mn-lt"/>
            </a:endParaRPr>
          </a:p>
        </p:txBody>
      </p:sp>
    </p:spTree>
    <p:extLst>
      <p:ext uri="{BB962C8B-B14F-4D97-AF65-F5344CB8AC3E}">
        <p14:creationId xmlns:p14="http://schemas.microsoft.com/office/powerpoint/2010/main" val="1331100435"/>
      </p:ext>
    </p:extLst>
  </p:cSld>
  <p:clrMapOvr>
    <a:masterClrMapping/>
  </p:clrMapOvr>
</p:sld>
</file>

<file path=ppt/slides/slide22.xml><?xml version="1.0" encoding="utf-8"?>
<p:sld xmlns:a16="http://schemas.microsoft.com/office/drawing/2014/main" xmlns:p14="http://schemas.microsoft.com/office/powerpoint/2010/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
            <a:extLst>
              <a:ext uri="{FF2B5EF4-FFF2-40B4-BE49-F238E27FC236}">
                <a16:creationId xmlns:a16="http://schemas.microsoft.com/office/drawing/2014/main" id="{48EB76DF-11E0-4904-882B-C6A445750CE8}"/>
              </a:ext>
            </a:extLst>
          </p:cNvPr>
          <p:cNvSpPr>
            <a:spLocks noGrp="1"/>
          </p:cNvSpPr>
          <p:nvPr>
            <p:ph type="title"/>
          </p:nvPr>
        </p:nvSpPr>
        <p:spPr>
          <a:xfrm>
            <a:off x="5105467" y="444022"/>
            <a:ext cx="1962874" cy="535531"/>
          </a:xfrm>
        </p:spPr>
        <p:txBody>
          <a:bodyPr>
            <a:spAutoFit/>
          </a:bodyPr>
          <a:lstStyle/>
          <a:p>
            <a:r>
              <a:rPr lang="zh-CN" altLang="en-US" dirty="0">
                <a:cs typeface="+mn-ea"/>
                <a:sym typeface="+mn-lt"/>
              </a:rPr>
              <a:t>工作规划</a:t>
            </a:r>
          </a:p>
        </p:txBody>
      </p:sp>
      <p:sp>
        <p:nvSpPr>
          <p:cNvPr id="19" name="">
            <a:extLst>
              <a:ext uri="{FF2B5EF4-FFF2-40B4-BE49-F238E27FC236}">
                <a16:creationId xmlns:a16="http://schemas.microsoft.com/office/drawing/2014/main" id="{6884ED14-BB57-4A8B-8D0A-FECECE907C0B}"/>
              </a:ext>
            </a:extLst>
          </p:cNvPr>
          <p:cNvSpPr>
            <a:spLocks noGrp="1"/>
          </p:cNvSpPr>
          <p:nvPr>
            <p:ph sz="quarter" idx="10"/>
          </p:nvPr>
        </p:nvSpPr>
        <p:spPr>
          <a:xfrm>
            <a:off x="4836349" y="981319"/>
            <a:ext cx="2519303" cy="525272"/>
          </a:xfrm>
        </p:spPr>
        <p:txBody>
          <a:bodyPr>
            <a:spAutoFit/>
          </a:bodyPr>
          <a:lstStyle/>
          <a:p>
            <a:r>
              <a:rPr lang="en-US" altLang="zh-CN" spc="0" dirty="0">
                <a:cs typeface="+mn-ea"/>
                <a:sym typeface="+mn-lt"/>
              </a:rPr>
              <a:t>WORK PLANS</a:t>
            </a:r>
          </a:p>
          <a:p>
            <a:endParaRPr lang="zh-CN" altLang="en-US" spc="0" dirty="0">
              <a:cs typeface="+mn-ea"/>
              <a:sym typeface="+mn-lt"/>
            </a:endParaRPr>
          </a:p>
        </p:txBody>
      </p:sp>
      <p:sp>
        <p:nvSpPr>
          <p:cNvPr id="20" name="">
            <a:extLst>
              <a:ext uri="{FF2B5EF4-FFF2-40B4-BE49-F238E27FC236}">
                <a16:creationId xmlns:a16="http://schemas.microsoft.com/office/drawing/2014/main" id="{7A9567F1-C977-4E5F-B543-CB7D66DA8294}"/>
              </a:ext>
            </a:extLst>
          </p:cNvPr>
          <p:cNvSpPr txBox="1">
            <a:spLocks/>
          </p:cNvSpPr>
          <p:nvPr/>
        </p:nvSpPr>
        <p:spPr>
          <a:xfrm>
            <a:off x="5105467" y="969469"/>
            <a:ext cx="1962874" cy="51536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lang="zh-CN" altLang="en-US" sz="3200" b="1" kern="1200" dirty="0">
                <a:gradFill>
                  <a:gsLst>
                    <a:gs pos="0">
                      <a:schemeClr val="bg1"/>
                    </a:gs>
                    <a:gs pos="100000">
                      <a:srgbClr val="F2CB6F"/>
                    </a:gs>
                  </a:gsLst>
                  <a:lin ang="5400000" scaled="0"/>
                </a:gradFill>
                <a:effectLst>
                  <a:reflection blurRad="50800" stA="17000" endPos="25000" dist="38100" dir="5400000" sy="-100000" algn="bl" rotWithShape="0"/>
                </a:effectLst>
                <a:latin typeface="+mj-ea"/>
                <a:ea typeface="+mj-ea"/>
                <a:cs typeface="+mn-cs"/>
              </a:defRPr>
            </a:lvl1pPr>
          </a:lstStyle>
          <a:p>
            <a:endParaRPr lang="zh-CN" altLang="en-US" sz="1740" dirty="0">
              <a:latin typeface="+mn-lt"/>
              <a:ea typeface="+mn-ea"/>
              <a:cs typeface="+mn-ea"/>
              <a:sym typeface="+mn-lt"/>
            </a:endParaRPr>
          </a:p>
        </p:txBody>
      </p:sp>
      <p:graphicFrame>
        <p:nvGraphicFramePr>
          <p:cNvPr id="63" name="">
            <a:extLst>
              <a:ext uri="{FF2B5EF4-FFF2-40B4-BE49-F238E27FC236}">
                <a16:creationId xmlns:a16="http://schemas.microsoft.com/office/drawing/2014/main" id="{E5CC08A1-0A87-4B44-A9D8-D90C98835275}"/>
              </a:ext>
            </a:extLst>
          </p:cNvPr>
          <p:cNvGraphicFramePr>
            <a:graphicFrameLocks noGrp="1"/>
          </p:cNvGraphicFramePr>
          <p:nvPr>
            <p:extLst>
              <p:ext uri="{D42A27DB-BD31-4B8C-83A1-F6EECF244321}">
                <p14:modId xmlns:p14="http://schemas.microsoft.com/office/powerpoint/2010/main" val="1001842561"/>
              </p:ext>
            </p:extLst>
          </p:nvPr>
        </p:nvGraphicFramePr>
        <p:xfrm>
          <a:off x="1219200" y="1302542"/>
          <a:ext cx="9784080" cy="5331941"/>
        </p:xfrm>
        <a:graphic>
          <a:graphicData uri="http://schemas.openxmlformats.org/drawingml/2006/table">
            <a:tbl>
              <a:tblPr firstRow="1" bandRow="1">
                <a:tableStyleId>{5C22544A-7EE6-4342-B048-85BDC9FD1C3A}</a:tableStyleId>
              </a:tblPr>
              <a:tblGrid>
                <a:gridCol w="1956816">
                  <a:extLst>
                    <a:ext uri="{9D8B030D-6E8A-4147-A177-3AD203B41FA5}">
                      <a16:colId xmlns:a16="http://schemas.microsoft.com/office/drawing/2014/main" val="3845116855"/>
                    </a:ext>
                  </a:extLst>
                </a:gridCol>
                <a:gridCol w="1408176">
                  <a:extLst>
                    <a:ext uri="{9D8B030D-6E8A-4147-A177-3AD203B41FA5}">
                      <a16:colId xmlns:a16="http://schemas.microsoft.com/office/drawing/2014/main" val="1562372879"/>
                    </a:ext>
                  </a:extLst>
                </a:gridCol>
                <a:gridCol w="2255520">
                  <a:extLst>
                    <a:ext uri="{9D8B030D-6E8A-4147-A177-3AD203B41FA5}">
                      <a16:colId xmlns:a16="http://schemas.microsoft.com/office/drawing/2014/main" val="1714144847"/>
                    </a:ext>
                  </a:extLst>
                </a:gridCol>
                <a:gridCol w="2206752">
                  <a:extLst>
                    <a:ext uri="{9D8B030D-6E8A-4147-A177-3AD203B41FA5}">
                      <a16:colId xmlns:a16="http://schemas.microsoft.com/office/drawing/2014/main" val="2248740673"/>
                    </a:ext>
                  </a:extLst>
                </a:gridCol>
                <a:gridCol w="1956816">
                  <a:extLst>
                    <a:ext uri="{9D8B030D-6E8A-4147-A177-3AD203B41FA5}">
                      <a16:colId xmlns:a16="http://schemas.microsoft.com/office/drawing/2014/main" val="3344683281"/>
                    </a:ext>
                  </a:extLst>
                </a:gridCol>
              </a:tblGrid>
              <a:tr h="387085">
                <a:tc>
                  <a:txBody>
                    <a:bodyPr/>
                    <a:lstStyle/>
                    <a:p>
                      <a:pPr algn="ctr"/>
                      <a:r>
                        <a:rPr lang="zh-CN" altLang="en-US" sz="1400" b="1" dirty="0">
                          <a:solidFill>
                            <a:schemeClr val="tx1"/>
                          </a:solidFill>
                          <a:latin typeface="+mj-ea"/>
                          <a:ea typeface="+mj-ea"/>
                        </a:rPr>
                        <a:t>类型</a:t>
                      </a: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400" b="1" dirty="0">
                          <a:solidFill>
                            <a:schemeClr val="tx1"/>
                          </a:solidFill>
                          <a:latin typeface="+mj-ea"/>
                          <a:ea typeface="+mj-ea"/>
                        </a:rPr>
                        <a:t>品牌</a:t>
                      </a: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400" b="1" dirty="0">
                          <a:solidFill>
                            <a:schemeClr val="tx1"/>
                          </a:solidFill>
                          <a:latin typeface="+mj-ea"/>
                          <a:ea typeface="+mj-ea"/>
                        </a:rPr>
                        <a:t>标杆</a:t>
                      </a:r>
                      <a:r>
                        <a:rPr lang="en-US" altLang="zh-CN" sz="1400" b="1" dirty="0">
                          <a:solidFill>
                            <a:schemeClr val="tx1"/>
                          </a:solidFill>
                          <a:latin typeface="+mj-ea"/>
                          <a:ea typeface="+mj-ea"/>
                        </a:rPr>
                        <a:t>A</a:t>
                      </a:r>
                      <a:r>
                        <a:rPr lang="zh-CN" altLang="en-US" sz="1400" b="1" dirty="0">
                          <a:solidFill>
                            <a:schemeClr val="tx1"/>
                          </a:solidFill>
                          <a:latin typeface="+mj-ea"/>
                          <a:ea typeface="+mj-ea"/>
                        </a:rPr>
                        <a:t>公司</a:t>
                      </a: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zh-CN" altLang="en-US" sz="1400" b="1" dirty="0">
                          <a:solidFill>
                            <a:schemeClr val="tx1"/>
                          </a:solidFill>
                          <a:latin typeface="+mj-ea"/>
                          <a:ea typeface="+mj-ea"/>
                        </a:rPr>
                        <a:t>标杆</a:t>
                      </a:r>
                      <a:r>
                        <a:rPr lang="en-US" altLang="zh-CN" sz="1400" b="1" dirty="0">
                          <a:solidFill>
                            <a:schemeClr val="tx1"/>
                          </a:solidFill>
                          <a:latin typeface="+mj-ea"/>
                          <a:ea typeface="+mj-ea"/>
                        </a:rPr>
                        <a:t>B</a:t>
                      </a:r>
                      <a:r>
                        <a:rPr lang="zh-CN" altLang="en-US" sz="1400" b="1" dirty="0">
                          <a:solidFill>
                            <a:schemeClr val="tx1"/>
                          </a:solidFill>
                          <a:latin typeface="+mj-ea"/>
                          <a:ea typeface="+mj-ea"/>
                        </a:rPr>
                        <a:t>公司</a:t>
                      </a: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400" b="1" dirty="0">
                          <a:solidFill>
                            <a:schemeClr val="tx1"/>
                          </a:solidFill>
                          <a:latin typeface="+mj-ea"/>
                          <a:ea typeface="+mj-ea"/>
                        </a:rPr>
                        <a:t>微小软</a:t>
                      </a: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55889462"/>
                  </a:ext>
                </a:extLst>
              </a:tr>
              <a:tr h="413598">
                <a:tc gridSpan="2">
                  <a:txBody>
                    <a:bodyPr/>
                    <a:lstStyle/>
                    <a:p>
                      <a:pPr algn="ctr"/>
                      <a:r>
                        <a:rPr lang="zh-CN" altLang="en-US" sz="1400" b="1" dirty="0">
                          <a:solidFill>
                            <a:schemeClr val="tx1"/>
                          </a:solidFill>
                        </a:rPr>
                        <a:t>额定功率</a:t>
                      </a: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a:tc>
                <a:tc>
                  <a:txBody>
                    <a:bodyPr/>
                    <a:lstStyle/>
                    <a:p>
                      <a:pPr algn="ctr"/>
                      <a:r>
                        <a:rPr lang="en-US" altLang="zh-CN" sz="1400" dirty="0">
                          <a:solidFill>
                            <a:schemeClr val="tx1"/>
                          </a:solidFill>
                        </a:rPr>
                        <a:t>110KW</a:t>
                      </a:r>
                      <a:endParaRPr lang="zh-CN" altLang="en-US" sz="1400" dirty="0">
                        <a:solidFill>
                          <a:schemeClr val="tx1"/>
                        </a:solidFill>
                      </a:endParaRPr>
                    </a:p>
                  </a:txBody>
                  <a:tcP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solidFill>
                            <a:schemeClr val="tx1"/>
                          </a:solidFill>
                        </a:rPr>
                        <a:t>110KW</a:t>
                      </a:r>
                      <a:endParaRPr lang="zh-CN" altLang="en-US" sz="1400" dirty="0">
                        <a:solidFill>
                          <a:schemeClr val="tx1"/>
                        </a:solidFill>
                      </a:endParaRPr>
                    </a:p>
                  </a:txBody>
                  <a:tcP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solidFill>
                            <a:schemeClr val="tx1"/>
                          </a:solidFill>
                        </a:rPr>
                        <a:t>110KW</a:t>
                      </a:r>
                      <a:endParaRPr lang="zh-CN" altLang="en-US" sz="1400" dirty="0">
                        <a:solidFill>
                          <a:schemeClr val="tx1"/>
                        </a:solidFill>
                      </a:endParaRPr>
                    </a:p>
                  </a:txBody>
                  <a:tcP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00040320"/>
                  </a:ext>
                </a:extLst>
              </a:tr>
              <a:tr h="1545390">
                <a:tc rowSpan="3">
                  <a:txBody>
                    <a:bodyPr/>
                    <a:lstStyle/>
                    <a:p>
                      <a:pPr algn="ctr"/>
                      <a:r>
                        <a:rPr lang="zh-CN" altLang="en-US" sz="1400" b="1" dirty="0">
                          <a:solidFill>
                            <a:schemeClr val="tx1"/>
                          </a:solidFill>
                        </a:rPr>
                        <a:t>外部特性对比</a:t>
                      </a: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1" dirty="0">
                          <a:solidFill>
                            <a:schemeClr val="tx1"/>
                          </a:solidFill>
                        </a:rPr>
                        <a:t>产品图</a:t>
                      </a: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dirty="0">
                        <a:solidFill>
                          <a:schemeClr val="tx1"/>
                        </a:solidFill>
                      </a:endParaRP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dirty="0">
                        <a:solidFill>
                          <a:schemeClr val="tx1"/>
                        </a:solidFill>
                      </a:endParaRP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dirty="0">
                        <a:solidFill>
                          <a:schemeClr val="tx1"/>
                        </a:solidFill>
                      </a:endParaRP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31672804"/>
                  </a:ext>
                </a:extLst>
              </a:tr>
              <a:tr h="634112">
                <a:tc vMerge="1">
                  <a:txBody>
                    <a:bodyPr/>
                    <a:lstStyle/>
                    <a:p>
                      <a:endParaRPr lang="zh-CN" altLang="en-US" dirty="0"/>
                    </a:p>
                  </a:txBody>
                  <a:tcPr/>
                </a:tc>
                <a:tc>
                  <a:txBody>
                    <a:bodyPr/>
                    <a:lstStyle/>
                    <a:p>
                      <a:pPr algn="ctr"/>
                      <a:r>
                        <a:rPr lang="zh-CN" altLang="en-US" sz="1400" b="1" dirty="0">
                          <a:solidFill>
                            <a:schemeClr val="tx1"/>
                          </a:solidFill>
                        </a:rPr>
                        <a:t>外壳尺寸</a:t>
                      </a: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solidFill>
                            <a:schemeClr val="tx1"/>
                          </a:solidFill>
                        </a:rPr>
                        <a:t>960*630*660mm</a:t>
                      </a:r>
                      <a:endParaRPr lang="zh-CN" altLang="en-US" sz="1400" dirty="0">
                        <a:solidFill>
                          <a:schemeClr val="tx1"/>
                        </a:solidFill>
                      </a:endParaRP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solidFill>
                            <a:schemeClr val="tx1"/>
                          </a:solidFill>
                        </a:rPr>
                        <a:t>1071*828*810mm</a:t>
                      </a:r>
                      <a:endParaRPr lang="zh-CN" altLang="en-US" sz="1400" dirty="0">
                        <a:solidFill>
                          <a:schemeClr val="tx1"/>
                        </a:solidFill>
                      </a:endParaRP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solidFill>
                            <a:schemeClr val="tx1"/>
                          </a:solidFill>
                        </a:rPr>
                        <a:t>1076*560*745mm</a:t>
                      </a:r>
                      <a:endParaRPr lang="zh-CN" altLang="en-US" sz="1400" dirty="0">
                        <a:solidFill>
                          <a:schemeClr val="tx1"/>
                        </a:solidFill>
                      </a:endParaRP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183373142"/>
                  </a:ext>
                </a:extLst>
              </a:tr>
              <a:tr h="634112">
                <a:tc vMerge="1">
                  <a:txBody>
                    <a:bodyPr/>
                    <a:lstStyle/>
                    <a:p>
                      <a:endParaRPr lang="zh-CN" altLang="en-US" dirty="0"/>
                    </a:p>
                  </a:txBody>
                  <a:tcPr/>
                </a:tc>
                <a:tc>
                  <a:txBody>
                    <a:bodyPr/>
                    <a:lstStyle/>
                    <a:p>
                      <a:pPr algn="ctr"/>
                      <a:r>
                        <a:rPr lang="zh-CN" altLang="en-US" sz="1400" b="1" dirty="0">
                          <a:solidFill>
                            <a:schemeClr val="tx1"/>
                          </a:solidFill>
                        </a:rPr>
                        <a:t>重量</a:t>
                      </a: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solidFill>
                            <a:schemeClr val="tx1"/>
                          </a:solidFill>
                        </a:rPr>
                        <a:t>21kg</a:t>
                      </a:r>
                      <a:endParaRPr lang="zh-CN" altLang="en-US" sz="1400" dirty="0">
                        <a:solidFill>
                          <a:schemeClr val="tx1"/>
                        </a:solidFill>
                      </a:endParaRP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solidFill>
                            <a:schemeClr val="tx1"/>
                          </a:solidFill>
                        </a:rPr>
                        <a:t>21kg</a:t>
                      </a:r>
                      <a:endParaRPr lang="zh-CN" altLang="en-US" sz="1400" dirty="0">
                        <a:solidFill>
                          <a:schemeClr val="tx1"/>
                        </a:solidFill>
                      </a:endParaRP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solidFill>
                            <a:schemeClr val="tx1"/>
                          </a:solidFill>
                        </a:rPr>
                        <a:t>20kg</a:t>
                      </a:r>
                      <a:endParaRPr lang="zh-CN" altLang="en-US" sz="1400" dirty="0">
                        <a:solidFill>
                          <a:schemeClr val="tx1"/>
                        </a:solidFill>
                      </a:endParaRP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73850164"/>
                  </a:ext>
                </a:extLst>
              </a:tr>
              <a:tr h="634112">
                <a:tc rowSpan="3">
                  <a:txBody>
                    <a:bodyPr/>
                    <a:lstStyle/>
                    <a:p>
                      <a:pPr algn="ctr"/>
                      <a:r>
                        <a:rPr lang="zh-CN" altLang="en-US" sz="1400" b="1" dirty="0">
                          <a:solidFill>
                            <a:schemeClr val="tx1"/>
                          </a:solidFill>
                        </a:rPr>
                        <a:t>性能指标对比</a:t>
                      </a: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1" dirty="0">
                          <a:solidFill>
                            <a:schemeClr val="tx1"/>
                          </a:solidFill>
                        </a:rPr>
                        <a:t>耗电功率</a:t>
                      </a: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solidFill>
                            <a:schemeClr val="tx1"/>
                          </a:solidFill>
                        </a:rPr>
                        <a:t>200W</a:t>
                      </a:r>
                      <a:endParaRPr lang="zh-CN" altLang="en-US" sz="1400" dirty="0">
                        <a:solidFill>
                          <a:schemeClr val="tx1"/>
                        </a:solidFill>
                      </a:endParaRP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dirty="0">
                        <a:solidFill>
                          <a:schemeClr val="tx1"/>
                        </a:solidFill>
                      </a:endParaRP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solidFill>
                            <a:schemeClr val="tx1"/>
                          </a:solidFill>
                        </a:rPr>
                        <a:t>100W</a:t>
                      </a:r>
                      <a:endParaRPr lang="zh-CN" altLang="en-US" sz="1400" dirty="0">
                        <a:solidFill>
                          <a:schemeClr val="tx1"/>
                        </a:solidFill>
                      </a:endParaRP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320514497"/>
                  </a:ext>
                </a:extLst>
              </a:tr>
              <a:tr h="634112">
                <a:tc vMerge="1">
                  <a:txBody>
                    <a:bodyPr/>
                    <a:lstStyle/>
                    <a:p>
                      <a:endParaRPr lang="zh-CN" altLang="en-US" dirty="0"/>
                    </a:p>
                  </a:txBody>
                  <a:tcPr/>
                </a:tc>
                <a:tc>
                  <a:txBody>
                    <a:bodyPr/>
                    <a:lstStyle/>
                    <a:p>
                      <a:pPr algn="ctr"/>
                      <a:r>
                        <a:rPr lang="zh-CN" altLang="en-US" sz="1400" b="1" dirty="0">
                          <a:solidFill>
                            <a:schemeClr val="tx1"/>
                          </a:solidFill>
                        </a:rPr>
                        <a:t>质量功率密度</a:t>
                      </a: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solidFill>
                            <a:schemeClr val="tx1"/>
                          </a:solidFill>
                        </a:rPr>
                        <a:t>541W/kg</a:t>
                      </a:r>
                      <a:endParaRPr lang="zh-CN" altLang="en-US" sz="1400" dirty="0">
                        <a:solidFill>
                          <a:schemeClr val="tx1"/>
                        </a:solidFill>
                      </a:endParaRP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solidFill>
                            <a:schemeClr val="tx1"/>
                          </a:solidFill>
                        </a:rPr>
                        <a:t>≥500kW/L</a:t>
                      </a:r>
                      <a:endParaRPr lang="zh-CN" altLang="en-US" sz="1400" dirty="0">
                        <a:solidFill>
                          <a:schemeClr val="tx1"/>
                        </a:solidFill>
                      </a:endParaRP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solidFill>
                            <a:schemeClr val="tx1"/>
                          </a:solidFill>
                        </a:rPr>
                        <a:t>550W/kg</a:t>
                      </a:r>
                      <a:endParaRPr lang="zh-CN" altLang="en-US" sz="1400" dirty="0">
                        <a:solidFill>
                          <a:schemeClr val="tx1"/>
                        </a:solidFill>
                      </a:endParaRP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26803833"/>
                  </a:ext>
                </a:extLst>
              </a:tr>
              <a:tr h="449420">
                <a:tc vMerge="1">
                  <a:txBody>
                    <a:bodyPr/>
                    <a:lstStyle/>
                    <a:p>
                      <a:endParaRPr lang="zh-CN" altLang="en-US" dirty="0"/>
                    </a:p>
                  </a:txBody>
                  <a:tcPr/>
                </a:tc>
                <a:tc>
                  <a:txBody>
                    <a:bodyPr/>
                    <a:lstStyle/>
                    <a:p>
                      <a:pPr algn="ctr"/>
                      <a:r>
                        <a:rPr lang="zh-CN" altLang="en-US" sz="1400" b="1" dirty="0">
                          <a:solidFill>
                            <a:schemeClr val="tx1"/>
                          </a:solidFill>
                        </a:rPr>
                        <a:t>设计寿命</a:t>
                      </a: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solidFill>
                            <a:schemeClr val="tx1"/>
                          </a:solidFill>
                        </a:rPr>
                        <a:t>30000H</a:t>
                      </a:r>
                      <a:endParaRPr lang="zh-CN" altLang="en-US" sz="1400" dirty="0">
                        <a:solidFill>
                          <a:schemeClr val="tx1"/>
                        </a:solidFill>
                      </a:endParaRP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solidFill>
                            <a:schemeClr val="tx1"/>
                          </a:solidFill>
                        </a:rPr>
                        <a:t>25000H</a:t>
                      </a:r>
                      <a:endParaRPr lang="zh-CN" altLang="en-US" sz="1400" dirty="0">
                        <a:solidFill>
                          <a:schemeClr val="tx1"/>
                        </a:solidFill>
                      </a:endParaRP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solidFill>
                            <a:schemeClr val="tx1"/>
                          </a:solidFill>
                        </a:rPr>
                        <a:t>30000H</a:t>
                      </a:r>
                      <a:endParaRPr lang="zh-CN" altLang="en-US" sz="1400" dirty="0">
                        <a:solidFill>
                          <a:schemeClr val="tx1"/>
                        </a:solidFill>
                      </a:endParaRPr>
                    </a:p>
                  </a:txBody>
                  <a:tcPr anchor="ctr">
                    <a:lnL w="12700" cap="flat" cmpd="sng" algn="ctr">
                      <a:solidFill>
                        <a:schemeClr val="tx1">
                          <a:lumMod val="20000"/>
                          <a:lumOff val="80000"/>
                        </a:schemeClr>
                      </a:solidFill>
                      <a:prstDash val="solid"/>
                      <a:round/>
                      <a:headEnd type="none" w="med" len="med"/>
                      <a:tailEnd type="none" w="med" len="med"/>
                    </a:lnL>
                    <a:lnR w="12700" cap="flat" cmpd="sng" algn="ctr">
                      <a:solidFill>
                        <a:schemeClr val="tx1">
                          <a:lumMod val="20000"/>
                          <a:lumOff val="80000"/>
                        </a:schemeClr>
                      </a:solidFill>
                      <a:prstDash val="solid"/>
                      <a:round/>
                      <a:headEnd type="none" w="med" len="med"/>
                      <a:tailEnd type="none" w="med" len="med"/>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99877854"/>
                  </a:ext>
                </a:extLst>
              </a:tr>
            </a:tbl>
          </a:graphicData>
        </a:graphic>
      </p:graphicFrame>
      <p:pic>
        <p:nvPicPr>
          <p:cNvPr id="3" name="">
            <a:extLst>
              <a:ext uri="{FF2B5EF4-FFF2-40B4-BE49-F238E27FC236}">
                <a16:creationId xmlns:a16="http://schemas.microsoft.com/office/drawing/2014/main" id="{44D18D5F-A423-4EB0-8F11-FA4114F089D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035229" y="2218941"/>
            <a:ext cx="1624517" cy="1374853"/>
          </a:xfrm>
          <a:prstGeom prst="rect">
            <a:avLst/>
          </a:prstGeom>
        </p:spPr>
      </p:pic>
      <p:pic>
        <p:nvPicPr>
          <p:cNvPr id="69" name="">
            <a:extLst>
              <a:ext uri="{FF2B5EF4-FFF2-40B4-BE49-F238E27FC236}">
                <a16:creationId xmlns:a16="http://schemas.microsoft.com/office/drawing/2014/main" id="{C9D0E234-D610-4172-810F-CCFA13B8245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156772" y="2218941"/>
            <a:ext cx="1624489" cy="1374853"/>
          </a:xfrm>
          <a:prstGeom prst="rect">
            <a:avLst/>
          </a:prstGeom>
        </p:spPr>
      </p:pic>
      <p:pic>
        <p:nvPicPr>
          <p:cNvPr id="70" name="">
            <a:extLst>
              <a:ext uri="{FF2B5EF4-FFF2-40B4-BE49-F238E27FC236}">
                <a16:creationId xmlns:a16="http://schemas.microsoft.com/office/drawing/2014/main" id="{468C7992-28CF-43BE-8EED-31882167F92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208075" y="2218941"/>
            <a:ext cx="1624489" cy="1374853"/>
          </a:xfrm>
          <a:prstGeom prst="rect">
            <a:avLst/>
          </a:prstGeom>
        </p:spPr>
      </p:pic>
    </p:spTree>
    <p:extLst>
      <p:ext uri="{BB962C8B-B14F-4D97-AF65-F5344CB8AC3E}">
        <p14:creationId xmlns:p14="http://schemas.microsoft.com/office/powerpoint/2010/main" val="761624311"/>
      </p:ext>
    </p:extLst>
  </p:cSld>
  <p:clrMapOvr>
    <a:masterClrMapping/>
  </p:clrMapOvr>
</p:sld>
</file>

<file path=ppt/slides/slide23.xml><?xml version="1.0" encoding="utf-8"?>
<p:sld xmlns:a16="http://schemas.microsoft.com/office/drawing/2014/main" xmlns:p14="http://schemas.microsoft.com/office/powerpoint/2010/main" xmlns:c="http://schemas.openxmlformats.org/drawingml/2006/char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
            <a:extLst>
              <a:ext uri="{FF2B5EF4-FFF2-40B4-BE49-F238E27FC236}">
                <a16:creationId xmlns:a16="http://schemas.microsoft.com/office/drawing/2014/main" id="{41137158-4BEC-4C91-9745-6FE734363E7B}"/>
              </a:ext>
            </a:extLst>
          </p:cNvPr>
          <p:cNvSpPr>
            <a:spLocks noGrp="1"/>
          </p:cNvSpPr>
          <p:nvPr>
            <p:ph type="title"/>
          </p:nvPr>
        </p:nvSpPr>
        <p:spPr>
          <a:xfrm>
            <a:off x="5105467" y="444022"/>
            <a:ext cx="1962874" cy="535531"/>
          </a:xfrm>
        </p:spPr>
        <p:txBody>
          <a:bodyPr>
            <a:spAutoFit/>
          </a:bodyPr>
          <a:lstStyle/>
          <a:p>
            <a:r>
              <a:rPr lang="zh-CN" altLang="en-US" dirty="0">
                <a:cs typeface="+mn-ea"/>
                <a:sym typeface="+mn-lt"/>
              </a:rPr>
              <a:t>业绩分配</a:t>
            </a:r>
          </a:p>
        </p:txBody>
      </p:sp>
      <p:sp>
        <p:nvSpPr>
          <p:cNvPr id="3" name="">
            <a:extLst>
              <a:ext uri="{FF2B5EF4-FFF2-40B4-BE49-F238E27FC236}">
                <a16:creationId xmlns:a16="http://schemas.microsoft.com/office/drawing/2014/main" id="{23184D0E-5D45-4875-B2FE-4DD865104C4C}"/>
              </a:ext>
            </a:extLst>
          </p:cNvPr>
          <p:cNvSpPr>
            <a:spLocks noGrp="1"/>
          </p:cNvSpPr>
          <p:nvPr>
            <p:ph sz="quarter" idx="10"/>
          </p:nvPr>
        </p:nvSpPr>
        <p:spPr>
          <a:xfrm>
            <a:off x="4836349" y="981319"/>
            <a:ext cx="2519303" cy="525272"/>
          </a:xfrm>
        </p:spPr>
        <p:txBody>
          <a:bodyPr>
            <a:spAutoFit/>
          </a:bodyPr>
          <a:lstStyle/>
          <a:p>
            <a:r>
              <a:rPr lang="en-US" altLang="zh-CN" spc="0" dirty="0">
                <a:cs typeface="+mn-ea"/>
                <a:sym typeface="+mn-lt"/>
              </a:rPr>
              <a:t>DISTRIBUTION OF EARNINGS</a:t>
            </a:r>
          </a:p>
          <a:p>
            <a:endParaRPr lang="zh-CN" altLang="en-US" spc="0" dirty="0">
              <a:cs typeface="+mn-ea"/>
              <a:sym typeface="+mn-lt"/>
            </a:endParaRPr>
          </a:p>
        </p:txBody>
      </p:sp>
      <p:grpSp>
        <p:nvGrpSpPr>
          <p:cNvPr id="2" name=""/>
          <p:cNvGrpSpPr/>
          <p:nvPr/>
        </p:nvGrpSpPr>
        <p:grpSpPr>
          <a:xfrm>
            <a:off x="856761" y="1741731"/>
            <a:ext cx="2833200" cy="4320949"/>
            <a:chOff x="856761" y="1741731"/>
            <a:chExt cx="2833200" cy="4320949"/>
          </a:xfrm>
        </p:grpSpPr>
        <p:sp>
          <p:nvSpPr>
            <p:cNvPr id="33" name="">
              <a:extLst>
                <a:ext uri="{FF2B5EF4-FFF2-40B4-BE49-F238E27FC236}">
                  <a16:creationId xmlns:a16="http://schemas.microsoft.com/office/drawing/2014/main" id="{E61ED9F1-C954-41A8-B569-BBCD99BD497E}"/>
                </a:ext>
              </a:extLst>
            </p:cNvPr>
            <p:cNvSpPr txBox="1"/>
            <p:nvPr/>
          </p:nvSpPr>
          <p:spPr>
            <a:xfrm>
              <a:off x="1626105" y="3895237"/>
              <a:ext cx="1154163" cy="347146"/>
            </a:xfrm>
            <a:prstGeom prst="rect">
              <a:avLst/>
            </a:prstGeom>
            <a:noFill/>
            <a:effectLst/>
          </p:spPr>
          <p:txBody>
            <a:bodyPr wrap="none" lIns="0" tIns="0" rIns="0" bIns="0" rtlCol="0" anchor="t">
              <a:spAutoFit/>
            </a:bodyPr>
            <a:lstStyle/>
            <a:p>
              <a:pPr algn="ctr"/>
              <a:r>
                <a:rPr lang="zh-CN" altLang="en-US" sz="2256" b="1" dirty="0">
                  <a:solidFill>
                    <a:schemeClr val="accent4">
                      <a:lumMod val="60000"/>
                      <a:lumOff val="40000"/>
                    </a:schemeClr>
                  </a:solidFill>
                  <a:latin typeface="+mj-ea"/>
                  <a:ea typeface="+mj-ea"/>
                  <a:cs typeface="+mn-ea"/>
                  <a:sym typeface="+mn-lt"/>
                </a:rPr>
                <a:t>产品一部</a:t>
              </a:r>
            </a:p>
          </p:txBody>
        </p:sp>
        <p:sp>
          <p:nvSpPr>
            <p:cNvPr id="34" name="">
              <a:extLst>
                <a:ext uri="{FF2B5EF4-FFF2-40B4-BE49-F238E27FC236}">
                  <a16:creationId xmlns:a16="http://schemas.microsoft.com/office/drawing/2014/main" id="{DE5AF816-331B-4C65-9F49-B7432D207241}"/>
                </a:ext>
              </a:extLst>
            </p:cNvPr>
            <p:cNvSpPr txBox="1"/>
            <p:nvPr/>
          </p:nvSpPr>
          <p:spPr>
            <a:xfrm>
              <a:off x="1112802" y="4276037"/>
              <a:ext cx="2111219" cy="1786643"/>
            </a:xfrm>
            <a:prstGeom prst="rect">
              <a:avLst/>
            </a:prstGeom>
            <a:noFill/>
            <a:effectLst/>
          </p:spPr>
          <p:txBody>
            <a:bodyPr wrap="square" lIns="0" tIns="0" rIns="0" bIns="0" rtlCol="0" anchor="t">
              <a:spAutoFit/>
            </a:bodyPr>
            <a:lstStyle/>
            <a:p>
              <a:pPr algn="ctr">
                <a:lnSpc>
                  <a:spcPct val="150000"/>
                </a:lnSpc>
              </a:pPr>
              <a:r>
                <a:rPr lang="zh-CN" altLang="en-US" sz="1316" b="0" dirty="0">
                  <a:effectLst/>
                  <a:cs typeface="+mn-ea"/>
                  <a:sym typeface="+mn-lt"/>
                </a:rPr>
                <a:t>负责协助业务流程梳理、信息化系统解决方案的制定</a:t>
              </a:r>
              <a:r>
                <a:rPr lang="en-US" altLang="zh-CN" sz="1316" b="0" dirty="0">
                  <a:effectLst/>
                  <a:cs typeface="+mn-ea"/>
                  <a:sym typeface="+mn-lt"/>
                </a:rPr>
                <a:t>,</a:t>
              </a:r>
              <a:r>
                <a:rPr lang="zh-CN" altLang="en-US" sz="1316" b="0" dirty="0">
                  <a:effectLst/>
                  <a:cs typeface="+mn-ea"/>
                  <a:sym typeface="+mn-lt"/>
                </a:rPr>
                <a:t>从财务角度出发</a:t>
              </a:r>
              <a:r>
                <a:rPr lang="en-US" altLang="zh-CN" sz="1316" b="0" dirty="0">
                  <a:effectLst/>
                  <a:cs typeface="+mn-ea"/>
                  <a:sym typeface="+mn-lt"/>
                </a:rPr>
                <a:t>,</a:t>
              </a:r>
              <a:r>
                <a:rPr lang="zh-CN" altLang="en-US" sz="1316" b="0" dirty="0">
                  <a:effectLst/>
                  <a:cs typeface="+mn-ea"/>
                  <a:sym typeface="+mn-lt"/>
                </a:rPr>
                <a:t>结合业务现状</a:t>
              </a:r>
              <a:r>
                <a:rPr lang="en-US" altLang="zh-CN" sz="1316" b="0" dirty="0">
                  <a:effectLst/>
                  <a:cs typeface="+mn-ea"/>
                  <a:sym typeface="+mn-lt"/>
                </a:rPr>
                <a:t>,</a:t>
              </a:r>
              <a:r>
                <a:rPr lang="zh-CN" altLang="en-US" sz="1316" b="0" dirty="0">
                  <a:effectLst/>
                  <a:cs typeface="+mn-ea"/>
                  <a:sym typeface="+mn-lt"/>
                </a:rPr>
                <a:t>推动业务标准化、规范化开展</a:t>
              </a:r>
              <a:r>
                <a:rPr lang="en-US" altLang="zh-CN" sz="1316" b="0" dirty="0">
                  <a:effectLst/>
                  <a:cs typeface="+mn-ea"/>
                  <a:sym typeface="+mn-lt"/>
                </a:rPr>
                <a:t>,</a:t>
              </a:r>
              <a:r>
                <a:rPr lang="zh-CN" altLang="en-US" sz="1316" b="0" dirty="0">
                  <a:effectLst/>
                  <a:cs typeface="+mn-ea"/>
                  <a:sym typeface="+mn-lt"/>
                </a:rPr>
                <a:t>确保业务系统产出完整、准确、可靠的业务数据</a:t>
              </a:r>
            </a:p>
          </p:txBody>
        </p:sp>
        <p:graphicFrame>
          <p:nvGraphicFramePr>
            <p:cNvPr id="49" name="">
              <a:extLst>
                <a:ext uri="{FF2B5EF4-FFF2-40B4-BE49-F238E27FC236}">
                  <a16:creationId xmlns:a16="http://schemas.microsoft.com/office/drawing/2014/main" id="{99533554-AE36-4976-92C3-8C4109C6FEB0}"/>
                </a:ext>
              </a:extLst>
            </p:cNvPr>
            <p:cNvGraphicFramePr/>
            <p:nvPr>
              <p:extLst>
                <p:ext uri="{D42A27DB-BD31-4B8C-83A1-F6EECF244321}">
                  <p14:modId xmlns:p14="http://schemas.microsoft.com/office/powerpoint/2010/main" val="2390080877"/>
                </p:ext>
              </p:extLst>
            </p:nvPr>
          </p:nvGraphicFramePr>
          <p:xfrm>
            <a:off x="856761" y="1741731"/>
            <a:ext cx="2833200" cy="1890000"/>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59" name=""/>
          <p:cNvGrpSpPr/>
          <p:nvPr/>
        </p:nvGrpSpPr>
        <p:grpSpPr>
          <a:xfrm>
            <a:off x="3416987" y="1741731"/>
            <a:ext cx="2833200" cy="4320629"/>
            <a:chOff x="3253602" y="1741731"/>
            <a:chExt cx="2833200" cy="4320629"/>
          </a:xfrm>
        </p:grpSpPr>
        <p:sp>
          <p:nvSpPr>
            <p:cNvPr id="35" name="">
              <a:extLst>
                <a:ext uri="{FF2B5EF4-FFF2-40B4-BE49-F238E27FC236}">
                  <a16:creationId xmlns:a16="http://schemas.microsoft.com/office/drawing/2014/main" id="{D2B15D75-A035-4EAD-BAD8-4F7CBE6B7A24}"/>
                </a:ext>
              </a:extLst>
            </p:cNvPr>
            <p:cNvSpPr txBox="1"/>
            <p:nvPr/>
          </p:nvSpPr>
          <p:spPr>
            <a:xfrm>
              <a:off x="4093121" y="3895237"/>
              <a:ext cx="1154163" cy="347146"/>
            </a:xfrm>
            <a:prstGeom prst="rect">
              <a:avLst/>
            </a:prstGeom>
            <a:noFill/>
            <a:effectLst/>
          </p:spPr>
          <p:txBody>
            <a:bodyPr wrap="none" lIns="0" tIns="0" rIns="0" bIns="0" rtlCol="0" anchor="t">
              <a:spAutoFit/>
            </a:bodyPr>
            <a:lstStyle/>
            <a:p>
              <a:pPr algn="ctr"/>
              <a:r>
                <a:rPr lang="zh-CN" altLang="en-US" sz="2256" b="1" dirty="0">
                  <a:solidFill>
                    <a:schemeClr val="accent4">
                      <a:lumMod val="60000"/>
                      <a:lumOff val="40000"/>
                    </a:schemeClr>
                  </a:solidFill>
                  <a:latin typeface="+mj-ea"/>
                  <a:ea typeface="+mj-ea"/>
                  <a:cs typeface="+mn-ea"/>
                  <a:sym typeface="+mn-lt"/>
                </a:rPr>
                <a:t>产品二部</a:t>
              </a:r>
            </a:p>
          </p:txBody>
        </p:sp>
        <p:sp>
          <p:nvSpPr>
            <p:cNvPr id="36" name="">
              <a:extLst>
                <a:ext uri="{FF2B5EF4-FFF2-40B4-BE49-F238E27FC236}">
                  <a16:creationId xmlns:a16="http://schemas.microsoft.com/office/drawing/2014/main" id="{9DD2E63A-F379-4682-8EA3-0C372B9D89B6}"/>
                </a:ext>
              </a:extLst>
            </p:cNvPr>
            <p:cNvSpPr txBox="1"/>
            <p:nvPr/>
          </p:nvSpPr>
          <p:spPr>
            <a:xfrm>
              <a:off x="3614593" y="4276037"/>
              <a:ext cx="2111219" cy="1786323"/>
            </a:xfrm>
            <a:prstGeom prst="rect">
              <a:avLst/>
            </a:prstGeom>
            <a:noFill/>
            <a:effectLst/>
          </p:spPr>
          <p:txBody>
            <a:bodyPr wrap="square" lIns="0" tIns="0" rIns="0" bIns="0" rtlCol="0" anchor="t">
              <a:spAutoFit/>
            </a:bodyPr>
            <a:lstStyle/>
            <a:p>
              <a:pPr algn="ctr">
                <a:lnSpc>
                  <a:spcPct val="150000"/>
                </a:lnSpc>
              </a:pPr>
              <a:r>
                <a:rPr lang="zh-CN" altLang="en-US" sz="1316" b="0" dirty="0">
                  <a:effectLst/>
                  <a:cs typeface="+mn-ea"/>
                  <a:sym typeface="+mn-lt"/>
                </a:rPr>
                <a:t>针对各信息化系统实际使用情况</a:t>
              </a:r>
              <a:r>
                <a:rPr lang="en-US" altLang="zh-CN" sz="1316" b="0" dirty="0">
                  <a:effectLst/>
                  <a:cs typeface="+mn-ea"/>
                  <a:sym typeface="+mn-lt"/>
                </a:rPr>
                <a:t>,</a:t>
              </a:r>
              <a:r>
                <a:rPr lang="zh-CN" altLang="en-US" sz="1316" b="0" dirty="0">
                  <a:effectLst/>
                  <a:cs typeface="+mn-ea"/>
                  <a:sym typeface="+mn-lt"/>
                </a:rPr>
                <a:t>结合财务核算与监督的职能需求</a:t>
              </a:r>
              <a:r>
                <a:rPr lang="en-US" altLang="zh-CN" sz="1316" b="0" dirty="0">
                  <a:effectLst/>
                  <a:cs typeface="+mn-ea"/>
                  <a:sym typeface="+mn-lt"/>
                </a:rPr>
                <a:t>,</a:t>
              </a:r>
              <a:r>
                <a:rPr lang="zh-CN" altLang="en-US" sz="1316" b="0" dirty="0">
                  <a:effectLst/>
                  <a:cs typeface="+mn-ea"/>
                  <a:sym typeface="+mn-lt"/>
                </a:rPr>
                <a:t>识别出信息化系统存在的问题或不足</a:t>
              </a:r>
              <a:r>
                <a:rPr lang="en-US" altLang="zh-CN" sz="1316" b="0" dirty="0">
                  <a:effectLst/>
                  <a:cs typeface="+mn-ea"/>
                  <a:sym typeface="+mn-lt"/>
                </a:rPr>
                <a:t>,</a:t>
              </a:r>
              <a:r>
                <a:rPr lang="zh-CN" altLang="en-US" sz="1316" b="0" dirty="0">
                  <a:effectLst/>
                  <a:cs typeface="+mn-ea"/>
                  <a:sym typeface="+mn-lt"/>
                </a:rPr>
                <a:t>提出优化调整建议</a:t>
              </a:r>
              <a:r>
                <a:rPr lang="en-US" altLang="zh-CN" sz="1316" b="0" dirty="0">
                  <a:effectLst/>
                  <a:cs typeface="+mn-ea"/>
                  <a:sym typeface="+mn-lt"/>
                </a:rPr>
                <a:t>,</a:t>
              </a:r>
              <a:r>
                <a:rPr lang="zh-CN" altLang="en-US" sz="1316" b="0" dirty="0">
                  <a:effectLst/>
                  <a:cs typeface="+mn-ea"/>
                  <a:sym typeface="+mn-lt"/>
                </a:rPr>
                <a:t>提升系统建设、系统应用等方面的效率</a:t>
              </a:r>
              <a:endParaRPr lang="en-US" altLang="zh-CN" sz="1316" b="0" dirty="0">
                <a:effectLst/>
                <a:cs typeface="+mn-ea"/>
                <a:sym typeface="+mn-lt"/>
              </a:endParaRPr>
            </a:p>
          </p:txBody>
        </p:sp>
        <p:graphicFrame>
          <p:nvGraphicFramePr>
            <p:cNvPr id="56" name="">
              <a:extLst>
                <a:ext uri="{FF2B5EF4-FFF2-40B4-BE49-F238E27FC236}">
                  <a16:creationId xmlns:a16="http://schemas.microsoft.com/office/drawing/2014/main" id="{99533554-AE36-4976-92C3-8C4109C6FEB0}"/>
                </a:ext>
              </a:extLst>
            </p:cNvPr>
            <p:cNvGraphicFramePr/>
            <p:nvPr>
              <p:extLst>
                <p:ext uri="{D42A27DB-BD31-4B8C-83A1-F6EECF244321}">
                  <p14:modId xmlns:p14="http://schemas.microsoft.com/office/powerpoint/2010/main" val="2860173354"/>
                </p:ext>
              </p:extLst>
            </p:nvPr>
          </p:nvGraphicFramePr>
          <p:xfrm>
            <a:off x="3253602" y="1741731"/>
            <a:ext cx="2833200" cy="189000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60" name=""/>
          <p:cNvGrpSpPr/>
          <p:nvPr/>
        </p:nvGrpSpPr>
        <p:grpSpPr>
          <a:xfrm>
            <a:off x="5977213" y="1741731"/>
            <a:ext cx="2833200" cy="3713475"/>
            <a:chOff x="5897285" y="1741731"/>
            <a:chExt cx="2833200" cy="3713475"/>
          </a:xfrm>
        </p:grpSpPr>
        <p:sp>
          <p:nvSpPr>
            <p:cNvPr id="37" name="">
              <a:extLst>
                <a:ext uri="{FF2B5EF4-FFF2-40B4-BE49-F238E27FC236}">
                  <a16:creationId xmlns:a16="http://schemas.microsoft.com/office/drawing/2014/main" id="{D7A0F011-A913-41E0-A857-F5BA3CC7B6D1}"/>
                </a:ext>
              </a:extLst>
            </p:cNvPr>
            <p:cNvSpPr txBox="1"/>
            <p:nvPr/>
          </p:nvSpPr>
          <p:spPr>
            <a:xfrm>
              <a:off x="6946646" y="3895237"/>
              <a:ext cx="865622" cy="347146"/>
            </a:xfrm>
            <a:prstGeom prst="rect">
              <a:avLst/>
            </a:prstGeom>
            <a:noFill/>
            <a:effectLst/>
          </p:spPr>
          <p:txBody>
            <a:bodyPr wrap="none" lIns="0" tIns="0" rIns="0" bIns="0" rtlCol="0" anchor="t">
              <a:spAutoFit/>
            </a:bodyPr>
            <a:lstStyle/>
            <a:p>
              <a:pPr algn="ctr"/>
              <a:r>
                <a:rPr lang="zh-CN" altLang="en-US" sz="2256" b="1" dirty="0">
                  <a:solidFill>
                    <a:schemeClr val="accent4">
                      <a:lumMod val="60000"/>
                      <a:lumOff val="40000"/>
                    </a:schemeClr>
                  </a:solidFill>
                  <a:latin typeface="+mj-ea"/>
                  <a:ea typeface="+mj-ea"/>
                  <a:cs typeface="+mn-ea"/>
                  <a:sym typeface="+mn-lt"/>
                </a:rPr>
                <a:t>营销部</a:t>
              </a:r>
            </a:p>
          </p:txBody>
        </p:sp>
        <p:sp>
          <p:nvSpPr>
            <p:cNvPr id="38" name="">
              <a:extLst>
                <a:ext uri="{FF2B5EF4-FFF2-40B4-BE49-F238E27FC236}">
                  <a16:creationId xmlns:a16="http://schemas.microsoft.com/office/drawing/2014/main" id="{D6E50CDC-5E76-401F-BFDB-631E83C610EE}"/>
                </a:ext>
              </a:extLst>
            </p:cNvPr>
            <p:cNvSpPr txBox="1"/>
            <p:nvPr/>
          </p:nvSpPr>
          <p:spPr>
            <a:xfrm>
              <a:off x="6289074" y="4276037"/>
              <a:ext cx="2111219" cy="1179169"/>
            </a:xfrm>
            <a:prstGeom prst="rect">
              <a:avLst/>
            </a:prstGeom>
            <a:noFill/>
            <a:effectLst/>
          </p:spPr>
          <p:txBody>
            <a:bodyPr wrap="square" lIns="0" tIns="0" rIns="0" bIns="0" rtlCol="0" anchor="t">
              <a:spAutoFit/>
            </a:bodyPr>
            <a:lstStyle/>
            <a:p>
              <a:pPr algn="ctr">
                <a:lnSpc>
                  <a:spcPct val="150000"/>
                </a:lnSpc>
              </a:pPr>
              <a:r>
                <a:rPr lang="zh-CN" altLang="en-US" sz="1316" b="0" dirty="0">
                  <a:effectLst/>
                  <a:cs typeface="+mn-ea"/>
                  <a:sym typeface="+mn-lt"/>
                </a:rPr>
                <a:t>对各业务系统数据进行对比分析</a:t>
              </a:r>
              <a:r>
                <a:rPr lang="en-US" altLang="zh-CN" sz="1316" b="0" dirty="0">
                  <a:effectLst/>
                  <a:cs typeface="+mn-ea"/>
                  <a:sym typeface="+mn-lt"/>
                </a:rPr>
                <a:t>,</a:t>
              </a:r>
              <a:r>
                <a:rPr lang="zh-CN" altLang="en-US" sz="1316" b="0" dirty="0">
                  <a:effectLst/>
                  <a:cs typeface="+mn-ea"/>
                  <a:sym typeface="+mn-lt"/>
                </a:rPr>
                <a:t>监控业务风险点</a:t>
              </a:r>
              <a:r>
                <a:rPr lang="en-US" altLang="zh-CN" sz="1316" b="0" dirty="0">
                  <a:effectLst/>
                  <a:cs typeface="+mn-ea"/>
                  <a:sym typeface="+mn-lt"/>
                </a:rPr>
                <a:t>,</a:t>
              </a:r>
              <a:r>
                <a:rPr lang="zh-CN" altLang="en-US" sz="1316" b="0" dirty="0">
                  <a:effectLst/>
                  <a:cs typeface="+mn-ea"/>
                  <a:sym typeface="+mn-lt"/>
                </a:rPr>
                <a:t>挖掘流程流程及功能缺陷</a:t>
              </a:r>
              <a:r>
                <a:rPr lang="en-US" altLang="zh-CN" sz="1316" b="0" dirty="0">
                  <a:effectLst/>
                  <a:cs typeface="+mn-ea"/>
                  <a:sym typeface="+mn-lt"/>
                </a:rPr>
                <a:t>,</a:t>
              </a:r>
              <a:r>
                <a:rPr lang="zh-CN" altLang="en-US" sz="1316" b="0" dirty="0">
                  <a:effectLst/>
                  <a:cs typeface="+mn-ea"/>
                  <a:sym typeface="+mn-lt"/>
                </a:rPr>
                <a:t>反应业务运作效果及问题并推动改善</a:t>
              </a:r>
              <a:r>
                <a:rPr lang="en-US" altLang="zh-CN" sz="1316" b="0" dirty="0">
                  <a:effectLst/>
                  <a:cs typeface="+mn-ea"/>
                  <a:sym typeface="+mn-lt"/>
                </a:rPr>
                <a:t>;</a:t>
              </a:r>
              <a:endParaRPr lang="zh-CN" altLang="en-US" sz="1316" b="0" dirty="0">
                <a:effectLst/>
                <a:cs typeface="+mn-ea"/>
                <a:sym typeface="+mn-lt"/>
              </a:endParaRPr>
            </a:p>
          </p:txBody>
        </p:sp>
        <p:graphicFrame>
          <p:nvGraphicFramePr>
            <p:cNvPr id="57" name="">
              <a:extLst>
                <a:ext uri="{FF2B5EF4-FFF2-40B4-BE49-F238E27FC236}">
                  <a16:creationId xmlns:a16="http://schemas.microsoft.com/office/drawing/2014/main" id="{99533554-AE36-4976-92C3-8C4109C6FEB0}"/>
                </a:ext>
              </a:extLst>
            </p:cNvPr>
            <p:cNvGraphicFramePr/>
            <p:nvPr>
              <p:extLst>
                <p:ext uri="{D42A27DB-BD31-4B8C-83A1-F6EECF244321}">
                  <p14:modId xmlns:p14="http://schemas.microsoft.com/office/powerpoint/2010/main" val="1595210122"/>
                </p:ext>
              </p:extLst>
            </p:nvPr>
          </p:nvGraphicFramePr>
          <p:xfrm>
            <a:off x="5897285" y="1741731"/>
            <a:ext cx="2833200" cy="1890000"/>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61" name=""/>
          <p:cNvGrpSpPr/>
          <p:nvPr/>
        </p:nvGrpSpPr>
        <p:grpSpPr>
          <a:xfrm>
            <a:off x="8537439" y="1741731"/>
            <a:ext cx="2833200" cy="3106001"/>
            <a:chOff x="8537439" y="1741731"/>
            <a:chExt cx="2833200" cy="3106001"/>
          </a:xfrm>
        </p:grpSpPr>
        <p:sp>
          <p:nvSpPr>
            <p:cNvPr id="39" name="">
              <a:extLst>
                <a:ext uri="{FF2B5EF4-FFF2-40B4-BE49-F238E27FC236}">
                  <a16:creationId xmlns:a16="http://schemas.microsoft.com/office/drawing/2014/main" id="{D3D76DA4-5BA5-4CC8-9070-4C0482528EED}"/>
                </a:ext>
              </a:extLst>
            </p:cNvPr>
            <p:cNvSpPr txBox="1"/>
            <p:nvPr/>
          </p:nvSpPr>
          <p:spPr>
            <a:xfrm>
              <a:off x="9556003" y="3895237"/>
              <a:ext cx="865622" cy="347146"/>
            </a:xfrm>
            <a:prstGeom prst="rect">
              <a:avLst/>
            </a:prstGeom>
            <a:noFill/>
            <a:effectLst/>
          </p:spPr>
          <p:txBody>
            <a:bodyPr wrap="none" lIns="0" tIns="0" rIns="0" bIns="0" rtlCol="0" anchor="t">
              <a:spAutoFit/>
            </a:bodyPr>
            <a:lstStyle/>
            <a:p>
              <a:pPr algn="ctr"/>
              <a:r>
                <a:rPr lang="zh-CN" altLang="en-US" sz="2256" b="1" dirty="0">
                  <a:solidFill>
                    <a:schemeClr val="accent4">
                      <a:lumMod val="60000"/>
                      <a:lumOff val="40000"/>
                    </a:schemeClr>
                  </a:solidFill>
                  <a:latin typeface="+mj-ea"/>
                  <a:ea typeface="+mj-ea"/>
                  <a:cs typeface="+mn-ea"/>
                  <a:sym typeface="+mn-lt"/>
                </a:rPr>
                <a:t>市场部</a:t>
              </a:r>
            </a:p>
          </p:txBody>
        </p:sp>
        <p:sp>
          <p:nvSpPr>
            <p:cNvPr id="40" name="">
              <a:extLst>
                <a:ext uri="{FF2B5EF4-FFF2-40B4-BE49-F238E27FC236}">
                  <a16:creationId xmlns:a16="http://schemas.microsoft.com/office/drawing/2014/main" id="{227E137A-811B-40DD-B376-BE84B2D03540}"/>
                </a:ext>
              </a:extLst>
            </p:cNvPr>
            <p:cNvSpPr txBox="1"/>
            <p:nvPr/>
          </p:nvSpPr>
          <p:spPr>
            <a:xfrm>
              <a:off x="8898430" y="4276037"/>
              <a:ext cx="2111219" cy="571695"/>
            </a:xfrm>
            <a:prstGeom prst="rect">
              <a:avLst/>
            </a:prstGeom>
            <a:noFill/>
            <a:effectLst/>
          </p:spPr>
          <p:txBody>
            <a:bodyPr wrap="square" lIns="0" tIns="0" rIns="0" bIns="0" rtlCol="0" anchor="t">
              <a:spAutoFit/>
            </a:bodyPr>
            <a:lstStyle/>
            <a:p>
              <a:pPr algn="ctr">
                <a:lnSpc>
                  <a:spcPct val="150000"/>
                </a:lnSpc>
              </a:pPr>
              <a:r>
                <a:rPr lang="zh-CN" altLang="en-US" sz="1316" b="0" dirty="0">
                  <a:effectLst/>
                  <a:cs typeface="+mn-ea"/>
                  <a:sym typeface="+mn-lt"/>
                </a:rPr>
                <a:t>协助配合核算、审计、内控、预算分析等工作</a:t>
              </a:r>
              <a:r>
                <a:rPr lang="en-US" altLang="zh-CN" sz="1316" b="0" dirty="0">
                  <a:effectLst/>
                  <a:cs typeface="+mn-ea"/>
                  <a:sym typeface="+mn-lt"/>
                </a:rPr>
                <a:t>;</a:t>
              </a:r>
              <a:endParaRPr lang="zh-CN" altLang="en-US" sz="1316" b="0" dirty="0">
                <a:effectLst/>
                <a:cs typeface="+mn-ea"/>
                <a:sym typeface="+mn-lt"/>
              </a:endParaRPr>
            </a:p>
          </p:txBody>
        </p:sp>
        <p:graphicFrame>
          <p:nvGraphicFramePr>
            <p:cNvPr id="58" name="">
              <a:extLst>
                <a:ext uri="{FF2B5EF4-FFF2-40B4-BE49-F238E27FC236}">
                  <a16:creationId xmlns:a16="http://schemas.microsoft.com/office/drawing/2014/main" id="{99533554-AE36-4976-92C3-8C4109C6FEB0}"/>
                </a:ext>
              </a:extLst>
            </p:cNvPr>
            <p:cNvGraphicFramePr/>
            <p:nvPr>
              <p:extLst>
                <p:ext uri="{D42A27DB-BD31-4B8C-83A1-F6EECF244321}">
                  <p14:modId xmlns:p14="http://schemas.microsoft.com/office/powerpoint/2010/main" val="1097441148"/>
                </p:ext>
              </p:extLst>
            </p:nvPr>
          </p:nvGraphicFramePr>
          <p:xfrm>
            <a:off x="8537439" y="1741731"/>
            <a:ext cx="2833200" cy="1890000"/>
          </p:xfrm>
          <a:graphic>
            <a:graphicData uri="http://schemas.openxmlformats.org/drawingml/2006/chart">
              <c:chart xmlns:c="http://schemas.openxmlformats.org/drawingml/2006/chart" xmlns:r="http://schemas.openxmlformats.org/officeDocument/2006/relationships" r:id="rId5"/>
            </a:graphicData>
          </a:graphic>
        </p:graphicFrame>
      </p:grpSp>
    </p:spTree>
    <p:extLst>
      <p:ext uri="{BB962C8B-B14F-4D97-AF65-F5344CB8AC3E}">
        <p14:creationId xmlns:p14="http://schemas.microsoft.com/office/powerpoint/2010/main" val="3488804830"/>
      </p:ext>
    </p:extLst>
  </p:cSld>
  <p:clrMapOvr>
    <a:masterClrMapping/>
  </p:clrMapOvr>
</p:sld>
</file>

<file path=ppt/slides/slide24.xml><?xml version="1.0" encoding="utf-8"?>
<p:sld xmlns:a16="http://schemas.microsoft.com/office/drawing/2014/main" xmlns:p14="http://schemas.microsoft.com/office/powerpoint/2010/main" xmlns:c="http://schemas.openxmlformats.org/drawingml/2006/chart"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a:extLst>
              <a:ext uri="{FF2B5EF4-FFF2-40B4-BE49-F238E27FC236}">
                <a16:creationId xmlns:a16="http://schemas.microsoft.com/office/drawing/2014/main" id="{B927ED54-46BD-4742-80DD-4F629DA0A28F}"/>
              </a:ext>
            </a:extLst>
          </p:cNvPr>
          <p:cNvSpPr>
            <a:spLocks noGrp="1"/>
          </p:cNvSpPr>
          <p:nvPr>
            <p:ph type="title"/>
          </p:nvPr>
        </p:nvSpPr>
        <p:spPr/>
        <p:txBody>
          <a:bodyPr/>
          <a:lstStyle/>
          <a:p>
            <a:r>
              <a:rPr lang="zh-CN" altLang="en-US" dirty="0"/>
              <a:t>销售情况</a:t>
            </a:r>
          </a:p>
        </p:txBody>
      </p:sp>
      <p:sp>
        <p:nvSpPr>
          <p:cNvPr id="26" name="">
            <a:extLst>
              <a:ext uri="{FF2B5EF4-FFF2-40B4-BE49-F238E27FC236}">
                <a16:creationId xmlns:a16="http://schemas.microsoft.com/office/drawing/2014/main" id="{8942D372-AFCA-4324-87EA-402DB9823C2D}"/>
              </a:ext>
            </a:extLst>
          </p:cNvPr>
          <p:cNvSpPr>
            <a:spLocks noGrp="1"/>
          </p:cNvSpPr>
          <p:nvPr>
            <p:ph sz="quarter" idx="10"/>
          </p:nvPr>
        </p:nvSpPr>
        <p:spPr/>
        <p:txBody>
          <a:bodyPr>
            <a:spAutoFit/>
          </a:bodyPr>
          <a:lstStyle/>
          <a:p>
            <a:r>
              <a:rPr lang="en-US" altLang="zh-CN" spc="0" dirty="0">
                <a:solidFill>
                  <a:schemeClr val="tx1">
                    <a:alpha val="61000"/>
                  </a:schemeClr>
                </a:solidFill>
                <a:cs typeface="+mn-ea"/>
                <a:sym typeface="+mn-lt"/>
              </a:rPr>
              <a:t>THE SALES</a:t>
            </a:r>
          </a:p>
          <a:p>
            <a:endParaRPr lang="zh-CN" altLang="en-US" spc="0" dirty="0">
              <a:solidFill>
                <a:schemeClr val="tx1">
                  <a:alpha val="61000"/>
                </a:schemeClr>
              </a:solidFill>
              <a:cs typeface="+mn-ea"/>
              <a:sym typeface="+mn-lt"/>
            </a:endParaRPr>
          </a:p>
        </p:txBody>
      </p:sp>
      <p:sp>
        <p:nvSpPr>
          <p:cNvPr id="25" name="">
            <a:extLst>
              <a:ext uri="{FF2B5EF4-FFF2-40B4-BE49-F238E27FC236}">
                <a16:creationId xmlns:a16="http://schemas.microsoft.com/office/drawing/2014/main" id="{75657075-8C0A-4123-88A6-E5F117266F63}"/>
              </a:ext>
            </a:extLst>
          </p:cNvPr>
          <p:cNvSpPr txBox="1">
            <a:spLocks/>
          </p:cNvSpPr>
          <p:nvPr/>
        </p:nvSpPr>
        <p:spPr>
          <a:xfrm>
            <a:off x="9209381" y="874583"/>
            <a:ext cx="1962874" cy="51536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lang="zh-CN" altLang="en-US" sz="3200" b="1" kern="1200" dirty="0">
                <a:gradFill>
                  <a:gsLst>
                    <a:gs pos="0">
                      <a:schemeClr val="bg1"/>
                    </a:gs>
                    <a:gs pos="100000">
                      <a:srgbClr val="F2CB6F"/>
                    </a:gs>
                  </a:gsLst>
                  <a:lin ang="5400000" scaled="0"/>
                </a:gradFill>
                <a:effectLst>
                  <a:reflection blurRad="50800" stA="17000" endPos="25000" dist="38100" dir="5400000" sy="-100000" algn="bl" rotWithShape="0"/>
                </a:effectLst>
                <a:latin typeface="+mj-ea"/>
                <a:ea typeface="+mj-ea"/>
                <a:cs typeface="+mn-cs"/>
              </a:defRPr>
            </a:lvl1pPr>
          </a:lstStyle>
          <a:p>
            <a:endParaRPr lang="zh-CN" altLang="en-US" sz="1740" dirty="0">
              <a:solidFill>
                <a:schemeClr val="tx1"/>
              </a:solidFill>
              <a:latin typeface="+mn-lt"/>
              <a:ea typeface="+mn-ea"/>
              <a:cs typeface="+mn-ea"/>
              <a:sym typeface="+mn-lt"/>
            </a:endParaRPr>
          </a:p>
        </p:txBody>
      </p:sp>
      <p:graphicFrame>
        <p:nvGraphicFramePr>
          <p:cNvPr id="9" name="">
            <a:extLst>
              <a:ext uri="{FF2B5EF4-FFF2-40B4-BE49-F238E27FC236}">
                <a16:creationId xmlns:a16="http://schemas.microsoft.com/office/drawing/2014/main" id="{A7562384-8AF5-4E49-9522-3A3014172D94}"/>
              </a:ext>
            </a:extLst>
          </p:cNvPr>
          <p:cNvGraphicFramePr/>
          <p:nvPr>
            <p:extLst>
              <p:ext uri="{D42A27DB-BD31-4B8C-83A1-F6EECF244321}">
                <p14:modId xmlns:p14="http://schemas.microsoft.com/office/powerpoint/2010/main" val="3014747637"/>
              </p:ext>
            </p:extLst>
          </p:nvPr>
        </p:nvGraphicFramePr>
        <p:xfrm>
          <a:off x="453157" y="2013491"/>
          <a:ext cx="11149014" cy="3969926"/>
        </p:xfrm>
        <a:graphic>
          <a:graphicData uri="http://schemas.openxmlformats.org/drawingml/2006/chart">
            <c:chart xmlns:c="http://schemas.openxmlformats.org/drawingml/2006/chart" xmlns:r="http://schemas.openxmlformats.org/officeDocument/2006/relationships" r:id="rId2"/>
          </a:graphicData>
        </a:graphic>
      </p:graphicFrame>
      <p:sp>
        <p:nvSpPr>
          <p:cNvPr id="10" name="">
            <a:extLst>
              <a:ext uri="{FF2B5EF4-FFF2-40B4-BE49-F238E27FC236}">
                <a16:creationId xmlns:a16="http://schemas.microsoft.com/office/drawing/2014/main" id="{60F78410-08C5-484B-A9DC-874B2002C73A}"/>
              </a:ext>
            </a:extLst>
          </p:cNvPr>
          <p:cNvSpPr txBox="1"/>
          <p:nvPr/>
        </p:nvSpPr>
        <p:spPr>
          <a:xfrm>
            <a:off x="2369765" y="1908572"/>
            <a:ext cx="1223412" cy="29238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300" b="0" i="0" u="none" strike="noStrike" kern="1200" cap="none" spc="0" normalizeH="0" baseline="0" noProof="0" dirty="0">
                <a:ln>
                  <a:noFill/>
                </a:ln>
                <a:effectLst/>
                <a:uLnTx/>
                <a:uFillTx/>
                <a:latin typeface="Arial"/>
                <a:ea typeface="OPPOSans M"/>
                <a:cs typeface="+mn-cs"/>
              </a:rPr>
              <a:t>(</a:t>
            </a:r>
            <a:r>
              <a:rPr kumimoji="0" lang="zh-CN" altLang="en-US" sz="1300" b="0" i="0" u="none" strike="noStrike" kern="1200" cap="none" spc="0" normalizeH="0" baseline="0" noProof="0" dirty="0">
                <a:ln>
                  <a:noFill/>
                </a:ln>
                <a:effectLst/>
                <a:uLnTx/>
                <a:uFillTx/>
                <a:latin typeface="Arial"/>
                <a:ea typeface="OPPOSans M"/>
                <a:cs typeface="+mn-cs"/>
              </a:rPr>
              <a:t>单位：</a:t>
            </a:r>
            <a:r>
              <a:rPr kumimoji="0" lang="en-US" altLang="zh-CN" sz="1300" b="0" i="0" u="none" strike="noStrike" kern="1200" cap="none" spc="0" normalizeH="0" baseline="0" noProof="0" dirty="0">
                <a:ln>
                  <a:noFill/>
                </a:ln>
                <a:effectLst/>
                <a:uLnTx/>
                <a:uFillTx/>
                <a:latin typeface="Arial"/>
                <a:ea typeface="OPPOSans M"/>
                <a:cs typeface="+mn-cs"/>
              </a:rPr>
              <a:t>¥</a:t>
            </a:r>
            <a:r>
              <a:rPr kumimoji="0" lang="zh-CN" altLang="en-US" sz="1300" b="0" i="0" u="none" strike="noStrike" kern="1200" cap="none" spc="0" normalizeH="0" baseline="0" noProof="0" dirty="0">
                <a:ln>
                  <a:noFill/>
                </a:ln>
                <a:effectLst/>
                <a:uLnTx/>
                <a:uFillTx/>
                <a:latin typeface="Arial"/>
                <a:ea typeface="OPPOSans M"/>
                <a:cs typeface="+mn-cs"/>
              </a:rPr>
              <a:t>万元</a:t>
            </a:r>
            <a:r>
              <a:rPr kumimoji="0" lang="en-US" altLang="zh-CN" sz="1300" b="0" i="0" u="none" strike="noStrike" kern="1200" cap="none" spc="0" normalizeH="0" baseline="0" noProof="0" dirty="0">
                <a:ln>
                  <a:noFill/>
                </a:ln>
                <a:effectLst/>
                <a:uLnTx/>
                <a:uFillTx/>
                <a:latin typeface="Arial"/>
                <a:ea typeface="OPPOSans M"/>
                <a:cs typeface="+mn-cs"/>
              </a:rPr>
              <a:t>)</a:t>
            </a:r>
            <a:endParaRPr kumimoji="0" lang="zh-CN" altLang="en-US" sz="1300" b="0" i="0" u="none" strike="noStrike" kern="1200" cap="none" spc="0" normalizeH="0" baseline="0" noProof="0" dirty="0">
              <a:ln>
                <a:noFill/>
              </a:ln>
              <a:effectLst/>
              <a:uLnTx/>
              <a:uFillTx/>
              <a:latin typeface="Arial"/>
              <a:ea typeface="OPPOSans M"/>
              <a:cs typeface="+mn-cs"/>
            </a:endParaRPr>
          </a:p>
        </p:txBody>
      </p:sp>
      <p:grpSp>
        <p:nvGrpSpPr>
          <p:cNvPr id="16" name="">
            <a:extLst>
              <a:ext uri="{FF2B5EF4-FFF2-40B4-BE49-F238E27FC236}">
                <a16:creationId xmlns:a16="http://schemas.microsoft.com/office/drawing/2014/main" id="{AAA4A94E-28B1-4D54-9417-EB2AF694EE6D}"/>
              </a:ext>
            </a:extLst>
          </p:cNvPr>
          <p:cNvGrpSpPr/>
          <p:nvPr/>
        </p:nvGrpSpPr>
        <p:grpSpPr>
          <a:xfrm>
            <a:off x="905177" y="2918189"/>
            <a:ext cx="724274" cy="616377"/>
            <a:chOff x="639706" y="3222989"/>
            <a:chExt cx="724274" cy="616377"/>
          </a:xfrm>
        </p:grpSpPr>
        <p:pic>
          <p:nvPicPr>
            <p:cNvPr id="17" name="" descr="图片包含 游戏机, 食物, 咖啡, 杯子&#10;&#10;描述已自动生成">
              <a:extLst>
                <a:ext uri="{FF2B5EF4-FFF2-40B4-BE49-F238E27FC236}">
                  <a16:creationId xmlns:a16="http://schemas.microsoft.com/office/drawing/2014/main" id="{084B200A-2097-487D-9084-CC2CF9EF2A55}"/>
                </a:ext>
              </a:extLst>
            </p:cNvPr>
            <p:cNvPicPr>
              <a:picLocks noChangeAspect="1"/>
            </p:cNvPicPr>
            <p:nvPr/>
          </p:nvPicPr>
          <p:blipFill>
            <a:blip r:embed="rId3" cstate="screen">
              <a:alphaModFix amt="70000"/>
              <a:extLst>
                <a:ext uri="{28A0092B-C50C-407E-A947-70E740481C1C}">
                  <a14:useLocalDpi xmlns:a14="http://schemas.microsoft.com/office/drawing/2010/main"/>
                </a:ext>
              </a:extLst>
            </a:blip>
            <a:stretch>
              <a:fillRect/>
            </a:stretch>
          </p:blipFill>
          <p:spPr>
            <a:xfrm>
              <a:off x="639706" y="3370036"/>
              <a:ext cx="724274" cy="469330"/>
            </a:xfrm>
            <a:prstGeom prst="rect">
              <a:avLst/>
            </a:prstGeom>
          </p:spPr>
        </p:pic>
        <p:pic>
          <p:nvPicPr>
            <p:cNvPr id="18" name="" descr="图片包含 游戏机&#10;&#10;描述已自动生成">
              <a:extLst>
                <a:ext uri="{FF2B5EF4-FFF2-40B4-BE49-F238E27FC236}">
                  <a16:creationId xmlns:a16="http://schemas.microsoft.com/office/drawing/2014/main" id="{FF18BD65-73D0-45B6-85D8-619929854FD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0221" y="3222989"/>
              <a:ext cx="396991" cy="310151"/>
            </a:xfrm>
            <a:prstGeom prst="rect">
              <a:avLst/>
            </a:prstGeom>
          </p:spPr>
        </p:pic>
      </p:grpSp>
    </p:spTree>
    <p:extLst>
      <p:ext uri="{BB962C8B-B14F-4D97-AF65-F5344CB8AC3E}">
        <p14:creationId xmlns:p14="http://schemas.microsoft.com/office/powerpoint/2010/main" val="2470740234"/>
      </p:ext>
    </p:extLst>
  </p:cSld>
  <p:clrMapOvr>
    <a:masterClrMapping/>
  </p:clrMapOvr>
</p:sld>
</file>

<file path=ppt/slides/slide2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
            <a:extLst>
              <a:ext uri="{FF2B5EF4-FFF2-40B4-BE49-F238E27FC236}">
                <a16:creationId xmlns:a16="http://schemas.microsoft.com/office/drawing/2014/main" id="{3E335774-6D90-4F80-80E3-44ACA66601CA}"/>
              </a:ext>
            </a:extLst>
          </p:cNvPr>
          <p:cNvGrpSpPr/>
          <p:nvPr/>
        </p:nvGrpSpPr>
        <p:grpSpPr>
          <a:xfrm>
            <a:off x="908408" y="1976235"/>
            <a:ext cx="3513783" cy="1141312"/>
            <a:chOff x="908408" y="1976235"/>
            <a:chExt cx="3513783" cy="1141312"/>
          </a:xfrm>
        </p:grpSpPr>
        <p:sp>
          <p:nvSpPr>
            <p:cNvPr id="12" name="">
              <a:extLst>
                <a:ext uri="{FF2B5EF4-FFF2-40B4-BE49-F238E27FC236}">
                  <a16:creationId xmlns:a16="http://schemas.microsoft.com/office/drawing/2014/main" id="{88C4A0BA-19BC-4C23-827C-3DDCD2FBA0B5}"/>
                </a:ext>
              </a:extLst>
            </p:cNvPr>
            <p:cNvSpPr txBox="1"/>
            <p:nvPr/>
          </p:nvSpPr>
          <p:spPr>
            <a:xfrm>
              <a:off x="908408" y="1976235"/>
              <a:ext cx="3513783" cy="369332"/>
            </a:xfrm>
            <a:prstGeom prst="rect">
              <a:avLst/>
            </a:prstGeom>
            <a:noFill/>
          </p:spPr>
          <p:txBody>
            <a:bodyPr wrap="none" lIns="0" tIns="0" rIns="0" bIns="0" rtlCol="0" anchor="t">
              <a:spAutoFit/>
            </a:bodyPr>
            <a:lstStyle/>
            <a:p>
              <a:pPr algn="r"/>
              <a:r>
                <a:rPr lang="en-US" altLang="zh-CN" sz="2400" b="1" dirty="0">
                  <a:solidFill>
                    <a:schemeClr val="accent4">
                      <a:lumMod val="60000"/>
                      <a:lumOff val="40000"/>
                    </a:schemeClr>
                  </a:solidFill>
                  <a:latin typeface="+mj-ea"/>
                  <a:ea typeface="+mj-ea"/>
                  <a:cs typeface="+mn-ea"/>
                  <a:sym typeface="+mn-lt"/>
                </a:rPr>
                <a:t>01.</a:t>
              </a:r>
              <a:r>
                <a:rPr lang="zh-CN" altLang="en-US" sz="2400" b="1" dirty="0">
                  <a:solidFill>
                    <a:schemeClr val="accent4">
                      <a:lumMod val="60000"/>
                      <a:lumOff val="40000"/>
                    </a:schemeClr>
                  </a:solidFill>
                  <a:latin typeface="+mj-ea"/>
                  <a:ea typeface="+mj-ea"/>
                  <a:cs typeface="+mn-ea"/>
                  <a:sym typeface="+mn-lt"/>
                </a:rPr>
                <a:t>取消不必要的工作环节</a:t>
              </a:r>
            </a:p>
          </p:txBody>
        </p:sp>
        <p:sp>
          <p:nvSpPr>
            <p:cNvPr id="13" name="">
              <a:extLst>
                <a:ext uri="{FF2B5EF4-FFF2-40B4-BE49-F238E27FC236}">
                  <a16:creationId xmlns:a16="http://schemas.microsoft.com/office/drawing/2014/main" id="{6EF19524-6738-4301-84E7-582F6C3D34AA}"/>
                </a:ext>
              </a:extLst>
            </p:cNvPr>
            <p:cNvSpPr txBox="1"/>
            <p:nvPr/>
          </p:nvSpPr>
          <p:spPr>
            <a:xfrm>
              <a:off x="1269507" y="2385680"/>
              <a:ext cx="3152684" cy="731867"/>
            </a:xfrm>
            <a:prstGeom prst="rect">
              <a:avLst/>
            </a:prstGeom>
            <a:noFill/>
          </p:spPr>
          <p:txBody>
            <a:bodyPr wrap="square" lIns="0" tIns="0" rIns="0" bIns="0" rtlCol="0" anchor="t">
              <a:spAutoFit/>
            </a:bodyPr>
            <a:lstStyle/>
            <a:p>
              <a:pPr algn="r">
                <a:lnSpc>
                  <a:spcPct val="150000"/>
                </a:lnSpc>
              </a:pPr>
              <a:r>
                <a:rPr lang="zh-CN" altLang="en-US" sz="1100" b="0" dirty="0">
                  <a:effectLst/>
                  <a:cs typeface="+mn-ea"/>
                  <a:sym typeface="+mn-lt"/>
                </a:rPr>
                <a:t>有必要取消的工作，自然不必再花时间研究如何改进。某个处理、某道手续，首先要研究是否可以取消，这是改善工作程序、提高工作效率的最高原则。</a:t>
              </a:r>
            </a:p>
          </p:txBody>
        </p:sp>
      </p:grpSp>
      <p:grpSp>
        <p:nvGrpSpPr>
          <p:cNvPr id="3" name="">
            <a:extLst>
              <a:ext uri="{FF2B5EF4-FFF2-40B4-BE49-F238E27FC236}">
                <a16:creationId xmlns:a16="http://schemas.microsoft.com/office/drawing/2014/main" id="{E6AC57CB-3B48-4EBF-870D-8C8D010EFE8C}"/>
              </a:ext>
            </a:extLst>
          </p:cNvPr>
          <p:cNvGrpSpPr/>
          <p:nvPr/>
        </p:nvGrpSpPr>
        <p:grpSpPr>
          <a:xfrm>
            <a:off x="1269507" y="4311661"/>
            <a:ext cx="3152684" cy="1395228"/>
            <a:chOff x="1269507" y="4354457"/>
            <a:chExt cx="3152684" cy="1395228"/>
          </a:xfrm>
        </p:grpSpPr>
        <p:sp>
          <p:nvSpPr>
            <p:cNvPr id="14" name="">
              <a:extLst>
                <a:ext uri="{FF2B5EF4-FFF2-40B4-BE49-F238E27FC236}">
                  <a16:creationId xmlns:a16="http://schemas.microsoft.com/office/drawing/2014/main" id="{15AE5AD4-0AD3-49FB-8139-0E614232A863}"/>
                </a:ext>
              </a:extLst>
            </p:cNvPr>
            <p:cNvSpPr txBox="1"/>
            <p:nvPr/>
          </p:nvSpPr>
          <p:spPr>
            <a:xfrm>
              <a:off x="1801281" y="4354457"/>
              <a:ext cx="2620910" cy="369332"/>
            </a:xfrm>
            <a:prstGeom prst="rect">
              <a:avLst/>
            </a:prstGeom>
            <a:noFill/>
          </p:spPr>
          <p:txBody>
            <a:bodyPr wrap="none" lIns="0" tIns="0" rIns="0" bIns="0" rtlCol="0" anchor="t">
              <a:spAutoFit/>
            </a:bodyPr>
            <a:lstStyle/>
            <a:p>
              <a:pPr algn="r"/>
              <a:r>
                <a:rPr lang="en-US" altLang="zh-CN" sz="2400" b="1" dirty="0">
                  <a:solidFill>
                    <a:schemeClr val="accent4">
                      <a:lumMod val="60000"/>
                      <a:lumOff val="40000"/>
                    </a:schemeClr>
                  </a:solidFill>
                  <a:latin typeface="+mj-ea"/>
                  <a:ea typeface="+mj-ea"/>
                  <a:cs typeface="+mn-ea"/>
                  <a:sym typeface="+mn-lt"/>
                </a:rPr>
                <a:t>02.</a:t>
              </a:r>
              <a:r>
                <a:rPr lang="zh-CN" altLang="en-US" sz="2400" b="1" dirty="0">
                  <a:solidFill>
                    <a:schemeClr val="accent4">
                      <a:lumMod val="60000"/>
                      <a:lumOff val="40000"/>
                    </a:schemeClr>
                  </a:solidFill>
                  <a:latin typeface="+mj-ea"/>
                  <a:ea typeface="+mj-ea"/>
                  <a:cs typeface="+mn-ea"/>
                  <a:sym typeface="+mn-lt"/>
                </a:rPr>
                <a:t>合并必要的工作</a:t>
              </a:r>
            </a:p>
          </p:txBody>
        </p:sp>
        <p:sp>
          <p:nvSpPr>
            <p:cNvPr id="15" name="">
              <a:extLst>
                <a:ext uri="{FF2B5EF4-FFF2-40B4-BE49-F238E27FC236}">
                  <a16:creationId xmlns:a16="http://schemas.microsoft.com/office/drawing/2014/main" id="{395F3609-744C-46EF-8AA6-BAB9AD43322F}"/>
                </a:ext>
              </a:extLst>
            </p:cNvPr>
            <p:cNvSpPr txBox="1"/>
            <p:nvPr/>
          </p:nvSpPr>
          <p:spPr>
            <a:xfrm>
              <a:off x="1269507" y="4763902"/>
              <a:ext cx="3152684" cy="985783"/>
            </a:xfrm>
            <a:prstGeom prst="rect">
              <a:avLst/>
            </a:prstGeom>
            <a:noFill/>
          </p:spPr>
          <p:txBody>
            <a:bodyPr wrap="square" lIns="0" tIns="0" rIns="0" bIns="0" rtlCol="0" anchor="t">
              <a:spAutoFit/>
            </a:bodyPr>
            <a:lstStyle/>
            <a:p>
              <a:pPr algn="r">
                <a:lnSpc>
                  <a:spcPct val="150000"/>
                </a:lnSpc>
              </a:pPr>
              <a:r>
                <a:rPr lang="zh-CN" altLang="en-US" sz="1100" b="0" dirty="0">
                  <a:effectLst/>
                  <a:cs typeface="+mn-ea"/>
                  <a:sym typeface="+mn-lt"/>
                </a:rPr>
                <a:t>如工作环节不能取消，可进而研究能否合并。为了做好一项工作，自然要有分工和合作。分工的目的，或是由于专业需要，为了提高工作效率；或是因工作量超过某些人员所能承受的负担。</a:t>
              </a:r>
            </a:p>
          </p:txBody>
        </p:sp>
      </p:grpSp>
      <p:grpSp>
        <p:nvGrpSpPr>
          <p:cNvPr id="27" name="">
            <a:extLst>
              <a:ext uri="{FF2B5EF4-FFF2-40B4-BE49-F238E27FC236}">
                <a16:creationId xmlns:a16="http://schemas.microsoft.com/office/drawing/2014/main" id="{F56FA36D-C642-4154-81AB-7B94FB019E5C}"/>
              </a:ext>
            </a:extLst>
          </p:cNvPr>
          <p:cNvGrpSpPr/>
          <p:nvPr/>
        </p:nvGrpSpPr>
        <p:grpSpPr>
          <a:xfrm>
            <a:off x="7769809" y="1976235"/>
            <a:ext cx="3152684" cy="1141312"/>
            <a:chOff x="7769809" y="1976235"/>
            <a:chExt cx="3152684" cy="1141312"/>
          </a:xfrm>
        </p:grpSpPr>
        <p:sp>
          <p:nvSpPr>
            <p:cNvPr id="16" name="">
              <a:extLst>
                <a:ext uri="{FF2B5EF4-FFF2-40B4-BE49-F238E27FC236}">
                  <a16:creationId xmlns:a16="http://schemas.microsoft.com/office/drawing/2014/main" id="{EE3D295A-9892-4030-BC0B-EFCAAD9F57E7}"/>
                </a:ext>
              </a:extLst>
            </p:cNvPr>
            <p:cNvSpPr txBox="1"/>
            <p:nvPr/>
          </p:nvSpPr>
          <p:spPr>
            <a:xfrm>
              <a:off x="7769809" y="1976235"/>
              <a:ext cx="2888666" cy="369332"/>
            </a:xfrm>
            <a:prstGeom prst="rect">
              <a:avLst/>
            </a:prstGeom>
            <a:noFill/>
          </p:spPr>
          <p:txBody>
            <a:bodyPr wrap="square" lIns="0" tIns="0" rIns="0" bIns="0" rtlCol="0" anchor="t">
              <a:spAutoFit/>
            </a:bodyPr>
            <a:lstStyle/>
            <a:p>
              <a:r>
                <a:rPr lang="en-US" altLang="zh-CN" sz="2400" b="1" dirty="0">
                  <a:solidFill>
                    <a:schemeClr val="accent4">
                      <a:lumMod val="60000"/>
                      <a:lumOff val="40000"/>
                    </a:schemeClr>
                  </a:solidFill>
                  <a:latin typeface="+mj-ea"/>
                  <a:ea typeface="+mj-ea"/>
                  <a:cs typeface="+mn-ea"/>
                  <a:sym typeface="+mn-lt"/>
                </a:rPr>
                <a:t>03. </a:t>
              </a:r>
              <a:r>
                <a:rPr lang="zh-CN" altLang="en-US" sz="2400" b="1" dirty="0">
                  <a:solidFill>
                    <a:schemeClr val="accent4">
                      <a:lumMod val="60000"/>
                      <a:lumOff val="40000"/>
                    </a:schemeClr>
                  </a:solidFill>
                  <a:latin typeface="+mj-ea"/>
                  <a:ea typeface="+mj-ea"/>
                  <a:cs typeface="+mn-ea"/>
                  <a:sym typeface="+mn-lt"/>
                </a:rPr>
                <a:t>程序的合理重排</a:t>
              </a:r>
            </a:p>
          </p:txBody>
        </p:sp>
        <p:sp>
          <p:nvSpPr>
            <p:cNvPr id="17" name="">
              <a:extLst>
                <a:ext uri="{FF2B5EF4-FFF2-40B4-BE49-F238E27FC236}">
                  <a16:creationId xmlns:a16="http://schemas.microsoft.com/office/drawing/2014/main" id="{32CCC37C-D17E-4925-828C-B856C705583C}"/>
                </a:ext>
              </a:extLst>
            </p:cNvPr>
            <p:cNvSpPr txBox="1"/>
            <p:nvPr/>
          </p:nvSpPr>
          <p:spPr>
            <a:xfrm>
              <a:off x="7769809" y="2385680"/>
              <a:ext cx="3152684" cy="731867"/>
            </a:xfrm>
            <a:prstGeom prst="rect">
              <a:avLst/>
            </a:prstGeom>
            <a:noFill/>
          </p:spPr>
          <p:txBody>
            <a:bodyPr wrap="square" lIns="0" tIns="0" rIns="0" bIns="0" rtlCol="0" anchor="t">
              <a:spAutoFit/>
            </a:bodyPr>
            <a:lstStyle/>
            <a:p>
              <a:pPr>
                <a:lnSpc>
                  <a:spcPct val="150000"/>
                </a:lnSpc>
              </a:pPr>
              <a:r>
                <a:rPr lang="zh-CN" altLang="en-US" sz="1100" b="0" dirty="0">
                  <a:effectLst/>
                  <a:cs typeface="+mn-ea"/>
                  <a:sym typeface="+mn-lt"/>
                </a:rPr>
                <a:t>取消和合并以后，还要将所有程序按照合理的逻辑重排顺序，或者在改变其他要素顺序后，重新安排工作顺序和步骤</a:t>
              </a:r>
            </a:p>
          </p:txBody>
        </p:sp>
      </p:grpSp>
      <p:grpSp>
        <p:nvGrpSpPr>
          <p:cNvPr id="6" name="">
            <a:extLst>
              <a:ext uri="{FF2B5EF4-FFF2-40B4-BE49-F238E27FC236}">
                <a16:creationId xmlns:a16="http://schemas.microsoft.com/office/drawing/2014/main" id="{490F6850-42C3-4BFF-95DA-B27BFC097E39}"/>
              </a:ext>
            </a:extLst>
          </p:cNvPr>
          <p:cNvGrpSpPr/>
          <p:nvPr/>
        </p:nvGrpSpPr>
        <p:grpSpPr>
          <a:xfrm>
            <a:off x="7769809" y="4354457"/>
            <a:ext cx="3544240" cy="1141312"/>
            <a:chOff x="7769809" y="4354457"/>
            <a:chExt cx="3544240" cy="1141312"/>
          </a:xfrm>
        </p:grpSpPr>
        <p:sp>
          <p:nvSpPr>
            <p:cNvPr id="18" name="">
              <a:extLst>
                <a:ext uri="{FF2B5EF4-FFF2-40B4-BE49-F238E27FC236}">
                  <a16:creationId xmlns:a16="http://schemas.microsoft.com/office/drawing/2014/main" id="{FE869EF0-AF16-4E23-BD15-46DE5A528D11}"/>
                </a:ext>
              </a:extLst>
            </p:cNvPr>
            <p:cNvSpPr txBox="1"/>
            <p:nvPr/>
          </p:nvSpPr>
          <p:spPr>
            <a:xfrm>
              <a:off x="7769809" y="4354457"/>
              <a:ext cx="3544240" cy="369332"/>
            </a:xfrm>
            <a:prstGeom prst="rect">
              <a:avLst/>
            </a:prstGeom>
            <a:noFill/>
          </p:spPr>
          <p:txBody>
            <a:bodyPr wrap="none" lIns="0" tIns="0" rIns="0" bIns="0" rtlCol="0" anchor="t">
              <a:spAutoFit/>
            </a:bodyPr>
            <a:lstStyle/>
            <a:p>
              <a:r>
                <a:rPr lang="en-US" altLang="zh-CN" sz="2400" b="1" dirty="0">
                  <a:solidFill>
                    <a:schemeClr val="accent4">
                      <a:lumMod val="60000"/>
                      <a:lumOff val="40000"/>
                    </a:schemeClr>
                  </a:solidFill>
                  <a:latin typeface="+mj-ea"/>
                  <a:ea typeface="+mj-ea"/>
                  <a:cs typeface="+mn-ea"/>
                  <a:sym typeface="+mn-lt"/>
                </a:rPr>
                <a:t>04.</a:t>
              </a:r>
              <a:r>
                <a:rPr lang="zh-CN" altLang="en-US" sz="2400" b="1" dirty="0">
                  <a:solidFill>
                    <a:schemeClr val="accent4">
                      <a:lumMod val="60000"/>
                      <a:lumOff val="40000"/>
                    </a:schemeClr>
                  </a:solidFill>
                  <a:latin typeface="+mj-ea"/>
                  <a:ea typeface="+mj-ea"/>
                  <a:cs typeface="+mn-ea"/>
                  <a:sym typeface="+mn-lt"/>
                </a:rPr>
                <a:t>简化所必需的工作环节</a:t>
              </a:r>
            </a:p>
          </p:txBody>
        </p:sp>
        <p:sp>
          <p:nvSpPr>
            <p:cNvPr id="19" name="">
              <a:extLst>
                <a:ext uri="{FF2B5EF4-FFF2-40B4-BE49-F238E27FC236}">
                  <a16:creationId xmlns:a16="http://schemas.microsoft.com/office/drawing/2014/main" id="{11D57007-A017-47BF-9733-5BFE78572E9F}"/>
                </a:ext>
              </a:extLst>
            </p:cNvPr>
            <p:cNvSpPr txBox="1"/>
            <p:nvPr/>
          </p:nvSpPr>
          <p:spPr>
            <a:xfrm>
              <a:off x="7769809" y="4763902"/>
              <a:ext cx="3152684" cy="731867"/>
            </a:xfrm>
            <a:prstGeom prst="rect">
              <a:avLst/>
            </a:prstGeom>
            <a:noFill/>
          </p:spPr>
          <p:txBody>
            <a:bodyPr wrap="square" lIns="0" tIns="0" rIns="0" bIns="0" rtlCol="0" anchor="t">
              <a:spAutoFit/>
            </a:bodyPr>
            <a:lstStyle/>
            <a:p>
              <a:pPr>
                <a:lnSpc>
                  <a:spcPct val="150000"/>
                </a:lnSpc>
              </a:pPr>
              <a:r>
                <a:rPr lang="zh-CN" altLang="en-US" sz="1100" b="0" dirty="0">
                  <a:effectLst/>
                  <a:cs typeface="+mn-ea"/>
                  <a:sym typeface="+mn-lt"/>
                </a:rPr>
                <a:t>对程序的改进，除去可取消和合并之外，余下的还可进行必要的简化，这种简化是对工作内容和处理环节本身的简化。</a:t>
              </a:r>
            </a:p>
          </p:txBody>
        </p:sp>
      </p:grpSp>
      <p:grpSp>
        <p:nvGrpSpPr>
          <p:cNvPr id="28" name="">
            <a:extLst>
              <a:ext uri="{FF2B5EF4-FFF2-40B4-BE49-F238E27FC236}">
                <a16:creationId xmlns:a16="http://schemas.microsoft.com/office/drawing/2014/main" id="{36570708-FC0B-4E51-92BD-77C8C0D6CB12}"/>
              </a:ext>
            </a:extLst>
          </p:cNvPr>
          <p:cNvGrpSpPr/>
          <p:nvPr/>
        </p:nvGrpSpPr>
        <p:grpSpPr>
          <a:xfrm>
            <a:off x="4454258" y="1837088"/>
            <a:ext cx="3302534" cy="3302534"/>
            <a:chOff x="4454258" y="1837088"/>
            <a:chExt cx="3302534" cy="3302534"/>
          </a:xfrm>
        </p:grpSpPr>
        <p:sp>
          <p:nvSpPr>
            <p:cNvPr id="4" name="">
              <a:extLst>
                <a:ext uri="{FF2B5EF4-FFF2-40B4-BE49-F238E27FC236}">
                  <a16:creationId xmlns:a16="http://schemas.microsoft.com/office/drawing/2014/main" id="{93324BBD-B18B-4095-85F1-93A99E2A6962}"/>
                </a:ext>
              </a:extLst>
            </p:cNvPr>
            <p:cNvSpPr/>
            <p:nvPr/>
          </p:nvSpPr>
          <p:spPr>
            <a:xfrm>
              <a:off x="5058638" y="2441468"/>
              <a:ext cx="2093774" cy="2093774"/>
            </a:xfrm>
            <a:prstGeom prst="ellipse">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tx2">
                    <a:lumMod val="75000"/>
                    <a:lumOff val="25000"/>
                  </a:schemeClr>
                </a:solidFill>
                <a:cs typeface="+mn-ea"/>
                <a:sym typeface="+mn-lt"/>
              </a:endParaRPr>
            </a:p>
          </p:txBody>
        </p:sp>
        <p:sp>
          <p:nvSpPr>
            <p:cNvPr id="5" name="">
              <a:extLst>
                <a:ext uri="{FF2B5EF4-FFF2-40B4-BE49-F238E27FC236}">
                  <a16:creationId xmlns:a16="http://schemas.microsoft.com/office/drawing/2014/main" id="{B37CA170-4715-4440-855C-1BC2FEC82C30}"/>
                </a:ext>
              </a:extLst>
            </p:cNvPr>
            <p:cNvSpPr txBox="1"/>
            <p:nvPr/>
          </p:nvSpPr>
          <p:spPr>
            <a:xfrm>
              <a:off x="5387380" y="3272912"/>
              <a:ext cx="1436291" cy="430887"/>
            </a:xfrm>
            <a:prstGeom prst="rect">
              <a:avLst/>
            </a:prstGeom>
            <a:noFill/>
          </p:spPr>
          <p:txBody>
            <a:bodyPr wrap="none" lIns="0" tIns="0" rIns="0" bIns="0" rtlCol="0" anchor="t">
              <a:spAutoFit/>
            </a:bodyPr>
            <a:lstStyle/>
            <a:p>
              <a:pPr algn="ctr"/>
              <a:r>
                <a:rPr lang="zh-CN" altLang="en-US" sz="2800" b="1" dirty="0">
                  <a:solidFill>
                    <a:srgbClr val="B11516"/>
                  </a:solidFill>
                  <a:cs typeface="+mn-ea"/>
                  <a:sym typeface="+mn-lt"/>
                </a:rPr>
                <a:t>流程优化</a:t>
              </a:r>
            </a:p>
          </p:txBody>
        </p:sp>
        <p:sp>
          <p:nvSpPr>
            <p:cNvPr id="7" name="">
              <a:extLst>
                <a:ext uri="{FF2B5EF4-FFF2-40B4-BE49-F238E27FC236}">
                  <a16:creationId xmlns:a16="http://schemas.microsoft.com/office/drawing/2014/main" id="{6417551F-C8A8-4D12-97C5-E524C1C8498E}"/>
                </a:ext>
              </a:extLst>
            </p:cNvPr>
            <p:cNvSpPr/>
            <p:nvPr/>
          </p:nvSpPr>
          <p:spPr>
            <a:xfrm>
              <a:off x="4454258" y="1837088"/>
              <a:ext cx="3302534" cy="330253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tx2">
                    <a:lumMod val="75000"/>
                    <a:lumOff val="25000"/>
                  </a:schemeClr>
                </a:solidFill>
                <a:cs typeface="+mn-ea"/>
                <a:sym typeface="+mn-lt"/>
              </a:endParaRPr>
            </a:p>
          </p:txBody>
        </p:sp>
        <p:sp>
          <p:nvSpPr>
            <p:cNvPr id="8" name="">
              <a:extLst>
                <a:ext uri="{FF2B5EF4-FFF2-40B4-BE49-F238E27FC236}">
                  <a16:creationId xmlns:a16="http://schemas.microsoft.com/office/drawing/2014/main" id="{D7496768-24B2-4C6F-8761-E854DBD12478}"/>
                </a:ext>
              </a:extLst>
            </p:cNvPr>
            <p:cNvSpPr/>
            <p:nvPr/>
          </p:nvSpPr>
          <p:spPr>
            <a:xfrm>
              <a:off x="4634340" y="1997242"/>
              <a:ext cx="684052" cy="684052"/>
            </a:xfrm>
            <a:prstGeom prst="ellipse">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dirty="0">
                <a:solidFill>
                  <a:schemeClr val="tx2">
                    <a:lumMod val="75000"/>
                    <a:lumOff val="25000"/>
                  </a:schemeClr>
                </a:solidFill>
                <a:cs typeface="+mn-ea"/>
                <a:sym typeface="+mn-lt"/>
              </a:endParaRPr>
            </a:p>
          </p:txBody>
        </p:sp>
        <p:sp>
          <p:nvSpPr>
            <p:cNvPr id="9" name="">
              <a:extLst>
                <a:ext uri="{FF2B5EF4-FFF2-40B4-BE49-F238E27FC236}">
                  <a16:creationId xmlns:a16="http://schemas.microsoft.com/office/drawing/2014/main" id="{67B3285A-5796-4E0E-B38D-3DBFC2710CB6}"/>
                </a:ext>
              </a:extLst>
            </p:cNvPr>
            <p:cNvSpPr/>
            <p:nvPr/>
          </p:nvSpPr>
          <p:spPr>
            <a:xfrm>
              <a:off x="6892658" y="1997242"/>
              <a:ext cx="684052" cy="684052"/>
            </a:xfrm>
            <a:prstGeom prst="ellipse">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tx2">
                    <a:lumMod val="75000"/>
                    <a:lumOff val="25000"/>
                  </a:schemeClr>
                </a:solidFill>
                <a:cs typeface="+mn-ea"/>
                <a:sym typeface="+mn-lt"/>
              </a:endParaRPr>
            </a:p>
          </p:txBody>
        </p:sp>
        <p:sp>
          <p:nvSpPr>
            <p:cNvPr id="10" name="">
              <a:extLst>
                <a:ext uri="{FF2B5EF4-FFF2-40B4-BE49-F238E27FC236}">
                  <a16:creationId xmlns:a16="http://schemas.microsoft.com/office/drawing/2014/main" id="{B63C063B-934A-4AB9-8DFD-BD1510F763B7}"/>
                </a:ext>
              </a:extLst>
            </p:cNvPr>
            <p:cNvSpPr/>
            <p:nvPr/>
          </p:nvSpPr>
          <p:spPr>
            <a:xfrm>
              <a:off x="4634340" y="4349917"/>
              <a:ext cx="684052" cy="684052"/>
            </a:xfrm>
            <a:prstGeom prst="ellipse">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tx2">
                    <a:lumMod val="75000"/>
                    <a:lumOff val="25000"/>
                  </a:schemeClr>
                </a:solidFill>
                <a:cs typeface="+mn-ea"/>
                <a:sym typeface="+mn-lt"/>
              </a:endParaRPr>
            </a:p>
          </p:txBody>
        </p:sp>
        <p:sp>
          <p:nvSpPr>
            <p:cNvPr id="11" name="">
              <a:extLst>
                <a:ext uri="{FF2B5EF4-FFF2-40B4-BE49-F238E27FC236}">
                  <a16:creationId xmlns:a16="http://schemas.microsoft.com/office/drawing/2014/main" id="{96AA24AB-84C5-4220-91AC-936B472A72C3}"/>
                </a:ext>
              </a:extLst>
            </p:cNvPr>
            <p:cNvSpPr/>
            <p:nvPr/>
          </p:nvSpPr>
          <p:spPr>
            <a:xfrm>
              <a:off x="6892658" y="4349917"/>
              <a:ext cx="684052" cy="684052"/>
            </a:xfrm>
            <a:prstGeom prst="ellipse">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tx2">
                    <a:lumMod val="75000"/>
                    <a:lumOff val="25000"/>
                  </a:schemeClr>
                </a:solidFill>
                <a:cs typeface="+mn-ea"/>
                <a:sym typeface="+mn-lt"/>
              </a:endParaRPr>
            </a:p>
          </p:txBody>
        </p:sp>
        <p:sp>
          <p:nvSpPr>
            <p:cNvPr id="20" name="">
              <a:extLst>
                <a:ext uri="{FF2B5EF4-FFF2-40B4-BE49-F238E27FC236}">
                  <a16:creationId xmlns:a16="http://schemas.microsoft.com/office/drawing/2014/main" id="{2082DFD4-46AA-4443-A54C-44EBEE49E152}"/>
                </a:ext>
              </a:extLst>
            </p:cNvPr>
            <p:cNvSpPr/>
            <p:nvPr/>
          </p:nvSpPr>
          <p:spPr>
            <a:xfrm>
              <a:off x="4805268" y="2141849"/>
              <a:ext cx="332670" cy="332587"/>
            </a:xfrm>
            <a:custGeom>
              <a:avLst/>
              <a:gdLst>
                <a:gd name="connsiteX0" fmla="*/ 339625 w 606239"/>
                <a:gd name="connsiteY0" fmla="*/ 410867 h 606087"/>
                <a:gd name="connsiteX1" fmla="*/ 339625 w 606239"/>
                <a:gd name="connsiteY1" fmla="*/ 511555 h 606087"/>
                <a:gd name="connsiteX2" fmla="*/ 486677 w 606239"/>
                <a:gd name="connsiteY2" fmla="*/ 511555 h 606087"/>
                <a:gd name="connsiteX3" fmla="*/ 486677 w 606239"/>
                <a:gd name="connsiteY3" fmla="*/ 410867 h 606087"/>
                <a:gd name="connsiteX4" fmla="*/ 117843 w 606239"/>
                <a:gd name="connsiteY4" fmla="*/ 298351 h 606087"/>
                <a:gd name="connsiteX5" fmla="*/ 179572 w 606239"/>
                <a:gd name="connsiteY5" fmla="*/ 324124 h 606087"/>
                <a:gd name="connsiteX6" fmla="*/ 241302 w 606239"/>
                <a:gd name="connsiteY6" fmla="*/ 298351 h 606087"/>
                <a:gd name="connsiteX7" fmla="*/ 303127 w 606239"/>
                <a:gd name="connsiteY7" fmla="*/ 324124 h 606087"/>
                <a:gd name="connsiteX8" fmla="*/ 364856 w 606239"/>
                <a:gd name="connsiteY8" fmla="*/ 298351 h 606087"/>
                <a:gd name="connsiteX9" fmla="*/ 426585 w 606239"/>
                <a:gd name="connsiteY9" fmla="*/ 324124 h 606087"/>
                <a:gd name="connsiteX10" fmla="*/ 488411 w 606239"/>
                <a:gd name="connsiteY10" fmla="*/ 298351 h 606087"/>
                <a:gd name="connsiteX11" fmla="*/ 550140 w 606239"/>
                <a:gd name="connsiteY11" fmla="*/ 324124 h 606087"/>
                <a:gd name="connsiteX12" fmla="*/ 559385 w 606239"/>
                <a:gd name="connsiteY12" fmla="*/ 323547 h 606087"/>
                <a:gd name="connsiteX13" fmla="*/ 559385 w 606239"/>
                <a:gd name="connsiteY13" fmla="*/ 606087 h 606087"/>
                <a:gd name="connsiteX14" fmla="*/ 269518 w 606239"/>
                <a:gd name="connsiteY14" fmla="*/ 606087 h 606087"/>
                <a:gd name="connsiteX15" fmla="*/ 269518 w 606239"/>
                <a:gd name="connsiteY15" fmla="*/ 410867 h 606087"/>
                <a:gd name="connsiteX16" fmla="*/ 123525 w 606239"/>
                <a:gd name="connsiteY16" fmla="*/ 410867 h 606087"/>
                <a:gd name="connsiteX17" fmla="*/ 123525 w 606239"/>
                <a:gd name="connsiteY17" fmla="*/ 606087 h 606087"/>
                <a:gd name="connsiteX18" fmla="*/ 46869 w 606239"/>
                <a:gd name="connsiteY18" fmla="*/ 606087 h 606087"/>
                <a:gd name="connsiteX19" fmla="*/ 46869 w 606239"/>
                <a:gd name="connsiteY19" fmla="*/ 323547 h 606087"/>
                <a:gd name="connsiteX20" fmla="*/ 56018 w 606239"/>
                <a:gd name="connsiteY20" fmla="*/ 324124 h 606087"/>
                <a:gd name="connsiteX21" fmla="*/ 117843 w 606239"/>
                <a:gd name="connsiteY21" fmla="*/ 298351 h 606087"/>
                <a:gd name="connsiteX22" fmla="*/ 194887 w 606239"/>
                <a:gd name="connsiteY22" fmla="*/ 0 h 606087"/>
                <a:gd name="connsiteX23" fmla="*/ 411297 w 606239"/>
                <a:gd name="connsiteY23" fmla="*/ 0 h 606087"/>
                <a:gd name="connsiteX24" fmla="*/ 411297 w 606239"/>
                <a:gd name="connsiteY24" fmla="*/ 55101 h 606087"/>
                <a:gd name="connsiteX25" fmla="*/ 509053 w 606239"/>
                <a:gd name="connsiteY25" fmla="*/ 55101 h 606087"/>
                <a:gd name="connsiteX26" fmla="*/ 599489 w 606239"/>
                <a:gd name="connsiteY26" fmla="*/ 213287 h 606087"/>
                <a:gd name="connsiteX27" fmla="*/ 557401 w 606239"/>
                <a:gd name="connsiteY27" fmla="*/ 298390 h 606087"/>
                <a:gd name="connsiteX28" fmla="*/ 550178 w 606239"/>
                <a:gd name="connsiteY28" fmla="*/ 298774 h 606087"/>
                <a:gd name="connsiteX29" fmla="*/ 488442 w 606239"/>
                <a:gd name="connsiteY29" fmla="*/ 237135 h 606087"/>
                <a:gd name="connsiteX30" fmla="*/ 426611 w 606239"/>
                <a:gd name="connsiteY30" fmla="*/ 298774 h 606087"/>
                <a:gd name="connsiteX31" fmla="*/ 364875 w 606239"/>
                <a:gd name="connsiteY31" fmla="*/ 237135 h 606087"/>
                <a:gd name="connsiteX32" fmla="*/ 303140 w 606239"/>
                <a:gd name="connsiteY32" fmla="*/ 298774 h 606087"/>
                <a:gd name="connsiteX33" fmla="*/ 241309 w 606239"/>
                <a:gd name="connsiteY33" fmla="*/ 237135 h 606087"/>
                <a:gd name="connsiteX34" fmla="*/ 179573 w 606239"/>
                <a:gd name="connsiteY34" fmla="*/ 298774 h 606087"/>
                <a:gd name="connsiteX35" fmla="*/ 117838 w 606239"/>
                <a:gd name="connsiteY35" fmla="*/ 237135 h 606087"/>
                <a:gd name="connsiteX36" fmla="*/ 56007 w 606239"/>
                <a:gd name="connsiteY36" fmla="*/ 298774 h 606087"/>
                <a:gd name="connsiteX37" fmla="*/ 48880 w 606239"/>
                <a:gd name="connsiteY37" fmla="*/ 298390 h 606087"/>
                <a:gd name="connsiteX38" fmla="*/ 6792 w 606239"/>
                <a:gd name="connsiteY38" fmla="*/ 213287 h 606087"/>
                <a:gd name="connsiteX39" fmla="*/ 97228 w 606239"/>
                <a:gd name="connsiteY39" fmla="*/ 55101 h 606087"/>
                <a:gd name="connsiteX40" fmla="*/ 194887 w 606239"/>
                <a:gd name="connsiteY40" fmla="*/ 55101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6239" h="606087">
                  <a:moveTo>
                    <a:pt x="339625" y="410867"/>
                  </a:moveTo>
                  <a:lnTo>
                    <a:pt x="339625" y="511555"/>
                  </a:lnTo>
                  <a:lnTo>
                    <a:pt x="486677" y="511555"/>
                  </a:lnTo>
                  <a:lnTo>
                    <a:pt x="486677" y="410867"/>
                  </a:lnTo>
                  <a:close/>
                  <a:moveTo>
                    <a:pt x="117843" y="298351"/>
                  </a:moveTo>
                  <a:cubicBezTo>
                    <a:pt x="133637" y="314315"/>
                    <a:pt x="155497" y="324124"/>
                    <a:pt x="179572" y="324124"/>
                  </a:cubicBezTo>
                  <a:cubicBezTo>
                    <a:pt x="203744" y="324124"/>
                    <a:pt x="225604" y="314315"/>
                    <a:pt x="241302" y="298351"/>
                  </a:cubicBezTo>
                  <a:cubicBezTo>
                    <a:pt x="257095" y="314315"/>
                    <a:pt x="278955" y="324124"/>
                    <a:pt x="303127" y="324124"/>
                  </a:cubicBezTo>
                  <a:cubicBezTo>
                    <a:pt x="327202" y="324124"/>
                    <a:pt x="349063" y="314315"/>
                    <a:pt x="364856" y="298351"/>
                  </a:cubicBezTo>
                  <a:cubicBezTo>
                    <a:pt x="380650" y="314315"/>
                    <a:pt x="402510" y="324124"/>
                    <a:pt x="426585" y="324124"/>
                  </a:cubicBezTo>
                  <a:cubicBezTo>
                    <a:pt x="450757" y="324124"/>
                    <a:pt x="472617" y="314315"/>
                    <a:pt x="488411" y="298351"/>
                  </a:cubicBezTo>
                  <a:cubicBezTo>
                    <a:pt x="504204" y="314315"/>
                    <a:pt x="526065" y="324124"/>
                    <a:pt x="550140" y="324124"/>
                  </a:cubicBezTo>
                  <a:cubicBezTo>
                    <a:pt x="553222" y="324124"/>
                    <a:pt x="556303" y="323932"/>
                    <a:pt x="559385" y="323547"/>
                  </a:cubicBezTo>
                  <a:lnTo>
                    <a:pt x="559385" y="606087"/>
                  </a:lnTo>
                  <a:lnTo>
                    <a:pt x="269518" y="606087"/>
                  </a:lnTo>
                  <a:lnTo>
                    <a:pt x="269518" y="410867"/>
                  </a:lnTo>
                  <a:lnTo>
                    <a:pt x="123525" y="410867"/>
                  </a:lnTo>
                  <a:lnTo>
                    <a:pt x="123525" y="606087"/>
                  </a:lnTo>
                  <a:lnTo>
                    <a:pt x="46869" y="606087"/>
                  </a:lnTo>
                  <a:lnTo>
                    <a:pt x="46869" y="323547"/>
                  </a:lnTo>
                  <a:cubicBezTo>
                    <a:pt x="49854" y="323932"/>
                    <a:pt x="52936" y="324124"/>
                    <a:pt x="56018" y="324124"/>
                  </a:cubicBezTo>
                  <a:cubicBezTo>
                    <a:pt x="80189" y="324124"/>
                    <a:pt x="102050" y="314315"/>
                    <a:pt x="117843" y="298351"/>
                  </a:cubicBezTo>
                  <a:close/>
                  <a:moveTo>
                    <a:pt x="194887" y="0"/>
                  </a:moveTo>
                  <a:lnTo>
                    <a:pt x="411297" y="0"/>
                  </a:lnTo>
                  <a:lnTo>
                    <a:pt x="411297" y="55101"/>
                  </a:lnTo>
                  <a:lnTo>
                    <a:pt x="509053" y="55101"/>
                  </a:lnTo>
                  <a:lnTo>
                    <a:pt x="599489" y="213287"/>
                  </a:lnTo>
                  <a:cubicBezTo>
                    <a:pt x="617884" y="248578"/>
                    <a:pt x="596985" y="293774"/>
                    <a:pt x="557401" y="298390"/>
                  </a:cubicBezTo>
                  <a:cubicBezTo>
                    <a:pt x="554993" y="298678"/>
                    <a:pt x="552585" y="298774"/>
                    <a:pt x="550178" y="298774"/>
                  </a:cubicBezTo>
                  <a:cubicBezTo>
                    <a:pt x="516083" y="298774"/>
                    <a:pt x="488442" y="271176"/>
                    <a:pt x="488442" y="237135"/>
                  </a:cubicBezTo>
                  <a:cubicBezTo>
                    <a:pt x="488442" y="271176"/>
                    <a:pt x="460801" y="298774"/>
                    <a:pt x="426611" y="298774"/>
                  </a:cubicBezTo>
                  <a:cubicBezTo>
                    <a:pt x="392517" y="298774"/>
                    <a:pt x="364875" y="271176"/>
                    <a:pt x="364875" y="237135"/>
                  </a:cubicBezTo>
                  <a:cubicBezTo>
                    <a:pt x="364875" y="271176"/>
                    <a:pt x="337234" y="298774"/>
                    <a:pt x="303140" y="298774"/>
                  </a:cubicBezTo>
                  <a:cubicBezTo>
                    <a:pt x="269046" y="298774"/>
                    <a:pt x="241309" y="271176"/>
                    <a:pt x="241309" y="237135"/>
                  </a:cubicBezTo>
                  <a:cubicBezTo>
                    <a:pt x="241309" y="271176"/>
                    <a:pt x="213667" y="298774"/>
                    <a:pt x="179573" y="298774"/>
                  </a:cubicBezTo>
                  <a:cubicBezTo>
                    <a:pt x="145479" y="298774"/>
                    <a:pt x="117838" y="271176"/>
                    <a:pt x="117838" y="237135"/>
                  </a:cubicBezTo>
                  <a:cubicBezTo>
                    <a:pt x="117838" y="271176"/>
                    <a:pt x="90197" y="298774"/>
                    <a:pt x="56007" y="298774"/>
                  </a:cubicBezTo>
                  <a:cubicBezTo>
                    <a:pt x="53599" y="298774"/>
                    <a:pt x="51191" y="298678"/>
                    <a:pt x="48880" y="298390"/>
                  </a:cubicBezTo>
                  <a:cubicBezTo>
                    <a:pt x="9296" y="293774"/>
                    <a:pt x="-11700" y="248578"/>
                    <a:pt x="6792" y="213287"/>
                  </a:cubicBezTo>
                  <a:lnTo>
                    <a:pt x="97228" y="55101"/>
                  </a:lnTo>
                  <a:lnTo>
                    <a:pt x="194887" y="55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cs typeface="+mn-ea"/>
                <a:sym typeface="+mn-lt"/>
              </a:endParaRPr>
            </a:p>
          </p:txBody>
        </p:sp>
        <p:sp>
          <p:nvSpPr>
            <p:cNvPr id="21" name="">
              <a:extLst>
                <a:ext uri="{FF2B5EF4-FFF2-40B4-BE49-F238E27FC236}">
                  <a16:creationId xmlns:a16="http://schemas.microsoft.com/office/drawing/2014/main" id="{A36E9D5D-8E4D-4FBD-8523-1C71B19E0552}"/>
                </a:ext>
              </a:extLst>
            </p:cNvPr>
            <p:cNvSpPr/>
            <p:nvPr/>
          </p:nvSpPr>
          <p:spPr>
            <a:xfrm>
              <a:off x="4813438" y="4504803"/>
              <a:ext cx="316329" cy="332670"/>
            </a:xfrm>
            <a:custGeom>
              <a:avLst/>
              <a:gdLst>
                <a:gd name="T0" fmla="*/ 327 w 354"/>
                <a:gd name="T1" fmla="*/ 260 h 373"/>
                <a:gd name="T2" fmla="*/ 99 w 354"/>
                <a:gd name="T3" fmla="*/ 286 h 373"/>
                <a:gd name="T4" fmla="*/ 0 w 354"/>
                <a:gd name="T5" fmla="*/ 95 h 373"/>
                <a:gd name="T6" fmla="*/ 78 w 354"/>
                <a:gd name="T7" fmla="*/ 70 h 373"/>
                <a:gd name="T8" fmla="*/ 144 w 354"/>
                <a:gd name="T9" fmla="*/ 303 h 373"/>
                <a:gd name="T10" fmla="*/ 144 w 354"/>
                <a:gd name="T11" fmla="*/ 373 h 373"/>
                <a:gd name="T12" fmla="*/ 144 w 354"/>
                <a:gd name="T13" fmla="*/ 303 h 373"/>
                <a:gd name="T14" fmla="*/ 253 w 354"/>
                <a:gd name="T15" fmla="*/ 338 h 373"/>
                <a:gd name="T16" fmla="*/ 323 w 354"/>
                <a:gd name="T17" fmla="*/ 338 h 373"/>
                <a:gd name="T18" fmla="*/ 133 w 354"/>
                <a:gd name="T19" fmla="*/ 240 h 373"/>
                <a:gd name="T20" fmla="*/ 153 w 354"/>
                <a:gd name="T21" fmla="*/ 82 h 373"/>
                <a:gd name="T22" fmla="*/ 314 w 354"/>
                <a:gd name="T23" fmla="*/ 68 h 373"/>
                <a:gd name="T24" fmla="*/ 354 w 354"/>
                <a:gd name="T25" fmla="*/ 82 h 373"/>
                <a:gd name="T26" fmla="*/ 133 w 354"/>
                <a:gd name="T27" fmla="*/ 240 h 373"/>
                <a:gd name="T28" fmla="*/ 294 w 354"/>
                <a:gd name="T29" fmla="*/ 82 h 373"/>
                <a:gd name="T30" fmla="*/ 305 w 354"/>
                <a:gd name="T31" fmla="*/ 73 h 373"/>
                <a:gd name="T32" fmla="*/ 191 w 354"/>
                <a:gd name="T33" fmla="*/ 82 h 373"/>
                <a:gd name="T34" fmla="*/ 194 w 354"/>
                <a:gd name="T35" fmla="*/ 76 h 373"/>
                <a:gd name="T36" fmla="*/ 205 w 354"/>
                <a:gd name="T37" fmla="*/ 82 h 373"/>
                <a:gd name="T38" fmla="*/ 204 w 354"/>
                <a:gd name="T39" fmla="*/ 69 h 373"/>
                <a:gd name="T40" fmla="*/ 220 w 354"/>
                <a:gd name="T41" fmla="*/ 82 h 373"/>
                <a:gd name="T42" fmla="*/ 213 w 354"/>
                <a:gd name="T43" fmla="*/ 62 h 373"/>
                <a:gd name="T44" fmla="*/ 236 w 354"/>
                <a:gd name="T45" fmla="*/ 82 h 373"/>
                <a:gd name="T46" fmla="*/ 224 w 354"/>
                <a:gd name="T47" fmla="*/ 54 h 373"/>
                <a:gd name="T48" fmla="*/ 251 w 354"/>
                <a:gd name="T49" fmla="*/ 82 h 373"/>
                <a:gd name="T50" fmla="*/ 234 w 354"/>
                <a:gd name="T51" fmla="*/ 47 h 373"/>
                <a:gd name="T52" fmla="*/ 281 w 354"/>
                <a:gd name="T53" fmla="*/ 82 h 373"/>
                <a:gd name="T54" fmla="*/ 262 w 354"/>
                <a:gd name="T55" fmla="*/ 10 h 373"/>
                <a:gd name="T56" fmla="*/ 281 w 354"/>
                <a:gd name="T57" fmla="*/ 71 h 373"/>
                <a:gd name="T58" fmla="*/ 248 w 354"/>
                <a:gd name="T59" fmla="*/ 37 h 373"/>
                <a:gd name="T60" fmla="*/ 281 w 354"/>
                <a:gd name="T61" fmla="*/ 71 h 373"/>
                <a:gd name="T62" fmla="*/ 243 w 354"/>
                <a:gd name="T63" fmla="*/ 40 h 373"/>
                <a:gd name="T64" fmla="*/ 266 w 354"/>
                <a:gd name="T65" fmla="*/ 8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4" h="373">
                  <a:moveTo>
                    <a:pt x="120" y="260"/>
                  </a:moveTo>
                  <a:lnTo>
                    <a:pt x="327" y="260"/>
                  </a:lnTo>
                  <a:lnTo>
                    <a:pt x="327" y="286"/>
                  </a:lnTo>
                  <a:lnTo>
                    <a:pt x="99" y="286"/>
                  </a:lnTo>
                  <a:lnTo>
                    <a:pt x="58" y="95"/>
                  </a:lnTo>
                  <a:lnTo>
                    <a:pt x="0" y="95"/>
                  </a:lnTo>
                  <a:lnTo>
                    <a:pt x="0" y="70"/>
                  </a:lnTo>
                  <a:lnTo>
                    <a:pt x="78" y="70"/>
                  </a:lnTo>
                  <a:lnTo>
                    <a:pt x="120" y="260"/>
                  </a:lnTo>
                  <a:close/>
                  <a:moveTo>
                    <a:pt x="144" y="303"/>
                  </a:moveTo>
                  <a:cubicBezTo>
                    <a:pt x="124" y="303"/>
                    <a:pt x="109" y="318"/>
                    <a:pt x="109" y="338"/>
                  </a:cubicBezTo>
                  <a:cubicBezTo>
                    <a:pt x="109" y="357"/>
                    <a:pt x="124" y="373"/>
                    <a:pt x="144" y="373"/>
                  </a:cubicBezTo>
                  <a:cubicBezTo>
                    <a:pt x="163" y="373"/>
                    <a:pt x="179" y="357"/>
                    <a:pt x="179" y="338"/>
                  </a:cubicBezTo>
                  <a:cubicBezTo>
                    <a:pt x="179" y="318"/>
                    <a:pt x="163" y="303"/>
                    <a:pt x="144" y="303"/>
                  </a:cubicBezTo>
                  <a:close/>
                  <a:moveTo>
                    <a:pt x="288" y="303"/>
                  </a:moveTo>
                  <a:cubicBezTo>
                    <a:pt x="268" y="303"/>
                    <a:pt x="253" y="318"/>
                    <a:pt x="253" y="338"/>
                  </a:cubicBezTo>
                  <a:cubicBezTo>
                    <a:pt x="253" y="357"/>
                    <a:pt x="268" y="373"/>
                    <a:pt x="288" y="373"/>
                  </a:cubicBezTo>
                  <a:cubicBezTo>
                    <a:pt x="307" y="373"/>
                    <a:pt x="323" y="357"/>
                    <a:pt x="323" y="338"/>
                  </a:cubicBezTo>
                  <a:cubicBezTo>
                    <a:pt x="323" y="318"/>
                    <a:pt x="307" y="303"/>
                    <a:pt x="288" y="303"/>
                  </a:cubicBezTo>
                  <a:close/>
                  <a:moveTo>
                    <a:pt x="133" y="240"/>
                  </a:moveTo>
                  <a:lnTo>
                    <a:pt x="103" y="82"/>
                  </a:lnTo>
                  <a:lnTo>
                    <a:pt x="153" y="82"/>
                  </a:lnTo>
                  <a:lnTo>
                    <a:pt x="264" y="0"/>
                  </a:lnTo>
                  <a:lnTo>
                    <a:pt x="314" y="68"/>
                  </a:lnTo>
                  <a:lnTo>
                    <a:pt x="311" y="82"/>
                  </a:lnTo>
                  <a:lnTo>
                    <a:pt x="354" y="82"/>
                  </a:lnTo>
                  <a:lnTo>
                    <a:pt x="319" y="240"/>
                  </a:lnTo>
                  <a:lnTo>
                    <a:pt x="133" y="240"/>
                  </a:lnTo>
                  <a:close/>
                  <a:moveTo>
                    <a:pt x="305" y="73"/>
                  </a:moveTo>
                  <a:lnTo>
                    <a:pt x="294" y="82"/>
                  </a:lnTo>
                  <a:lnTo>
                    <a:pt x="304" y="82"/>
                  </a:lnTo>
                  <a:lnTo>
                    <a:pt x="305" y="73"/>
                  </a:lnTo>
                  <a:close/>
                  <a:moveTo>
                    <a:pt x="165" y="82"/>
                  </a:moveTo>
                  <a:lnTo>
                    <a:pt x="191" y="82"/>
                  </a:lnTo>
                  <a:lnTo>
                    <a:pt x="189" y="80"/>
                  </a:lnTo>
                  <a:lnTo>
                    <a:pt x="194" y="76"/>
                  </a:lnTo>
                  <a:lnTo>
                    <a:pt x="199" y="82"/>
                  </a:lnTo>
                  <a:lnTo>
                    <a:pt x="205" y="82"/>
                  </a:lnTo>
                  <a:lnTo>
                    <a:pt x="199" y="73"/>
                  </a:lnTo>
                  <a:lnTo>
                    <a:pt x="204" y="69"/>
                  </a:lnTo>
                  <a:lnTo>
                    <a:pt x="213" y="82"/>
                  </a:lnTo>
                  <a:lnTo>
                    <a:pt x="220" y="82"/>
                  </a:lnTo>
                  <a:lnTo>
                    <a:pt x="208" y="66"/>
                  </a:lnTo>
                  <a:lnTo>
                    <a:pt x="213" y="62"/>
                  </a:lnTo>
                  <a:lnTo>
                    <a:pt x="228" y="82"/>
                  </a:lnTo>
                  <a:lnTo>
                    <a:pt x="236" y="82"/>
                  </a:lnTo>
                  <a:lnTo>
                    <a:pt x="219" y="58"/>
                  </a:lnTo>
                  <a:lnTo>
                    <a:pt x="224" y="54"/>
                  </a:lnTo>
                  <a:lnTo>
                    <a:pt x="244" y="82"/>
                  </a:lnTo>
                  <a:lnTo>
                    <a:pt x="251" y="82"/>
                  </a:lnTo>
                  <a:lnTo>
                    <a:pt x="229" y="51"/>
                  </a:lnTo>
                  <a:lnTo>
                    <a:pt x="234" y="47"/>
                  </a:lnTo>
                  <a:lnTo>
                    <a:pt x="259" y="82"/>
                  </a:lnTo>
                  <a:lnTo>
                    <a:pt x="281" y="82"/>
                  </a:lnTo>
                  <a:lnTo>
                    <a:pt x="303" y="66"/>
                  </a:lnTo>
                  <a:lnTo>
                    <a:pt x="262" y="10"/>
                  </a:lnTo>
                  <a:lnTo>
                    <a:pt x="165" y="82"/>
                  </a:lnTo>
                  <a:close/>
                  <a:moveTo>
                    <a:pt x="281" y="71"/>
                  </a:moveTo>
                  <a:lnTo>
                    <a:pt x="253" y="33"/>
                  </a:lnTo>
                  <a:lnTo>
                    <a:pt x="248" y="37"/>
                  </a:lnTo>
                  <a:lnTo>
                    <a:pt x="276" y="74"/>
                  </a:lnTo>
                  <a:lnTo>
                    <a:pt x="281" y="71"/>
                  </a:lnTo>
                  <a:close/>
                  <a:moveTo>
                    <a:pt x="271" y="78"/>
                  </a:moveTo>
                  <a:lnTo>
                    <a:pt x="243" y="40"/>
                  </a:lnTo>
                  <a:lnTo>
                    <a:pt x="238" y="44"/>
                  </a:lnTo>
                  <a:lnTo>
                    <a:pt x="266" y="82"/>
                  </a:lnTo>
                  <a:lnTo>
                    <a:pt x="271" y="7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2">
                    <a:lumMod val="75000"/>
                    <a:lumOff val="25000"/>
                  </a:schemeClr>
                </a:solidFill>
                <a:cs typeface="+mn-ea"/>
                <a:sym typeface="+mn-lt"/>
              </a:endParaRPr>
            </a:p>
          </p:txBody>
        </p:sp>
        <p:sp>
          <p:nvSpPr>
            <p:cNvPr id="22" name="">
              <a:extLst>
                <a:ext uri="{FF2B5EF4-FFF2-40B4-BE49-F238E27FC236}">
                  <a16:creationId xmlns:a16="http://schemas.microsoft.com/office/drawing/2014/main" id="{79359477-6EFE-4556-A132-7B001714F04F}"/>
                </a:ext>
              </a:extLst>
            </p:cNvPr>
            <p:cNvSpPr/>
            <p:nvPr/>
          </p:nvSpPr>
          <p:spPr>
            <a:xfrm>
              <a:off x="7067744" y="4505013"/>
              <a:ext cx="332670" cy="332250"/>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2">
                    <a:lumMod val="75000"/>
                    <a:lumOff val="25000"/>
                  </a:schemeClr>
                </a:solidFill>
                <a:cs typeface="+mn-ea"/>
                <a:sym typeface="+mn-lt"/>
              </a:endParaRPr>
            </a:p>
          </p:txBody>
        </p:sp>
        <p:sp>
          <p:nvSpPr>
            <p:cNvPr id="23" name="">
              <a:extLst>
                <a:ext uri="{FF2B5EF4-FFF2-40B4-BE49-F238E27FC236}">
                  <a16:creationId xmlns:a16="http://schemas.microsoft.com/office/drawing/2014/main" id="{46127B93-3ECC-422B-BBD9-5431A7DBC88B}"/>
                </a:ext>
              </a:extLst>
            </p:cNvPr>
            <p:cNvSpPr/>
            <p:nvPr/>
          </p:nvSpPr>
          <p:spPr>
            <a:xfrm>
              <a:off x="7067744" y="2197045"/>
              <a:ext cx="332670" cy="259962"/>
            </a:xfrm>
            <a:custGeom>
              <a:avLst/>
              <a:gdLst>
                <a:gd name="connsiteX0" fmla="*/ 198121 w 607639"/>
                <a:gd name="connsiteY0" fmla="*/ 347033 h 474835"/>
                <a:gd name="connsiteX1" fmla="*/ 198121 w 607639"/>
                <a:gd name="connsiteY1" fmla="*/ 370229 h 474835"/>
                <a:gd name="connsiteX2" fmla="*/ 212274 w 607639"/>
                <a:gd name="connsiteY2" fmla="*/ 389159 h 474835"/>
                <a:gd name="connsiteX3" fmla="*/ 331101 w 607639"/>
                <a:gd name="connsiteY3" fmla="*/ 424797 h 474835"/>
                <a:gd name="connsiteX4" fmla="*/ 356647 w 607639"/>
                <a:gd name="connsiteY4" fmla="*/ 405779 h 474835"/>
                <a:gd name="connsiteX5" fmla="*/ 356647 w 607639"/>
                <a:gd name="connsiteY5" fmla="*/ 394581 h 474835"/>
                <a:gd name="connsiteX6" fmla="*/ 39622 w 607639"/>
                <a:gd name="connsiteY6" fmla="*/ 118691 h 474835"/>
                <a:gd name="connsiteX7" fmla="*/ 79245 w 607639"/>
                <a:gd name="connsiteY7" fmla="*/ 158240 h 474835"/>
                <a:gd name="connsiteX8" fmla="*/ 79245 w 607639"/>
                <a:gd name="connsiteY8" fmla="*/ 316524 h 474835"/>
                <a:gd name="connsiteX9" fmla="*/ 39622 w 607639"/>
                <a:gd name="connsiteY9" fmla="*/ 356073 h 474835"/>
                <a:gd name="connsiteX10" fmla="*/ 0 w 607639"/>
                <a:gd name="connsiteY10" fmla="*/ 316524 h 474835"/>
                <a:gd name="connsiteX11" fmla="*/ 0 w 607639"/>
                <a:gd name="connsiteY11" fmla="*/ 158240 h 474835"/>
                <a:gd name="connsiteX12" fmla="*/ 39622 w 607639"/>
                <a:gd name="connsiteY12" fmla="*/ 118691 h 474835"/>
                <a:gd name="connsiteX13" fmla="*/ 488736 w 607639"/>
                <a:gd name="connsiteY13" fmla="*/ 44597 h 474835"/>
                <a:gd name="connsiteX14" fmla="*/ 488736 w 607639"/>
                <a:gd name="connsiteY14" fmla="*/ 430130 h 474835"/>
                <a:gd name="connsiteX15" fmla="*/ 396167 w 607639"/>
                <a:gd name="connsiteY15" fmla="*/ 406401 h 474835"/>
                <a:gd name="connsiteX16" fmla="*/ 372312 w 607639"/>
                <a:gd name="connsiteY16" fmla="*/ 453415 h 474835"/>
                <a:gd name="connsiteX17" fmla="*/ 319797 w 607639"/>
                <a:gd name="connsiteY17" fmla="*/ 462658 h 474835"/>
                <a:gd name="connsiteX18" fmla="*/ 200881 w 607639"/>
                <a:gd name="connsiteY18" fmla="*/ 427019 h 474835"/>
                <a:gd name="connsiteX19" fmla="*/ 158512 w 607639"/>
                <a:gd name="connsiteY19" fmla="*/ 370229 h 474835"/>
                <a:gd name="connsiteX20" fmla="*/ 158512 w 607639"/>
                <a:gd name="connsiteY20" fmla="*/ 335213 h 474835"/>
                <a:gd name="connsiteX21" fmla="*/ 118903 w 607639"/>
                <a:gd name="connsiteY21" fmla="*/ 323304 h 474835"/>
                <a:gd name="connsiteX22" fmla="*/ 118903 w 607639"/>
                <a:gd name="connsiteY22" fmla="*/ 151512 h 474835"/>
                <a:gd name="connsiteX23" fmla="*/ 567937 w 607639"/>
                <a:gd name="connsiteY23" fmla="*/ 0 h 474835"/>
                <a:gd name="connsiteX24" fmla="*/ 607639 w 607639"/>
                <a:gd name="connsiteY24" fmla="*/ 39547 h 474835"/>
                <a:gd name="connsiteX25" fmla="*/ 607639 w 607639"/>
                <a:gd name="connsiteY25" fmla="*/ 435199 h 474835"/>
                <a:gd name="connsiteX26" fmla="*/ 567937 w 607639"/>
                <a:gd name="connsiteY26" fmla="*/ 474835 h 474835"/>
                <a:gd name="connsiteX27" fmla="*/ 528323 w 607639"/>
                <a:gd name="connsiteY27" fmla="*/ 435199 h 474835"/>
                <a:gd name="connsiteX28" fmla="*/ 528323 w 607639"/>
                <a:gd name="connsiteY28" fmla="*/ 39547 h 474835"/>
                <a:gd name="connsiteX29" fmla="*/ 567937 w 607639"/>
                <a:gd name="connsiteY29" fmla="*/ 0 h 47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7639" h="474835">
                  <a:moveTo>
                    <a:pt x="198121" y="347033"/>
                  </a:moveTo>
                  <a:lnTo>
                    <a:pt x="198121" y="370229"/>
                  </a:lnTo>
                  <a:cubicBezTo>
                    <a:pt x="198121" y="378939"/>
                    <a:pt x="203818" y="386582"/>
                    <a:pt x="212274" y="389159"/>
                  </a:cubicBezTo>
                  <a:lnTo>
                    <a:pt x="331101" y="424797"/>
                  </a:lnTo>
                  <a:cubicBezTo>
                    <a:pt x="344452" y="428619"/>
                    <a:pt x="356647" y="418665"/>
                    <a:pt x="356647" y="405779"/>
                  </a:cubicBezTo>
                  <a:lnTo>
                    <a:pt x="356647" y="394581"/>
                  </a:lnTo>
                  <a:close/>
                  <a:moveTo>
                    <a:pt x="39622" y="118691"/>
                  </a:moveTo>
                  <a:cubicBezTo>
                    <a:pt x="61526" y="118691"/>
                    <a:pt x="79245" y="136377"/>
                    <a:pt x="79245" y="158240"/>
                  </a:cubicBezTo>
                  <a:lnTo>
                    <a:pt x="79245" y="316524"/>
                  </a:lnTo>
                  <a:cubicBezTo>
                    <a:pt x="79245" y="338298"/>
                    <a:pt x="61526" y="356073"/>
                    <a:pt x="39622" y="356073"/>
                  </a:cubicBezTo>
                  <a:cubicBezTo>
                    <a:pt x="17808" y="356073"/>
                    <a:pt x="0" y="338298"/>
                    <a:pt x="0" y="316524"/>
                  </a:cubicBezTo>
                  <a:lnTo>
                    <a:pt x="0" y="158240"/>
                  </a:lnTo>
                  <a:cubicBezTo>
                    <a:pt x="0" y="136377"/>
                    <a:pt x="17808" y="118691"/>
                    <a:pt x="39622" y="118691"/>
                  </a:cubicBezTo>
                  <a:close/>
                  <a:moveTo>
                    <a:pt x="488736" y="44597"/>
                  </a:moveTo>
                  <a:lnTo>
                    <a:pt x="488736" y="430130"/>
                  </a:lnTo>
                  <a:lnTo>
                    <a:pt x="396167" y="406401"/>
                  </a:lnTo>
                  <a:cubicBezTo>
                    <a:pt x="395989" y="425064"/>
                    <a:pt x="387355" y="442217"/>
                    <a:pt x="372312" y="453415"/>
                  </a:cubicBezTo>
                  <a:cubicBezTo>
                    <a:pt x="356736" y="464968"/>
                    <a:pt x="337332" y="467990"/>
                    <a:pt x="319797" y="462658"/>
                  </a:cubicBezTo>
                  <a:lnTo>
                    <a:pt x="200881" y="427019"/>
                  </a:lnTo>
                  <a:cubicBezTo>
                    <a:pt x="175513" y="419465"/>
                    <a:pt x="158512" y="396625"/>
                    <a:pt x="158512" y="370229"/>
                  </a:cubicBezTo>
                  <a:lnTo>
                    <a:pt x="158512" y="335213"/>
                  </a:lnTo>
                  <a:lnTo>
                    <a:pt x="118903" y="323304"/>
                  </a:lnTo>
                  <a:lnTo>
                    <a:pt x="118903" y="151512"/>
                  </a:lnTo>
                  <a:close/>
                  <a:moveTo>
                    <a:pt x="567937" y="0"/>
                  </a:moveTo>
                  <a:cubicBezTo>
                    <a:pt x="589835" y="0"/>
                    <a:pt x="607639" y="17774"/>
                    <a:pt x="607639" y="39547"/>
                  </a:cubicBezTo>
                  <a:lnTo>
                    <a:pt x="607639" y="435199"/>
                  </a:lnTo>
                  <a:cubicBezTo>
                    <a:pt x="607639" y="457061"/>
                    <a:pt x="589835" y="474835"/>
                    <a:pt x="567937" y="474835"/>
                  </a:cubicBezTo>
                  <a:cubicBezTo>
                    <a:pt x="546127" y="474835"/>
                    <a:pt x="528323" y="457061"/>
                    <a:pt x="528323" y="435199"/>
                  </a:cubicBezTo>
                  <a:lnTo>
                    <a:pt x="528323" y="39547"/>
                  </a:lnTo>
                  <a:cubicBezTo>
                    <a:pt x="528323" y="17774"/>
                    <a:pt x="546127" y="0"/>
                    <a:pt x="56793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2">
                    <a:lumMod val="75000"/>
                    <a:lumOff val="25000"/>
                  </a:schemeClr>
                </a:solidFill>
                <a:cs typeface="+mn-ea"/>
                <a:sym typeface="+mn-lt"/>
              </a:endParaRPr>
            </a:p>
          </p:txBody>
        </p:sp>
      </p:grpSp>
      <p:sp>
        <p:nvSpPr>
          <p:cNvPr id="24" name="">
            <a:extLst>
              <a:ext uri="{FF2B5EF4-FFF2-40B4-BE49-F238E27FC236}">
                <a16:creationId xmlns:a16="http://schemas.microsoft.com/office/drawing/2014/main" id="{41802A59-2ED5-4133-AA7D-A2267AC42698}"/>
              </a:ext>
            </a:extLst>
          </p:cNvPr>
          <p:cNvSpPr>
            <a:spLocks noGrp="1"/>
          </p:cNvSpPr>
          <p:nvPr>
            <p:ph type="title"/>
          </p:nvPr>
        </p:nvSpPr>
        <p:spPr>
          <a:xfrm>
            <a:off x="5105467" y="444022"/>
            <a:ext cx="1962874" cy="535531"/>
          </a:xfrm>
        </p:spPr>
        <p:txBody>
          <a:bodyPr>
            <a:spAutoFit/>
          </a:bodyPr>
          <a:lstStyle/>
          <a:p>
            <a:r>
              <a:rPr lang="zh-CN" altLang="en-US" dirty="0">
                <a:cs typeface="+mn-ea"/>
                <a:sym typeface="+mn-lt"/>
              </a:rPr>
              <a:t>流程优化</a:t>
            </a:r>
          </a:p>
        </p:txBody>
      </p:sp>
      <p:sp>
        <p:nvSpPr>
          <p:cNvPr id="26" name="">
            <a:extLst>
              <a:ext uri="{FF2B5EF4-FFF2-40B4-BE49-F238E27FC236}">
                <a16:creationId xmlns:a16="http://schemas.microsoft.com/office/drawing/2014/main" id="{8942D372-AFCA-4324-87EA-402DB9823C2D}"/>
              </a:ext>
            </a:extLst>
          </p:cNvPr>
          <p:cNvSpPr>
            <a:spLocks noGrp="1"/>
          </p:cNvSpPr>
          <p:nvPr>
            <p:ph sz="quarter" idx="10"/>
          </p:nvPr>
        </p:nvSpPr>
        <p:spPr/>
        <p:txBody>
          <a:bodyPr/>
          <a:lstStyle/>
          <a:p>
            <a:r>
              <a:rPr lang="en-US" altLang="zh-CN" spc="0" dirty="0">
                <a:cs typeface="+mn-ea"/>
                <a:sym typeface="+mn-lt"/>
              </a:rPr>
              <a:t>PROCESS OPTIMIZATION</a:t>
            </a:r>
          </a:p>
          <a:p>
            <a:endParaRPr lang="zh-CN" altLang="en-US" spc="0" dirty="0">
              <a:cs typeface="+mn-ea"/>
              <a:sym typeface="+mn-lt"/>
            </a:endParaRPr>
          </a:p>
        </p:txBody>
      </p:sp>
      <p:sp>
        <p:nvSpPr>
          <p:cNvPr id="25" name="">
            <a:extLst>
              <a:ext uri="{FF2B5EF4-FFF2-40B4-BE49-F238E27FC236}">
                <a16:creationId xmlns:a16="http://schemas.microsoft.com/office/drawing/2014/main" id="{75657075-8C0A-4123-88A6-E5F117266F63}"/>
              </a:ext>
            </a:extLst>
          </p:cNvPr>
          <p:cNvSpPr txBox="1">
            <a:spLocks/>
          </p:cNvSpPr>
          <p:nvPr/>
        </p:nvSpPr>
        <p:spPr>
          <a:xfrm>
            <a:off x="9209381" y="874583"/>
            <a:ext cx="1962874" cy="51536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lang="zh-CN" altLang="en-US" sz="3200" b="1" kern="1200" dirty="0">
                <a:gradFill>
                  <a:gsLst>
                    <a:gs pos="0">
                      <a:schemeClr val="bg1"/>
                    </a:gs>
                    <a:gs pos="100000">
                      <a:srgbClr val="F2CB6F"/>
                    </a:gs>
                  </a:gsLst>
                  <a:lin ang="5400000" scaled="0"/>
                </a:gradFill>
                <a:effectLst>
                  <a:reflection blurRad="50800" stA="17000" endPos="25000" dist="38100" dir="5400000" sy="-100000" algn="bl" rotWithShape="0"/>
                </a:effectLst>
                <a:latin typeface="+mj-ea"/>
                <a:ea typeface="+mj-ea"/>
                <a:cs typeface="+mn-cs"/>
              </a:defRPr>
            </a:lvl1pPr>
          </a:lstStyle>
          <a:p>
            <a:endParaRPr lang="zh-CN" altLang="en-US" sz="1740" dirty="0">
              <a:latin typeface="+mn-lt"/>
              <a:ea typeface="+mn-ea"/>
              <a:cs typeface="+mn-ea"/>
              <a:sym typeface="+mn-lt"/>
            </a:endParaRPr>
          </a:p>
        </p:txBody>
      </p:sp>
    </p:spTree>
    <p:extLst>
      <p:ext uri="{BB962C8B-B14F-4D97-AF65-F5344CB8AC3E}">
        <p14:creationId xmlns:p14="http://schemas.microsoft.com/office/powerpoint/2010/main" val="1650772216"/>
      </p:ext>
    </p:extLst>
  </p:cSld>
  <p:clrMapOvr>
    <a:masterClrMapping/>
  </p:clrMapOvr>
</p:sld>
</file>

<file path=ppt/slides/slide2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
            <a:extLst>
              <a:ext uri="{FF2B5EF4-FFF2-40B4-BE49-F238E27FC236}">
                <a16:creationId xmlns:a16="http://schemas.microsoft.com/office/drawing/2014/main" id="{41802A59-2ED5-4133-AA7D-A2267AC42698}"/>
              </a:ext>
            </a:extLst>
          </p:cNvPr>
          <p:cNvSpPr>
            <a:spLocks noGrp="1"/>
          </p:cNvSpPr>
          <p:nvPr>
            <p:ph type="title"/>
          </p:nvPr>
        </p:nvSpPr>
        <p:spPr>
          <a:xfrm>
            <a:off x="5105467" y="444022"/>
            <a:ext cx="1962874" cy="535531"/>
          </a:xfrm>
        </p:spPr>
        <p:txBody>
          <a:bodyPr>
            <a:spAutoFit/>
          </a:bodyPr>
          <a:lstStyle/>
          <a:p>
            <a:r>
              <a:rPr lang="zh-CN" altLang="en-US" dirty="0">
                <a:cs typeface="+mn-ea"/>
                <a:sym typeface="+mn-lt"/>
              </a:rPr>
              <a:t>未来规划</a:t>
            </a:r>
          </a:p>
        </p:txBody>
      </p:sp>
      <p:sp>
        <p:nvSpPr>
          <p:cNvPr id="26" name="">
            <a:extLst>
              <a:ext uri="{FF2B5EF4-FFF2-40B4-BE49-F238E27FC236}">
                <a16:creationId xmlns:a16="http://schemas.microsoft.com/office/drawing/2014/main" id="{8942D372-AFCA-4324-87EA-402DB9823C2D}"/>
              </a:ext>
            </a:extLst>
          </p:cNvPr>
          <p:cNvSpPr>
            <a:spLocks noGrp="1"/>
          </p:cNvSpPr>
          <p:nvPr>
            <p:ph sz="quarter" idx="10"/>
          </p:nvPr>
        </p:nvSpPr>
        <p:spPr>
          <a:xfrm>
            <a:off x="4836349" y="981319"/>
            <a:ext cx="2519303" cy="525272"/>
          </a:xfrm>
        </p:spPr>
        <p:txBody>
          <a:bodyPr>
            <a:spAutoFit/>
          </a:bodyPr>
          <a:lstStyle/>
          <a:p>
            <a:r>
              <a:rPr lang="en-US" altLang="zh-CN" spc="0" dirty="0">
                <a:cs typeface="+mn-ea"/>
                <a:sym typeface="+mn-lt"/>
              </a:rPr>
              <a:t>THE FUTURE PLANNING</a:t>
            </a:r>
          </a:p>
          <a:p>
            <a:endParaRPr lang="zh-CN" altLang="en-US" spc="0" dirty="0">
              <a:cs typeface="+mn-ea"/>
              <a:sym typeface="+mn-lt"/>
            </a:endParaRPr>
          </a:p>
        </p:txBody>
      </p:sp>
      <p:sp>
        <p:nvSpPr>
          <p:cNvPr id="25" name="">
            <a:extLst>
              <a:ext uri="{FF2B5EF4-FFF2-40B4-BE49-F238E27FC236}">
                <a16:creationId xmlns:a16="http://schemas.microsoft.com/office/drawing/2014/main" id="{75657075-8C0A-4123-88A6-E5F117266F63}"/>
              </a:ext>
            </a:extLst>
          </p:cNvPr>
          <p:cNvSpPr txBox="1">
            <a:spLocks/>
          </p:cNvSpPr>
          <p:nvPr/>
        </p:nvSpPr>
        <p:spPr>
          <a:xfrm>
            <a:off x="9209381" y="874583"/>
            <a:ext cx="1962874" cy="51536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lang="zh-CN" altLang="en-US" sz="3200" b="1" kern="1200" dirty="0">
                <a:gradFill>
                  <a:gsLst>
                    <a:gs pos="0">
                      <a:schemeClr val="bg1"/>
                    </a:gs>
                    <a:gs pos="100000">
                      <a:srgbClr val="F2CB6F"/>
                    </a:gs>
                  </a:gsLst>
                  <a:lin ang="5400000" scaled="0"/>
                </a:gradFill>
                <a:effectLst>
                  <a:reflection blurRad="50800" stA="17000" endPos="25000" dist="38100" dir="5400000" sy="-100000" algn="bl" rotWithShape="0"/>
                </a:effectLst>
                <a:latin typeface="+mj-ea"/>
                <a:ea typeface="+mj-ea"/>
                <a:cs typeface="+mn-cs"/>
              </a:defRPr>
            </a:lvl1pPr>
          </a:lstStyle>
          <a:p>
            <a:endParaRPr lang="zh-CN" altLang="en-US" sz="1740" dirty="0">
              <a:latin typeface="+mn-lt"/>
              <a:ea typeface="+mn-ea"/>
              <a:cs typeface="+mn-ea"/>
              <a:sym typeface="+mn-lt"/>
            </a:endParaRPr>
          </a:p>
        </p:txBody>
      </p:sp>
      <p:grpSp>
        <p:nvGrpSpPr>
          <p:cNvPr id="131" name="">
            <a:extLst>
              <a:ext uri="{FF2B5EF4-FFF2-40B4-BE49-F238E27FC236}">
                <a16:creationId xmlns:a16="http://schemas.microsoft.com/office/drawing/2014/main" id="{528ADD51-2C15-4317-A079-5DC474694040}"/>
              </a:ext>
            </a:extLst>
          </p:cNvPr>
          <p:cNvGrpSpPr/>
          <p:nvPr/>
        </p:nvGrpSpPr>
        <p:grpSpPr>
          <a:xfrm>
            <a:off x="879708" y="1613202"/>
            <a:ext cx="10374879" cy="3932995"/>
            <a:chOff x="1539415" y="874884"/>
            <a:chExt cx="8781770" cy="3635725"/>
          </a:xfrm>
        </p:grpSpPr>
        <p:grpSp>
          <p:nvGrpSpPr>
            <p:cNvPr id="132" name="">
              <a:extLst>
                <a:ext uri="{FF2B5EF4-FFF2-40B4-BE49-F238E27FC236}">
                  <a16:creationId xmlns:a16="http://schemas.microsoft.com/office/drawing/2014/main" id="{8073B11F-0EB3-4EDE-8AB5-E9104471447E}"/>
                </a:ext>
              </a:extLst>
            </p:cNvPr>
            <p:cNvGrpSpPr/>
            <p:nvPr/>
          </p:nvGrpSpPr>
          <p:grpSpPr>
            <a:xfrm>
              <a:off x="1539415" y="874884"/>
              <a:ext cx="8781770" cy="3635725"/>
              <a:chOff x="1813735" y="1104044"/>
              <a:chExt cx="8781770" cy="3635725"/>
            </a:xfrm>
          </p:grpSpPr>
          <p:sp>
            <p:nvSpPr>
              <p:cNvPr id="139" name="">
                <a:extLst>
                  <a:ext uri="{FF2B5EF4-FFF2-40B4-BE49-F238E27FC236}">
                    <a16:creationId xmlns:a16="http://schemas.microsoft.com/office/drawing/2014/main" id="{E37CABCB-B872-4D4B-AB43-4845D853494B}"/>
                  </a:ext>
                </a:extLst>
              </p:cNvPr>
              <p:cNvSpPr/>
              <p:nvPr/>
            </p:nvSpPr>
            <p:spPr>
              <a:xfrm>
                <a:off x="8675034" y="4163769"/>
                <a:ext cx="1893600" cy="576000"/>
              </a:xfrm>
              <a:prstGeom prst="roundRect">
                <a:avLst/>
              </a:prstGeom>
              <a:solidFill>
                <a:schemeClr val="tx2">
                  <a:lumMod val="90000"/>
                  <a:alpha val="33000"/>
                </a:schemeClr>
              </a:solidFill>
              <a:ln w="8415" cap="flat">
                <a:solidFill>
                  <a:schemeClr val="tx1"/>
                </a:solidFill>
                <a:prstDash val="solid"/>
                <a:miter/>
              </a:ln>
            </p:spPr>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endParaRPr>
              </a:p>
            </p:txBody>
          </p:sp>
          <p:grpSp>
            <p:nvGrpSpPr>
              <p:cNvPr id="140" name="">
                <a:extLst>
                  <a:ext uri="{FF2B5EF4-FFF2-40B4-BE49-F238E27FC236}">
                    <a16:creationId xmlns:a16="http://schemas.microsoft.com/office/drawing/2014/main" id="{C99847B2-CC0A-4E87-BE5C-D13940665463}"/>
                  </a:ext>
                </a:extLst>
              </p:cNvPr>
              <p:cNvGrpSpPr/>
              <p:nvPr/>
            </p:nvGrpSpPr>
            <p:grpSpPr>
              <a:xfrm>
                <a:off x="1813735" y="1104044"/>
                <a:ext cx="8781770" cy="3604563"/>
                <a:chOff x="1732455" y="1557437"/>
                <a:chExt cx="8781770" cy="3604563"/>
              </a:xfrm>
            </p:grpSpPr>
            <p:grpSp>
              <p:nvGrpSpPr>
                <p:cNvPr id="141" name="">
                  <a:extLst>
                    <a:ext uri="{FF2B5EF4-FFF2-40B4-BE49-F238E27FC236}">
                      <a16:creationId xmlns:a16="http://schemas.microsoft.com/office/drawing/2014/main" id="{89681BF3-5FE5-4FC4-ACE2-B8989C0E9464}"/>
                    </a:ext>
                  </a:extLst>
                </p:cNvPr>
                <p:cNvGrpSpPr/>
                <p:nvPr/>
              </p:nvGrpSpPr>
              <p:grpSpPr>
                <a:xfrm>
                  <a:off x="2732361" y="1557437"/>
                  <a:ext cx="6745335" cy="580094"/>
                  <a:chOff x="2303127" y="1557437"/>
                  <a:chExt cx="6745335" cy="580094"/>
                </a:xfrm>
              </p:grpSpPr>
              <p:sp>
                <p:nvSpPr>
                  <p:cNvPr id="185" name="">
                    <a:extLst>
                      <a:ext uri="{FF2B5EF4-FFF2-40B4-BE49-F238E27FC236}">
                        <a16:creationId xmlns:a16="http://schemas.microsoft.com/office/drawing/2014/main" id="{3A84C062-17B6-464E-8531-E3A153527B45}"/>
                      </a:ext>
                    </a:extLst>
                  </p:cNvPr>
                  <p:cNvSpPr/>
                  <p:nvPr>
                    <p:custDataLst>
                      <p:tags r:id="rId13"/>
                    </p:custDataLst>
                  </p:nvPr>
                </p:nvSpPr>
                <p:spPr>
                  <a:xfrm>
                    <a:off x="2303127" y="1615292"/>
                    <a:ext cx="6745335" cy="522239"/>
                  </a:xfrm>
                  <a:prstGeom prst="roundRect">
                    <a:avLst>
                      <a:gd name="adj" fmla="val 16667"/>
                    </a:avLst>
                  </a:prstGeom>
                </p:spPr>
                <p:txBody>
                  <a:bodyPr lIns="76810" tIns="38405" rIns="76810" bIns="38405" rtlCol="0" anchor="ctr"/>
                  <a:lstStyle/>
                  <a:p>
                    <a:pPr marL="0" marR="0" lvl="0" indent="0" algn="l" defTabSz="914400" rtl="0" eaLnBrk="1" fontAlgn="auto" latinLnBrk="0" hangingPunct="1">
                      <a:lnSpc>
                        <a:spcPct val="150000"/>
                      </a:lnSpc>
                      <a:spcBef>
                        <a:spcPts val="0"/>
                      </a:spcBef>
                      <a:buClrTx/>
                      <a:buSzTx/>
                      <a:buFontTx/>
                      <a:buNone/>
                      <a:tabLst/>
                      <a:defRPr/>
                    </a:pPr>
                    <a:endParaRPr kumimoji="0" lang="zh-CN" altLang="en-US" sz="1512"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endParaRPr>
                  </a:p>
                </p:txBody>
              </p:sp>
              <p:sp>
                <p:nvSpPr>
                  <p:cNvPr id="186" name="">
                    <a:extLst>
                      <a:ext uri="{FF2B5EF4-FFF2-40B4-BE49-F238E27FC236}">
                        <a16:creationId xmlns:a16="http://schemas.microsoft.com/office/drawing/2014/main" id="{F3AFC0FA-C834-48FD-BDBF-F832923B9B0E}"/>
                      </a:ext>
                    </a:extLst>
                  </p:cNvPr>
                  <p:cNvSpPr txBox="1"/>
                  <p:nvPr/>
                </p:nvSpPr>
                <p:spPr>
                  <a:xfrm>
                    <a:off x="3857088" y="1557437"/>
                    <a:ext cx="3637414" cy="534269"/>
                  </a:xfrm>
                  <a:prstGeom prst="rect">
                    <a:avLst/>
                  </a:prstGeom>
                  <a:noFill/>
                  <a:effectLst/>
                </p:spPr>
                <p:txBody>
                  <a:bodyPr wrap="none" lIns="76810" tIns="38405" rIns="76810" bIns="38405" rtlCol="0">
                    <a:spAutoFit/>
                  </a:bodyPr>
                  <a:lstStyle/>
                  <a:p>
                    <a:pPr marL="0" marR="0" lvl="0" indent="0" algn="ctr" defTabSz="914400" rtl="0" eaLnBrk="1" fontAlgn="auto" latinLnBrk="0" hangingPunct="1">
                      <a:lnSpc>
                        <a:spcPct val="150000"/>
                      </a:lnSpc>
                      <a:spcBef>
                        <a:spcPts val="0"/>
                      </a:spcBef>
                      <a:buClrTx/>
                      <a:buSzTx/>
                      <a:buFontTx/>
                      <a:buNone/>
                      <a:tabLst/>
                      <a:defRPr/>
                    </a:pPr>
                    <a:r>
                      <a:rPr kumimoji="0" lang="zh-CN" altLang="en-US" sz="2400" b="1" i="0" u="none" strike="noStrike" kern="1200" cap="none" spc="0" normalizeH="0" baseline="0" noProof="0" dirty="0">
                        <a:ln>
                          <a:noFill/>
                        </a:ln>
                        <a:solidFill>
                          <a:srgbClr val="F3CA4D"/>
                        </a:solidFill>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tl val="0"/>
                      </a:rPr>
                      <a:t>中长期发展规划</a:t>
                    </a:r>
                    <a:r>
                      <a:rPr kumimoji="0" lang="en-US" altLang="zh-CN" sz="2400" b="1" i="0" u="none" strike="noStrike" kern="1200" cap="none" spc="0" normalizeH="0" baseline="0" noProof="0" dirty="0">
                        <a:ln>
                          <a:noFill/>
                        </a:ln>
                        <a:solidFill>
                          <a:srgbClr val="F3CA4D"/>
                        </a:solidFill>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tl val="0"/>
                      </a:rPr>
                      <a:t>(20XX-2030</a:t>
                    </a:r>
                    <a:r>
                      <a:rPr kumimoji="0" lang="zh-CN" altLang="en-US" sz="2400" b="1" i="0" u="none" strike="noStrike" kern="1200" cap="none" spc="0" normalizeH="0" baseline="0" noProof="0" dirty="0">
                        <a:ln>
                          <a:noFill/>
                        </a:ln>
                        <a:solidFill>
                          <a:srgbClr val="F3CA4D"/>
                        </a:solidFill>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tl val="0"/>
                      </a:rPr>
                      <a:t>年</a:t>
                    </a:r>
                    <a:r>
                      <a:rPr kumimoji="0" lang="en-US" altLang="zh-CN" sz="2400" b="1" i="0" u="none" strike="noStrike" kern="1200" cap="none" spc="0" normalizeH="0" baseline="0" noProof="0" dirty="0">
                        <a:ln>
                          <a:noFill/>
                        </a:ln>
                        <a:solidFill>
                          <a:srgbClr val="F3CA4D"/>
                        </a:solidFill>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tl val="0"/>
                      </a:rPr>
                      <a:t>)</a:t>
                    </a:r>
                    <a:endParaRPr kumimoji="0" lang="zh-CN" altLang="en-US" sz="2400" b="1" i="0" u="none" strike="noStrike" kern="1200" cap="none" spc="0" normalizeH="0" baseline="0" noProof="0" dirty="0">
                      <a:ln>
                        <a:noFill/>
                      </a:ln>
                      <a:solidFill>
                        <a:srgbClr val="F3CA4D"/>
                      </a:solidFill>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tl val="0"/>
                    </a:endParaRPr>
                  </a:p>
                </p:txBody>
              </p:sp>
            </p:grpSp>
            <p:sp>
              <p:nvSpPr>
                <p:cNvPr id="142" name="">
                  <a:extLst>
                    <a:ext uri="{FF2B5EF4-FFF2-40B4-BE49-F238E27FC236}">
                      <a16:creationId xmlns:a16="http://schemas.microsoft.com/office/drawing/2014/main" id="{FAD0C112-9F28-4E0F-9F08-4648FC973354}"/>
                    </a:ext>
                  </a:extLst>
                </p:cNvPr>
                <p:cNvSpPr/>
                <p:nvPr>
                  <p:custDataLst>
                    <p:tags r:id="rId4"/>
                  </p:custDataLst>
                </p:nvPr>
              </p:nvSpPr>
              <p:spPr>
                <a:xfrm>
                  <a:off x="1732455" y="3290074"/>
                  <a:ext cx="1893024" cy="574560"/>
                </a:xfrm>
                <a:prstGeom prst="roundRect">
                  <a:avLst>
                    <a:gd name="adj" fmla="val 16667"/>
                  </a:avLst>
                </a:prstGeom>
                <a:solidFill>
                  <a:schemeClr val="tx2">
                    <a:lumMod val="90000"/>
                    <a:alpha val="33000"/>
                  </a:schemeClr>
                </a:solidFill>
                <a:ln w="8415" cap="flat">
                  <a:solidFill>
                    <a:schemeClr val="tx1"/>
                  </a:solidFill>
                  <a:prstDash val="solid"/>
                  <a:miter/>
                </a:ln>
                <a:effectLst/>
              </p:spPr>
              <p:txBody>
                <a:bodyPr lIns="76810" tIns="38405" rIns="76810" bIns="38405" rtlCol="0" anchor="ctr"/>
                <a:lstStyle/>
                <a:p>
                  <a:pPr marL="0" marR="0" lvl="0" indent="0" algn="l" defTabSz="914400" rtl="0" eaLnBrk="1" fontAlgn="auto" latinLnBrk="0" hangingPunct="1">
                    <a:lnSpc>
                      <a:spcPct val="150000"/>
                    </a:lnSpc>
                    <a:spcBef>
                      <a:spcPts val="0"/>
                    </a:spcBef>
                    <a:buClrTx/>
                    <a:buSzTx/>
                    <a:buFontTx/>
                    <a:buNone/>
                    <a:tabLst/>
                    <a:defRPr/>
                  </a:pPr>
                  <a:endParaRPr kumimoji="0" lang="zh-CN" altLang="en-US" sz="1512"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endParaRPr>
                </a:p>
              </p:txBody>
            </p:sp>
            <p:sp>
              <p:nvSpPr>
                <p:cNvPr id="143" name="">
                  <a:extLst>
                    <a:ext uri="{FF2B5EF4-FFF2-40B4-BE49-F238E27FC236}">
                      <a16:creationId xmlns:a16="http://schemas.microsoft.com/office/drawing/2014/main" id="{A2BE8E82-3C5F-44B0-BC0A-6AF467F66839}"/>
                    </a:ext>
                  </a:extLst>
                </p:cNvPr>
                <p:cNvSpPr/>
                <p:nvPr>
                  <p:custDataLst>
                    <p:tags r:id="rId5"/>
                  </p:custDataLst>
                </p:nvPr>
              </p:nvSpPr>
              <p:spPr>
                <a:xfrm>
                  <a:off x="3958232" y="3290074"/>
                  <a:ext cx="1893024" cy="574560"/>
                </a:xfrm>
                <a:prstGeom prst="roundRect">
                  <a:avLst>
                    <a:gd name="adj" fmla="val 16667"/>
                  </a:avLst>
                </a:prstGeom>
                <a:solidFill>
                  <a:schemeClr val="tx2">
                    <a:lumMod val="90000"/>
                    <a:alpha val="33000"/>
                  </a:schemeClr>
                </a:solidFill>
                <a:ln w="8415" cap="flat">
                  <a:solidFill>
                    <a:schemeClr val="tx1"/>
                  </a:solidFill>
                  <a:prstDash val="solid"/>
                  <a:miter/>
                </a:ln>
                <a:effectLst/>
              </p:spPr>
              <p:txBody>
                <a:bodyPr lIns="76810" tIns="38405" rIns="76810" bIns="38405" rtlCol="0" anchor="ctr"/>
                <a:lstStyle/>
                <a:p>
                  <a:pPr marL="0" marR="0" lvl="0" indent="0" algn="l" defTabSz="914400" rtl="0" eaLnBrk="1" fontAlgn="auto" latinLnBrk="0" hangingPunct="1">
                    <a:lnSpc>
                      <a:spcPct val="150000"/>
                    </a:lnSpc>
                    <a:spcBef>
                      <a:spcPts val="0"/>
                    </a:spcBef>
                    <a:buClrTx/>
                    <a:buSzTx/>
                    <a:buFontTx/>
                    <a:buNone/>
                    <a:tabLst/>
                    <a:defRPr/>
                  </a:pPr>
                  <a:endParaRPr kumimoji="0" lang="zh-CN" altLang="en-US" sz="1512"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endParaRPr>
                </a:p>
              </p:txBody>
            </p:sp>
            <p:cxnSp>
              <p:nvCxnSpPr>
                <p:cNvPr id="144" name="">
                  <a:extLst>
                    <a:ext uri="{FF2B5EF4-FFF2-40B4-BE49-F238E27FC236}">
                      <a16:creationId xmlns:a16="http://schemas.microsoft.com/office/drawing/2014/main" id="{17D7965A-B532-4824-AF6C-67CA37A89B05}"/>
                    </a:ext>
                  </a:extLst>
                </p:cNvPr>
                <p:cNvCxnSpPr>
                  <a:cxnSpLocks/>
                </p:cNvCxnSpPr>
                <p:nvPr/>
              </p:nvCxnSpPr>
              <p:spPr>
                <a:xfrm>
                  <a:off x="2676113" y="2393571"/>
                  <a:ext cx="6936553"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45" name="">
                  <a:extLst>
                    <a:ext uri="{FF2B5EF4-FFF2-40B4-BE49-F238E27FC236}">
                      <a16:creationId xmlns:a16="http://schemas.microsoft.com/office/drawing/2014/main" id="{F2465B70-0D64-4D58-82F2-FAACE65E7658}"/>
                    </a:ext>
                  </a:extLst>
                </p:cNvPr>
                <p:cNvCxnSpPr>
                  <a:cxnSpLocks/>
                </p:cNvCxnSpPr>
                <p:nvPr/>
              </p:nvCxnSpPr>
              <p:spPr>
                <a:xfrm>
                  <a:off x="6144389" y="2137530"/>
                  <a:ext cx="0" cy="26457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46" name="">
                  <a:extLst>
                    <a:ext uri="{FF2B5EF4-FFF2-40B4-BE49-F238E27FC236}">
                      <a16:creationId xmlns:a16="http://schemas.microsoft.com/office/drawing/2014/main" id="{49EBA939-D482-448D-BF80-10DA55D61FF2}"/>
                    </a:ext>
                  </a:extLst>
                </p:cNvPr>
                <p:cNvCxnSpPr>
                  <a:cxnSpLocks/>
                </p:cNvCxnSpPr>
                <p:nvPr/>
              </p:nvCxnSpPr>
              <p:spPr>
                <a:xfrm>
                  <a:off x="2678967" y="2393571"/>
                  <a:ext cx="0" cy="24192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47" name="">
                  <a:extLst>
                    <a:ext uri="{FF2B5EF4-FFF2-40B4-BE49-F238E27FC236}">
                      <a16:creationId xmlns:a16="http://schemas.microsoft.com/office/drawing/2014/main" id="{33B7091F-1102-4234-8931-D6FB92D06DDB}"/>
                    </a:ext>
                  </a:extLst>
                </p:cNvPr>
                <p:cNvCxnSpPr>
                  <a:cxnSpLocks/>
                </p:cNvCxnSpPr>
                <p:nvPr/>
              </p:nvCxnSpPr>
              <p:spPr>
                <a:xfrm>
                  <a:off x="4953086" y="2393571"/>
                  <a:ext cx="0" cy="24192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48" name="">
                  <a:extLst>
                    <a:ext uri="{FF2B5EF4-FFF2-40B4-BE49-F238E27FC236}">
                      <a16:creationId xmlns:a16="http://schemas.microsoft.com/office/drawing/2014/main" id="{0DA7803A-C7FE-401B-8CF2-9C9C4326461C}"/>
                    </a:ext>
                  </a:extLst>
                </p:cNvPr>
                <p:cNvCxnSpPr>
                  <a:cxnSpLocks/>
                </p:cNvCxnSpPr>
                <p:nvPr/>
              </p:nvCxnSpPr>
              <p:spPr>
                <a:xfrm>
                  <a:off x="7271464" y="2393571"/>
                  <a:ext cx="0" cy="24192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49" name="">
                  <a:extLst>
                    <a:ext uri="{FF2B5EF4-FFF2-40B4-BE49-F238E27FC236}">
                      <a16:creationId xmlns:a16="http://schemas.microsoft.com/office/drawing/2014/main" id="{38083A83-8B6E-426A-AA7F-B2C696B4DFFC}"/>
                    </a:ext>
                  </a:extLst>
                </p:cNvPr>
                <p:cNvCxnSpPr>
                  <a:cxnSpLocks/>
                </p:cNvCxnSpPr>
                <p:nvPr/>
              </p:nvCxnSpPr>
              <p:spPr>
                <a:xfrm>
                  <a:off x="9605733" y="2402106"/>
                  <a:ext cx="0" cy="241920"/>
                </a:xfrm>
                <a:prstGeom prst="line">
                  <a:avLst/>
                </a:prstGeom>
                <a:ln/>
              </p:spPr>
              <p:style>
                <a:lnRef idx="1">
                  <a:schemeClr val="accent1"/>
                </a:lnRef>
                <a:fillRef idx="0">
                  <a:schemeClr val="accent1"/>
                </a:fillRef>
                <a:effectRef idx="0">
                  <a:schemeClr val="accent1"/>
                </a:effectRef>
                <a:fontRef idx="minor">
                  <a:schemeClr val="tx1"/>
                </a:fontRef>
              </p:style>
            </p:cxnSp>
            <p:sp>
              <p:nvSpPr>
                <p:cNvPr id="150" name="">
                  <a:extLst>
                    <a:ext uri="{FF2B5EF4-FFF2-40B4-BE49-F238E27FC236}">
                      <a16:creationId xmlns:a16="http://schemas.microsoft.com/office/drawing/2014/main" id="{0EB37755-79D4-45DD-928D-268A9DB16B14}"/>
                    </a:ext>
                  </a:extLst>
                </p:cNvPr>
                <p:cNvSpPr/>
                <p:nvPr>
                  <p:custDataLst>
                    <p:tags r:id="rId6"/>
                  </p:custDataLst>
                </p:nvPr>
              </p:nvSpPr>
              <p:spPr>
                <a:xfrm>
                  <a:off x="6319773" y="3290074"/>
                  <a:ext cx="1893024" cy="574560"/>
                </a:xfrm>
                <a:prstGeom prst="roundRect">
                  <a:avLst>
                    <a:gd name="adj" fmla="val 16667"/>
                  </a:avLst>
                </a:prstGeom>
                <a:solidFill>
                  <a:schemeClr val="tx2">
                    <a:lumMod val="90000"/>
                    <a:alpha val="33000"/>
                  </a:schemeClr>
                </a:solidFill>
                <a:ln w="8415" cap="flat">
                  <a:solidFill>
                    <a:schemeClr val="tx1"/>
                  </a:solidFill>
                  <a:prstDash val="solid"/>
                  <a:miter/>
                </a:ln>
                <a:effectLst/>
              </p:spPr>
              <p:txBody>
                <a:bodyPr lIns="76810" tIns="38405" rIns="76810" bIns="38405" rtlCol="0" anchor="ctr"/>
                <a:lstStyle/>
                <a:p>
                  <a:pPr marL="0" marR="0" lvl="0" indent="0" algn="l" defTabSz="914400" rtl="0" eaLnBrk="1" fontAlgn="auto" latinLnBrk="0" hangingPunct="1">
                    <a:lnSpc>
                      <a:spcPct val="150000"/>
                    </a:lnSpc>
                    <a:spcBef>
                      <a:spcPts val="0"/>
                    </a:spcBef>
                    <a:buClrTx/>
                    <a:buSzTx/>
                    <a:buFontTx/>
                    <a:buNone/>
                    <a:tabLst/>
                    <a:defRPr/>
                  </a:pPr>
                  <a:endParaRPr kumimoji="0" lang="zh-CN" altLang="en-US" sz="1512"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endParaRPr>
                </a:p>
              </p:txBody>
            </p:sp>
            <p:sp>
              <p:nvSpPr>
                <p:cNvPr id="151" name="">
                  <a:extLst>
                    <a:ext uri="{FF2B5EF4-FFF2-40B4-BE49-F238E27FC236}">
                      <a16:creationId xmlns:a16="http://schemas.microsoft.com/office/drawing/2014/main" id="{F022945E-1152-4168-BC05-DE1C4E342F93}"/>
                    </a:ext>
                  </a:extLst>
                </p:cNvPr>
                <p:cNvSpPr/>
                <p:nvPr>
                  <p:custDataLst>
                    <p:tags r:id="rId7"/>
                  </p:custDataLst>
                </p:nvPr>
              </p:nvSpPr>
              <p:spPr>
                <a:xfrm>
                  <a:off x="8613431" y="3290074"/>
                  <a:ext cx="1893024" cy="574560"/>
                </a:xfrm>
                <a:prstGeom prst="roundRect">
                  <a:avLst>
                    <a:gd name="adj" fmla="val 16667"/>
                  </a:avLst>
                </a:prstGeom>
                <a:solidFill>
                  <a:schemeClr val="tx2">
                    <a:lumMod val="90000"/>
                    <a:alpha val="33000"/>
                  </a:schemeClr>
                </a:solidFill>
                <a:ln w="8415" cap="flat">
                  <a:solidFill>
                    <a:schemeClr val="tx1"/>
                  </a:solidFill>
                  <a:prstDash val="solid"/>
                  <a:miter/>
                </a:ln>
                <a:effectLst/>
              </p:spPr>
              <p:txBody>
                <a:bodyPr lIns="76810" tIns="38405" rIns="76810" bIns="38405" rtlCol="0" anchor="ctr"/>
                <a:lstStyle/>
                <a:p>
                  <a:pPr marL="0" marR="0" lvl="0" indent="0" algn="l" defTabSz="914400" rtl="0" eaLnBrk="1" fontAlgn="auto" latinLnBrk="0" hangingPunct="1">
                    <a:lnSpc>
                      <a:spcPct val="150000"/>
                    </a:lnSpc>
                    <a:spcBef>
                      <a:spcPts val="0"/>
                    </a:spcBef>
                    <a:buClrTx/>
                    <a:buSzTx/>
                    <a:buFontTx/>
                    <a:buNone/>
                    <a:tabLst/>
                    <a:defRPr/>
                  </a:pPr>
                  <a:endParaRPr kumimoji="0" lang="zh-CN" altLang="en-US" sz="1512" b="0" i="0" u="none" strike="noStrike" kern="1200" cap="none" spc="0" normalizeH="0" baseline="0" noProof="0" dirty="0">
                    <a:ln>
                      <a:noFill/>
                    </a:ln>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endParaRPr>
                </a:p>
              </p:txBody>
            </p:sp>
            <p:sp>
              <p:nvSpPr>
                <p:cNvPr id="152" name="">
                  <a:extLst>
                    <a:ext uri="{FF2B5EF4-FFF2-40B4-BE49-F238E27FC236}">
                      <a16:creationId xmlns:a16="http://schemas.microsoft.com/office/drawing/2014/main" id="{98509CFC-6F55-4B65-A834-F7E5BE024FEF}"/>
                    </a:ext>
                  </a:extLst>
                </p:cNvPr>
                <p:cNvSpPr/>
                <p:nvPr>
                  <p:custDataLst>
                    <p:tags r:id="rId8"/>
                  </p:custDataLst>
                </p:nvPr>
              </p:nvSpPr>
              <p:spPr>
                <a:xfrm>
                  <a:off x="8621201" y="2598499"/>
                  <a:ext cx="1893024" cy="574560"/>
                </a:xfrm>
                <a:prstGeom prst="roundRect">
                  <a:avLst>
                    <a:gd name="adj" fmla="val 16667"/>
                  </a:avLst>
                </a:prstGeom>
                <a:solidFill>
                  <a:schemeClr val="bg2"/>
                </a:solidFill>
                <a:ln w="16831" cap="flat">
                  <a:noFill/>
                  <a:prstDash val="solid"/>
                  <a:miter/>
                </a:ln>
                <a:effectLst/>
              </p:spPr>
              <p:txBody>
                <a:bodyPr lIns="76810" tIns="38405" rIns="76810" bIns="38405" rtlCol="0" anchor="ctr"/>
                <a:lstStyle/>
                <a:p>
                  <a:pPr marL="0" marR="0" lvl="0" indent="0" algn="l" defTabSz="914400" rtl="0" eaLnBrk="1" fontAlgn="auto" latinLnBrk="0" hangingPunct="1">
                    <a:lnSpc>
                      <a:spcPct val="150000"/>
                    </a:lnSpc>
                    <a:spcBef>
                      <a:spcPts val="0"/>
                    </a:spcBef>
                    <a:buClrTx/>
                    <a:buSzTx/>
                    <a:buFontTx/>
                    <a:buNone/>
                    <a:tabLst/>
                    <a:defRPr/>
                  </a:pPr>
                  <a:endParaRPr kumimoji="0" lang="zh-CN" altLang="en-US" sz="1512" b="0"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endParaRPr>
                </a:p>
              </p:txBody>
            </p:sp>
            <p:sp>
              <p:nvSpPr>
                <p:cNvPr id="153" name="">
                  <a:extLst>
                    <a:ext uri="{FF2B5EF4-FFF2-40B4-BE49-F238E27FC236}">
                      <a16:creationId xmlns:a16="http://schemas.microsoft.com/office/drawing/2014/main" id="{24E54B88-B997-4756-B8B4-4B897D42834D}"/>
                    </a:ext>
                  </a:extLst>
                </p:cNvPr>
                <p:cNvSpPr txBox="1"/>
                <p:nvPr/>
              </p:nvSpPr>
              <p:spPr>
                <a:xfrm>
                  <a:off x="9064468" y="2661801"/>
                  <a:ext cx="1006490" cy="348005"/>
                </a:xfrm>
                <a:prstGeom prst="roundRect">
                  <a:avLst/>
                </a:prstGeom>
                <a:noFill/>
                <a:effectLst/>
              </p:spPr>
              <p:txBody>
                <a:bodyPr wrap="square" lIns="76810" tIns="38405" rIns="76810" bIns="38405" rtlCol="0">
                  <a:spAutoFit/>
                </a:bodyPr>
                <a:lstStyle/>
                <a:p>
                  <a:pPr marL="0" marR="0" lvl="0" indent="0" algn="ctr" defTabSz="914400" rtl="0" eaLnBrk="1" fontAlgn="auto" latinLnBrk="0" hangingPunct="1">
                    <a:lnSpc>
                      <a:spcPct val="150000"/>
                    </a:lnSpc>
                    <a:spcBef>
                      <a:spcPts val="0"/>
                    </a:spcBef>
                    <a:buClrTx/>
                    <a:buSzTx/>
                    <a:buFontTx/>
                    <a:buNone/>
                    <a:tabLst/>
                    <a:defRPr/>
                  </a:pPr>
                  <a:r>
                    <a:rPr kumimoji="0" lang="zh-CN" altLang="en-US" sz="1260" b="1" i="0" u="none" strike="noStrike" kern="1200" cap="none" spc="0" normalizeH="0" baseline="0" noProof="0" dirty="0">
                      <a:ln>
                        <a:noFill/>
                      </a:ln>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tl val="0"/>
                    </a:rPr>
                    <a:t>财税优惠政策</a:t>
                  </a:r>
                </a:p>
              </p:txBody>
            </p:sp>
            <p:sp>
              <p:nvSpPr>
                <p:cNvPr id="154" name="">
                  <a:extLst>
                    <a:ext uri="{FF2B5EF4-FFF2-40B4-BE49-F238E27FC236}">
                      <a16:creationId xmlns:a16="http://schemas.microsoft.com/office/drawing/2014/main" id="{9AB1F6C1-B612-495C-B6E4-441C4096AB84}"/>
                    </a:ext>
                  </a:extLst>
                </p:cNvPr>
                <p:cNvSpPr txBox="1"/>
                <p:nvPr/>
              </p:nvSpPr>
              <p:spPr>
                <a:xfrm>
                  <a:off x="4368919" y="3430870"/>
                  <a:ext cx="1207409" cy="457063"/>
                </a:xfrm>
                <a:prstGeom prst="roundRect">
                  <a:avLst/>
                </a:prstGeom>
                <a:noFill/>
                <a:effectLst/>
              </p:spPr>
              <p:txBody>
                <a:bodyPr wrap="none" lIns="76810" tIns="38405" rIns="76810" bIns="38405" rtlCol="0">
                  <a:spAutoFit/>
                </a:bodyPr>
                <a:lstStyle/>
                <a:p>
                  <a:pPr algn="ctr"/>
                  <a:r>
                    <a:rPr lang="zh-CN" altLang="en-US"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Pr>
                    <a:t>家电企业及</a:t>
                  </a:r>
                  <a:endParaRPr lang="en-US" altLang="zh-CN"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endParaRPr>
                </a:p>
                <a:p>
                  <a:pPr algn="ctr"/>
                  <a:r>
                    <a:rPr lang="zh-CN" altLang="en-US"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Pr>
                    <a:t>产品准入管理规定</a:t>
                  </a:r>
                </a:p>
              </p:txBody>
            </p:sp>
            <p:sp>
              <p:nvSpPr>
                <p:cNvPr id="155" name="">
                  <a:extLst>
                    <a:ext uri="{FF2B5EF4-FFF2-40B4-BE49-F238E27FC236}">
                      <a16:creationId xmlns:a16="http://schemas.microsoft.com/office/drawing/2014/main" id="{D99FBFED-97FA-429B-8EFC-6BB7751D8C28}"/>
                    </a:ext>
                  </a:extLst>
                </p:cNvPr>
                <p:cNvSpPr txBox="1"/>
                <p:nvPr/>
              </p:nvSpPr>
              <p:spPr>
                <a:xfrm>
                  <a:off x="6628358" y="3376590"/>
                  <a:ext cx="1275855" cy="457063"/>
                </a:xfrm>
                <a:prstGeom prst="roundRect">
                  <a:avLst/>
                </a:prstGeom>
                <a:noFill/>
                <a:effectLst/>
              </p:spPr>
              <p:txBody>
                <a:bodyPr wrap="square" lIns="76810" tIns="38405" rIns="76810" bIns="38405" rtlCol="0">
                  <a:spAutoFit/>
                </a:bodyPr>
                <a:lstStyle/>
                <a:p>
                  <a:pPr algn="ctr"/>
                  <a:r>
                    <a:rPr lang="en-US" altLang="zh-CN"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Pr>
                    <a:t>"</a:t>
                  </a:r>
                  <a:r>
                    <a:rPr lang="zh-CN" altLang="en-US"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Pr>
                    <a:t>十三五”</a:t>
                  </a:r>
                  <a:endParaRPr lang="en-US" altLang="zh-CN"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endParaRPr>
                </a:p>
                <a:p>
                  <a:pPr algn="ctr"/>
                  <a:r>
                    <a:rPr lang="zh-CN" altLang="en-US"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Pr>
                    <a:t>国家科技创新规划</a:t>
                  </a:r>
                </a:p>
              </p:txBody>
            </p:sp>
            <p:sp>
              <p:nvSpPr>
                <p:cNvPr id="156" name="">
                  <a:extLst>
                    <a:ext uri="{FF2B5EF4-FFF2-40B4-BE49-F238E27FC236}">
                      <a16:creationId xmlns:a16="http://schemas.microsoft.com/office/drawing/2014/main" id="{EE4D9575-2C31-490D-92BB-B9A5ADA1F539}"/>
                    </a:ext>
                  </a:extLst>
                </p:cNvPr>
                <p:cNvSpPr txBox="1"/>
                <p:nvPr/>
              </p:nvSpPr>
              <p:spPr>
                <a:xfrm>
                  <a:off x="9204008" y="3449304"/>
                  <a:ext cx="711870" cy="268194"/>
                </a:xfrm>
                <a:prstGeom prst="roundRect">
                  <a:avLst/>
                </a:prstGeom>
                <a:noFill/>
                <a:effectLst/>
              </p:spPr>
              <p:txBody>
                <a:bodyPr wrap="square" lIns="76810" tIns="38405" rIns="76810" bIns="38405" rtlCol="0">
                  <a:spAutoFit/>
                </a:bodyPr>
                <a:lstStyle/>
                <a:p>
                  <a:pPr algn="ctr"/>
                  <a:r>
                    <a:rPr lang="zh-CN" altLang="en-US"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Pr>
                    <a:t>财税优惠</a:t>
                  </a:r>
                </a:p>
              </p:txBody>
            </p:sp>
            <p:sp>
              <p:nvSpPr>
                <p:cNvPr id="157" name="">
                  <a:extLst>
                    <a:ext uri="{FF2B5EF4-FFF2-40B4-BE49-F238E27FC236}">
                      <a16:creationId xmlns:a16="http://schemas.microsoft.com/office/drawing/2014/main" id="{9DA6F415-3FB5-4405-8EF8-7100D31218DB}"/>
                    </a:ext>
                  </a:extLst>
                </p:cNvPr>
                <p:cNvSpPr txBox="1"/>
                <p:nvPr/>
              </p:nvSpPr>
              <p:spPr>
                <a:xfrm>
                  <a:off x="2176698" y="3411276"/>
                  <a:ext cx="1004536" cy="457063"/>
                </a:xfrm>
                <a:prstGeom prst="roundRect">
                  <a:avLst/>
                </a:prstGeom>
                <a:noFill/>
                <a:effectLst/>
              </p:spPr>
              <p:txBody>
                <a:bodyPr wrap="none" lIns="76810" tIns="38405" rIns="76810" bIns="38405" rtlCol="0">
                  <a:spAutoFit/>
                </a:bodyPr>
                <a:lstStyle/>
                <a:p>
                  <a:pPr algn="ctr"/>
                  <a:r>
                    <a:rPr lang="zh-CN" altLang="en-US"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Pr>
                    <a:t>家电发展规划</a:t>
                  </a:r>
                  <a:endParaRPr lang="en-US" altLang="zh-CN"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endParaRPr>
                </a:p>
                <a:p>
                  <a:pPr algn="ctr"/>
                  <a:r>
                    <a:rPr lang="en-US" altLang="zh-CN"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Pr>
                    <a:t>(20XX-2035</a:t>
                  </a:r>
                  <a:r>
                    <a:rPr lang="zh-CN" altLang="en-US"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Pr>
                    <a:t>年</a:t>
                  </a:r>
                  <a:r>
                    <a:rPr lang="en-US" altLang="zh-CN"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Pr>
                    <a:t>)</a:t>
                  </a:r>
                  <a:endParaRPr lang="zh-CN" altLang="en-US"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endParaRPr>
                </a:p>
              </p:txBody>
            </p:sp>
            <p:grpSp>
              <p:nvGrpSpPr>
                <p:cNvPr id="158" name="">
                  <a:extLst>
                    <a:ext uri="{FF2B5EF4-FFF2-40B4-BE49-F238E27FC236}">
                      <a16:creationId xmlns:a16="http://schemas.microsoft.com/office/drawing/2014/main" id="{EAE1524A-3200-4617-ADFE-0E07C6849D24}"/>
                    </a:ext>
                  </a:extLst>
                </p:cNvPr>
                <p:cNvGrpSpPr/>
                <p:nvPr/>
              </p:nvGrpSpPr>
              <p:grpSpPr>
                <a:xfrm>
                  <a:off x="1737634" y="3925931"/>
                  <a:ext cx="8767234" cy="588980"/>
                  <a:chOff x="1737634" y="4047851"/>
                  <a:chExt cx="8767234" cy="588980"/>
                </a:xfrm>
              </p:grpSpPr>
              <p:sp>
                <p:nvSpPr>
                  <p:cNvPr id="177" name="">
                    <a:extLst>
                      <a:ext uri="{FF2B5EF4-FFF2-40B4-BE49-F238E27FC236}">
                        <a16:creationId xmlns:a16="http://schemas.microsoft.com/office/drawing/2014/main" id="{F710F9F5-D52E-4C3B-A619-E8E20B94886F}"/>
                      </a:ext>
                    </a:extLst>
                  </p:cNvPr>
                  <p:cNvSpPr/>
                  <p:nvPr>
                    <p:custDataLst>
                      <p:tags r:id="rId9"/>
                    </p:custDataLst>
                  </p:nvPr>
                </p:nvSpPr>
                <p:spPr>
                  <a:xfrm>
                    <a:off x="8611598" y="4047851"/>
                    <a:ext cx="1893270" cy="575205"/>
                  </a:xfrm>
                  <a:prstGeom prst="roundRect">
                    <a:avLst>
                      <a:gd name="adj" fmla="val 16667"/>
                    </a:avLst>
                  </a:prstGeom>
                  <a:solidFill>
                    <a:schemeClr val="tx2">
                      <a:lumMod val="90000"/>
                      <a:alpha val="33000"/>
                    </a:schemeClr>
                  </a:solidFill>
                  <a:ln w="8415" cap="flat">
                    <a:solidFill>
                      <a:schemeClr val="tx1"/>
                    </a:solidFill>
                    <a:prstDash val="solid"/>
                    <a:miter/>
                  </a:ln>
                  <a:effectLst/>
                </p:spPr>
                <p:txBody>
                  <a:bodyPr lIns="76810" tIns="38405" rIns="76810" bIns="38405" rtlCol="0" anchor="ctr"/>
                  <a:lstStyle/>
                  <a:p>
                    <a:pPr marL="0" marR="0" lvl="0" indent="0" algn="l" defTabSz="914400" rtl="0" eaLnBrk="1" fontAlgn="auto" latinLnBrk="0" hangingPunct="1">
                      <a:lnSpc>
                        <a:spcPct val="150000"/>
                      </a:lnSpc>
                      <a:spcBef>
                        <a:spcPts val="0"/>
                      </a:spcBef>
                      <a:buClrTx/>
                      <a:buSzTx/>
                      <a:buFontTx/>
                      <a:buNone/>
                      <a:tabLst/>
                      <a:defRPr/>
                    </a:pPr>
                    <a:endParaRPr kumimoji="0" lang="zh-CN" altLang="en-US" sz="1512" b="0" i="0" u="none" strike="noStrike" kern="1200" cap="none" spc="0" normalizeH="0" baseline="0" noProof="0" dirty="0">
                      <a:ln>
                        <a:noFill/>
                      </a:ln>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endParaRPr>
                  </a:p>
                </p:txBody>
              </p:sp>
              <p:sp>
                <p:nvSpPr>
                  <p:cNvPr id="178" name="">
                    <a:extLst>
                      <a:ext uri="{FF2B5EF4-FFF2-40B4-BE49-F238E27FC236}">
                        <a16:creationId xmlns:a16="http://schemas.microsoft.com/office/drawing/2014/main" id="{844369F0-5EEF-400D-920E-349710944EE6}"/>
                      </a:ext>
                    </a:extLst>
                  </p:cNvPr>
                  <p:cNvSpPr txBox="1"/>
                  <p:nvPr/>
                </p:nvSpPr>
                <p:spPr>
                  <a:xfrm>
                    <a:off x="9021626" y="4201357"/>
                    <a:ext cx="1073214" cy="268194"/>
                  </a:xfrm>
                  <a:prstGeom prst="roundRect">
                    <a:avLst/>
                  </a:prstGeom>
                  <a:noFill/>
                  <a:effectLst/>
                </p:spPr>
                <p:txBody>
                  <a:bodyPr wrap="square" lIns="76810" tIns="38405" rIns="76810" bIns="38405" rtlCol="0">
                    <a:spAutoFit/>
                  </a:bodyPr>
                  <a:lstStyle/>
                  <a:p>
                    <a:pPr algn="ctr"/>
                    <a:r>
                      <a:rPr lang="zh-CN" altLang="en-US"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Pr>
                      <a:t>销售奖励的通知</a:t>
                    </a:r>
                  </a:p>
                </p:txBody>
              </p:sp>
              <p:sp>
                <p:nvSpPr>
                  <p:cNvPr id="179" name="">
                    <a:extLst>
                      <a:ext uri="{FF2B5EF4-FFF2-40B4-BE49-F238E27FC236}">
                        <a16:creationId xmlns:a16="http://schemas.microsoft.com/office/drawing/2014/main" id="{CDC4B095-C65B-4C9A-9438-6A951D2C7248}"/>
                      </a:ext>
                    </a:extLst>
                  </p:cNvPr>
                  <p:cNvSpPr/>
                  <p:nvPr>
                    <p:custDataLst>
                      <p:tags r:id="rId10"/>
                    </p:custDataLst>
                  </p:nvPr>
                </p:nvSpPr>
                <p:spPr>
                  <a:xfrm>
                    <a:off x="1737634" y="4062271"/>
                    <a:ext cx="1893024" cy="574560"/>
                  </a:xfrm>
                  <a:prstGeom prst="roundRect">
                    <a:avLst>
                      <a:gd name="adj" fmla="val 16667"/>
                    </a:avLst>
                  </a:prstGeom>
                  <a:solidFill>
                    <a:schemeClr val="tx2">
                      <a:lumMod val="90000"/>
                      <a:alpha val="33000"/>
                    </a:schemeClr>
                  </a:solidFill>
                  <a:ln w="8415" cap="flat">
                    <a:solidFill>
                      <a:schemeClr val="tx1"/>
                    </a:solidFill>
                    <a:prstDash val="solid"/>
                    <a:miter/>
                  </a:ln>
                  <a:effectLst/>
                </p:spPr>
                <p:txBody>
                  <a:bodyPr lIns="76810" tIns="38405" rIns="76810" bIns="38405" rtlCol="0" anchor="ctr"/>
                  <a:lstStyle/>
                  <a:p>
                    <a:pPr marL="0" marR="0" lvl="0" indent="0" algn="l" defTabSz="914400" rtl="0" eaLnBrk="1" fontAlgn="auto" latinLnBrk="0" hangingPunct="1">
                      <a:lnSpc>
                        <a:spcPct val="150000"/>
                      </a:lnSpc>
                      <a:spcBef>
                        <a:spcPts val="0"/>
                      </a:spcBef>
                      <a:buClrTx/>
                      <a:buSzTx/>
                      <a:buFontTx/>
                      <a:buNone/>
                      <a:tabLst/>
                      <a:defRPr/>
                    </a:pPr>
                    <a:endParaRPr kumimoji="0" lang="zh-CN" altLang="en-US" sz="1512"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endParaRPr>
                  </a:p>
                </p:txBody>
              </p:sp>
              <p:sp>
                <p:nvSpPr>
                  <p:cNvPr id="180" name="">
                    <a:extLst>
                      <a:ext uri="{FF2B5EF4-FFF2-40B4-BE49-F238E27FC236}">
                        <a16:creationId xmlns:a16="http://schemas.microsoft.com/office/drawing/2014/main" id="{58324964-FD8D-4DE9-9ADC-5D22F312C06F}"/>
                      </a:ext>
                    </a:extLst>
                  </p:cNvPr>
                  <p:cNvSpPr/>
                  <p:nvPr>
                    <p:custDataLst>
                      <p:tags r:id="rId11"/>
                    </p:custDataLst>
                  </p:nvPr>
                </p:nvSpPr>
                <p:spPr>
                  <a:xfrm>
                    <a:off x="3963411" y="4062271"/>
                    <a:ext cx="1893024" cy="574560"/>
                  </a:xfrm>
                  <a:prstGeom prst="roundRect">
                    <a:avLst>
                      <a:gd name="adj" fmla="val 16667"/>
                    </a:avLst>
                  </a:prstGeom>
                  <a:solidFill>
                    <a:schemeClr val="tx2">
                      <a:lumMod val="90000"/>
                      <a:alpha val="33000"/>
                    </a:schemeClr>
                  </a:solidFill>
                  <a:ln w="8415" cap="flat">
                    <a:solidFill>
                      <a:schemeClr val="tx1"/>
                    </a:solidFill>
                    <a:prstDash val="solid"/>
                    <a:miter/>
                  </a:ln>
                  <a:effectLst/>
                </p:spPr>
                <p:txBody>
                  <a:bodyPr lIns="76810" tIns="38405" rIns="76810" bIns="38405" rtlCol="0" anchor="ctr"/>
                  <a:lstStyle/>
                  <a:p>
                    <a:pPr marL="0" marR="0" lvl="0" indent="0" algn="l" defTabSz="914400" rtl="0" eaLnBrk="1" fontAlgn="auto" latinLnBrk="0" hangingPunct="1">
                      <a:lnSpc>
                        <a:spcPct val="150000"/>
                      </a:lnSpc>
                      <a:spcBef>
                        <a:spcPts val="0"/>
                      </a:spcBef>
                      <a:buClrTx/>
                      <a:buSzTx/>
                      <a:buFontTx/>
                      <a:buNone/>
                      <a:tabLst/>
                      <a:defRPr/>
                    </a:pPr>
                    <a:endParaRPr kumimoji="0" lang="zh-CN" altLang="en-US" sz="1512"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endParaRPr>
                  </a:p>
                </p:txBody>
              </p:sp>
              <p:sp>
                <p:nvSpPr>
                  <p:cNvPr id="181" name="">
                    <a:extLst>
                      <a:ext uri="{FF2B5EF4-FFF2-40B4-BE49-F238E27FC236}">
                        <a16:creationId xmlns:a16="http://schemas.microsoft.com/office/drawing/2014/main" id="{E7BF3C53-516C-418B-90E1-2C4C2865F749}"/>
                      </a:ext>
                    </a:extLst>
                  </p:cNvPr>
                  <p:cNvSpPr/>
                  <p:nvPr>
                    <p:custDataLst>
                      <p:tags r:id="rId12"/>
                    </p:custDataLst>
                  </p:nvPr>
                </p:nvSpPr>
                <p:spPr>
                  <a:xfrm>
                    <a:off x="6324952" y="4062271"/>
                    <a:ext cx="1893024" cy="574560"/>
                  </a:xfrm>
                  <a:prstGeom prst="roundRect">
                    <a:avLst>
                      <a:gd name="adj" fmla="val 16667"/>
                    </a:avLst>
                  </a:prstGeom>
                  <a:solidFill>
                    <a:schemeClr val="tx2">
                      <a:lumMod val="90000"/>
                      <a:alpha val="33000"/>
                    </a:schemeClr>
                  </a:solidFill>
                  <a:ln w="8415" cap="flat">
                    <a:solidFill>
                      <a:schemeClr val="tx1"/>
                    </a:solidFill>
                    <a:prstDash val="solid"/>
                    <a:miter/>
                  </a:ln>
                  <a:effectLst/>
                </p:spPr>
                <p:txBody>
                  <a:bodyPr lIns="76810" tIns="38405" rIns="76810" bIns="38405" rtlCol="0" anchor="ctr"/>
                  <a:lstStyle/>
                  <a:p>
                    <a:pPr marL="0" marR="0" lvl="0" indent="0" algn="l" defTabSz="914400" rtl="0" eaLnBrk="1" fontAlgn="auto" latinLnBrk="0" hangingPunct="1">
                      <a:lnSpc>
                        <a:spcPct val="150000"/>
                      </a:lnSpc>
                      <a:spcBef>
                        <a:spcPts val="0"/>
                      </a:spcBef>
                      <a:buClrTx/>
                      <a:buSzTx/>
                      <a:buFontTx/>
                      <a:buNone/>
                      <a:tabLst/>
                      <a:defRPr/>
                    </a:pPr>
                    <a:endParaRPr kumimoji="0" lang="zh-CN" altLang="en-US" sz="1512"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endParaRPr>
                  </a:p>
                </p:txBody>
              </p:sp>
              <p:sp>
                <p:nvSpPr>
                  <p:cNvPr id="182" name="">
                    <a:extLst>
                      <a:ext uri="{FF2B5EF4-FFF2-40B4-BE49-F238E27FC236}">
                        <a16:creationId xmlns:a16="http://schemas.microsoft.com/office/drawing/2014/main" id="{C107E20A-8A9B-4D16-9161-60B505E32A2B}"/>
                      </a:ext>
                    </a:extLst>
                  </p:cNvPr>
                  <p:cNvSpPr txBox="1"/>
                  <p:nvPr/>
                </p:nvSpPr>
                <p:spPr>
                  <a:xfrm>
                    <a:off x="4179116" y="4148787"/>
                    <a:ext cx="1461616" cy="457063"/>
                  </a:xfrm>
                  <a:prstGeom prst="roundRect">
                    <a:avLst/>
                  </a:prstGeom>
                  <a:noFill/>
                  <a:effectLst/>
                </p:spPr>
                <p:txBody>
                  <a:bodyPr wrap="none" lIns="76810" tIns="38405" rIns="76810" bIns="38405" rtlCol="0">
                    <a:spAutoFit/>
                  </a:bodyPr>
                  <a:lstStyle/>
                  <a:p>
                    <a:pPr algn="ctr"/>
                    <a:r>
                      <a:rPr lang="zh-CN" altLang="en-US"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Pr>
                      <a:t>关于加快建立完善消费</a:t>
                    </a:r>
                    <a:endParaRPr lang="en-US" altLang="zh-CN"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endParaRPr>
                  </a:p>
                  <a:p>
                    <a:pPr algn="ctr"/>
                    <a:r>
                      <a:rPr lang="zh-CN" altLang="en-US"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Pr>
                      <a:t>法规政策体系意见</a:t>
                    </a:r>
                  </a:p>
                </p:txBody>
              </p:sp>
              <p:sp>
                <p:nvSpPr>
                  <p:cNvPr id="183" name="">
                    <a:extLst>
                      <a:ext uri="{FF2B5EF4-FFF2-40B4-BE49-F238E27FC236}">
                        <a16:creationId xmlns:a16="http://schemas.microsoft.com/office/drawing/2014/main" id="{ADC82500-ED63-473F-9B50-8E30EB0D0371}"/>
                      </a:ext>
                    </a:extLst>
                  </p:cNvPr>
                  <p:cNvSpPr txBox="1"/>
                  <p:nvPr/>
                </p:nvSpPr>
                <p:spPr>
                  <a:xfrm>
                    <a:off x="6512608" y="4148787"/>
                    <a:ext cx="1517711" cy="457063"/>
                  </a:xfrm>
                  <a:prstGeom prst="roundRect">
                    <a:avLst/>
                  </a:prstGeom>
                  <a:noFill/>
                  <a:effectLst/>
                </p:spPr>
                <p:txBody>
                  <a:bodyPr wrap="square" lIns="76810" tIns="38405" rIns="76810" bIns="38405" rtlCol="0">
                    <a:spAutoFit/>
                  </a:bodyPr>
                  <a:lstStyle/>
                  <a:p>
                    <a:pPr algn="ctr"/>
                    <a:r>
                      <a:rPr lang="zh-CN" altLang="en-US"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Pr>
                      <a:t>家电革命创新行动计划</a:t>
                    </a:r>
                    <a:endParaRPr lang="en-US" altLang="zh-CN"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endParaRPr>
                  </a:p>
                  <a:p>
                    <a:pPr algn="ctr"/>
                    <a:r>
                      <a:rPr lang="en-US" altLang="zh-CN"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Pr>
                      <a:t>(20XX-2030</a:t>
                    </a:r>
                    <a:r>
                      <a:rPr lang="zh-CN" altLang="en-US"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Pr>
                      <a:t>年</a:t>
                    </a:r>
                    <a:r>
                      <a:rPr lang="en-US" altLang="zh-CN"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Pr>
                      <a:t>)</a:t>
                    </a:r>
                    <a:endParaRPr lang="zh-CN" altLang="en-US"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endParaRPr>
                  </a:p>
                </p:txBody>
              </p:sp>
              <p:sp>
                <p:nvSpPr>
                  <p:cNvPr id="184" name="">
                    <a:extLst>
                      <a:ext uri="{FF2B5EF4-FFF2-40B4-BE49-F238E27FC236}">
                        <a16:creationId xmlns:a16="http://schemas.microsoft.com/office/drawing/2014/main" id="{CCEC38CE-340F-4E2C-9D1F-ACC185A8596E}"/>
                      </a:ext>
                    </a:extLst>
                  </p:cNvPr>
                  <p:cNvSpPr txBox="1"/>
                  <p:nvPr/>
                </p:nvSpPr>
                <p:spPr>
                  <a:xfrm>
                    <a:off x="2340483" y="4238784"/>
                    <a:ext cx="671260" cy="268194"/>
                  </a:xfrm>
                  <a:prstGeom prst="roundRect">
                    <a:avLst/>
                  </a:prstGeom>
                  <a:noFill/>
                  <a:effectLst/>
                </p:spPr>
                <p:txBody>
                  <a:bodyPr wrap="none" lIns="76810" tIns="38405" rIns="76810" bIns="38405" rtlCol="0">
                    <a:spAutoFit/>
                  </a:bodyPr>
                  <a:lstStyle/>
                  <a:p>
                    <a:pPr algn="ctr"/>
                    <a:r>
                      <a:rPr lang="zh-CN" altLang="en-US"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Pr>
                      <a:t>销售计划</a:t>
                    </a:r>
                  </a:p>
                </p:txBody>
              </p:sp>
            </p:grpSp>
            <p:sp>
              <p:nvSpPr>
                <p:cNvPr id="161" name="">
                  <a:extLst>
                    <a:ext uri="{FF2B5EF4-FFF2-40B4-BE49-F238E27FC236}">
                      <a16:creationId xmlns:a16="http://schemas.microsoft.com/office/drawing/2014/main" id="{F99BEA90-55B5-4CC7-99A1-855F63CD4934}"/>
                    </a:ext>
                  </a:extLst>
                </p:cNvPr>
                <p:cNvSpPr txBox="1"/>
                <p:nvPr/>
              </p:nvSpPr>
              <p:spPr>
                <a:xfrm>
                  <a:off x="8728106" y="4704937"/>
                  <a:ext cx="1624897" cy="457063"/>
                </a:xfrm>
                <a:prstGeom prst="roundRect">
                  <a:avLst/>
                </a:prstGeom>
                <a:noFill/>
                <a:ln>
                  <a:noFill/>
                </a:ln>
                <a:effectLst/>
              </p:spPr>
              <p:txBody>
                <a:bodyPr wrap="square" lIns="76810" tIns="38405" rIns="76810" bIns="38405" rtlCol="0">
                  <a:spAutoFit/>
                </a:bodyPr>
                <a:lstStyle/>
                <a:p>
                  <a:pPr algn="ctr"/>
                  <a:r>
                    <a:rPr lang="zh-CN" altLang="en-US"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Pr>
                    <a:t>关于调整完善家电</a:t>
                  </a:r>
                  <a:endParaRPr lang="en-US" altLang="zh-CN"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endParaRPr>
                </a:p>
                <a:p>
                  <a:pPr algn="ctr"/>
                  <a:r>
                    <a:rPr lang="zh-CN" altLang="en-US" sz="1200" dirty="0">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Pr>
                    <a:t>推广应用补贴政策的通知</a:t>
                  </a:r>
                </a:p>
              </p:txBody>
            </p:sp>
          </p:grpSp>
        </p:grpSp>
        <p:sp>
          <p:nvSpPr>
            <p:cNvPr id="133" name="">
              <a:extLst>
                <a:ext uri="{FF2B5EF4-FFF2-40B4-BE49-F238E27FC236}">
                  <a16:creationId xmlns:a16="http://schemas.microsoft.com/office/drawing/2014/main" id="{D94E9851-8913-4A0D-A0E5-D8A158A2F834}"/>
                </a:ext>
              </a:extLst>
            </p:cNvPr>
            <p:cNvSpPr/>
            <p:nvPr>
              <p:custDataLst>
                <p:tags r:id="rId1"/>
              </p:custDataLst>
            </p:nvPr>
          </p:nvSpPr>
          <p:spPr>
            <a:xfrm>
              <a:off x="1539415" y="1915946"/>
              <a:ext cx="1893024" cy="574560"/>
            </a:xfrm>
            <a:prstGeom prst="roundRect">
              <a:avLst>
                <a:gd name="adj" fmla="val 16667"/>
              </a:avLst>
            </a:prstGeom>
            <a:solidFill>
              <a:schemeClr val="bg2"/>
            </a:solidFill>
            <a:ln w="16831" cap="flat">
              <a:noFill/>
              <a:prstDash val="solid"/>
              <a:miter/>
            </a:ln>
            <a:effectLst/>
          </p:spPr>
          <p:txBody>
            <a:bodyPr lIns="76810" tIns="38405" rIns="76810" bIns="38405" rtlCol="0" anchor="ctr"/>
            <a:lstStyle/>
            <a:p>
              <a:pPr marL="0" marR="0" lvl="0" indent="0" algn="l" defTabSz="914400" rtl="0" eaLnBrk="1" fontAlgn="auto" latinLnBrk="0" hangingPunct="1">
                <a:lnSpc>
                  <a:spcPct val="150000"/>
                </a:lnSpc>
                <a:spcBef>
                  <a:spcPts val="0"/>
                </a:spcBef>
                <a:buClrTx/>
                <a:buSzTx/>
                <a:buFontTx/>
                <a:buNone/>
                <a:tabLst/>
                <a:defRPr/>
              </a:pPr>
              <a:endParaRPr kumimoji="0" lang="zh-CN" altLang="en-US" sz="1512" b="0"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endParaRPr>
            </a:p>
          </p:txBody>
        </p:sp>
        <p:sp>
          <p:nvSpPr>
            <p:cNvPr id="134" name="">
              <a:extLst>
                <a:ext uri="{FF2B5EF4-FFF2-40B4-BE49-F238E27FC236}">
                  <a16:creationId xmlns:a16="http://schemas.microsoft.com/office/drawing/2014/main" id="{F1768316-FED1-4334-AE96-FC1ED340A6FC}"/>
                </a:ext>
              </a:extLst>
            </p:cNvPr>
            <p:cNvSpPr txBox="1"/>
            <p:nvPr/>
          </p:nvSpPr>
          <p:spPr>
            <a:xfrm>
              <a:off x="1966969" y="2020672"/>
              <a:ext cx="1037915" cy="348005"/>
            </a:xfrm>
            <a:prstGeom prst="roundRect">
              <a:avLst/>
            </a:prstGeom>
            <a:noFill/>
            <a:effectLst/>
          </p:spPr>
          <p:txBody>
            <a:bodyPr wrap="square" lIns="76810" tIns="38405" rIns="76810" bIns="38405" rtlCol="0">
              <a:spAutoFit/>
            </a:bodyPr>
            <a:lstStyle/>
            <a:p>
              <a:pPr marL="0" marR="0" lvl="0" indent="0" algn="ctr" defTabSz="914400" rtl="0" eaLnBrk="1" fontAlgn="auto" latinLnBrk="0" hangingPunct="1">
                <a:lnSpc>
                  <a:spcPct val="150000"/>
                </a:lnSpc>
                <a:spcBef>
                  <a:spcPts val="0"/>
                </a:spcBef>
                <a:buClrTx/>
                <a:buSzTx/>
                <a:buFontTx/>
                <a:buNone/>
                <a:tabLst/>
                <a:defRPr/>
              </a:pPr>
              <a:r>
                <a:rPr kumimoji="0" lang="zh-CN" altLang="en-US" sz="1260" b="1" i="0" u="none" strike="noStrike" kern="1200" cap="none" spc="0" normalizeH="0" baseline="0" noProof="0" dirty="0">
                  <a:ln>
                    <a:noFill/>
                  </a:ln>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tl val="0"/>
                </a:rPr>
                <a:t>宏观综合政策</a:t>
              </a:r>
            </a:p>
          </p:txBody>
        </p:sp>
        <p:sp>
          <p:nvSpPr>
            <p:cNvPr id="135" name="">
              <a:extLst>
                <a:ext uri="{FF2B5EF4-FFF2-40B4-BE49-F238E27FC236}">
                  <a16:creationId xmlns:a16="http://schemas.microsoft.com/office/drawing/2014/main" id="{D70412CD-8A16-49D3-96F5-DCE9F023415D}"/>
                </a:ext>
              </a:extLst>
            </p:cNvPr>
            <p:cNvSpPr/>
            <p:nvPr>
              <p:custDataLst>
                <p:tags r:id="rId2"/>
              </p:custDataLst>
            </p:nvPr>
          </p:nvSpPr>
          <p:spPr>
            <a:xfrm>
              <a:off x="3765192" y="1915946"/>
              <a:ext cx="1893024" cy="574560"/>
            </a:xfrm>
            <a:prstGeom prst="roundRect">
              <a:avLst>
                <a:gd name="adj" fmla="val 16667"/>
              </a:avLst>
            </a:prstGeom>
            <a:solidFill>
              <a:schemeClr val="bg2"/>
            </a:solidFill>
            <a:ln w="8415" cap="flat">
              <a:noFill/>
              <a:prstDash val="solid"/>
              <a:miter/>
            </a:ln>
            <a:effectLst/>
          </p:spPr>
          <p:txBody>
            <a:bodyPr lIns="76810" tIns="38405" rIns="76810" bIns="38405" rtlCol="0" anchor="ctr"/>
            <a:lstStyle/>
            <a:p>
              <a:pPr marL="0" marR="0" lvl="0" indent="0" algn="l" defTabSz="914400" rtl="0" eaLnBrk="1" fontAlgn="auto" latinLnBrk="0" hangingPunct="1">
                <a:lnSpc>
                  <a:spcPct val="150000"/>
                </a:lnSpc>
                <a:spcBef>
                  <a:spcPts val="0"/>
                </a:spcBef>
                <a:buClrTx/>
                <a:buSzTx/>
                <a:buFontTx/>
                <a:buNone/>
                <a:tabLst/>
                <a:defRPr/>
              </a:pPr>
              <a:endParaRPr kumimoji="0" lang="zh-CN" altLang="en-US" sz="1512" b="0"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endParaRPr>
            </a:p>
          </p:txBody>
        </p:sp>
        <p:sp>
          <p:nvSpPr>
            <p:cNvPr id="136" name="">
              <a:extLst>
                <a:ext uri="{FF2B5EF4-FFF2-40B4-BE49-F238E27FC236}">
                  <a16:creationId xmlns:a16="http://schemas.microsoft.com/office/drawing/2014/main" id="{2EC4A403-2614-46FE-9978-52D66ED5D4CC}"/>
                </a:ext>
              </a:extLst>
            </p:cNvPr>
            <p:cNvSpPr txBox="1"/>
            <p:nvPr/>
          </p:nvSpPr>
          <p:spPr>
            <a:xfrm>
              <a:off x="4093282" y="2055226"/>
              <a:ext cx="1327816" cy="348005"/>
            </a:xfrm>
            <a:prstGeom prst="roundRect">
              <a:avLst/>
            </a:prstGeom>
            <a:noFill/>
            <a:effectLst/>
          </p:spPr>
          <p:txBody>
            <a:bodyPr wrap="square" lIns="76810" tIns="38405" rIns="76810" bIns="38405" rtlCol="0">
              <a:spAutoFit/>
            </a:bodyPr>
            <a:lstStyle/>
            <a:p>
              <a:pPr marL="0" marR="0" lvl="0" indent="0" algn="ctr" defTabSz="914400" rtl="0" eaLnBrk="1" fontAlgn="auto" latinLnBrk="0" hangingPunct="1">
                <a:lnSpc>
                  <a:spcPct val="150000"/>
                </a:lnSpc>
                <a:spcBef>
                  <a:spcPts val="0"/>
                </a:spcBef>
                <a:buClrTx/>
                <a:buSzTx/>
                <a:buFontTx/>
                <a:buNone/>
                <a:tabLst/>
                <a:defRPr/>
              </a:pPr>
              <a:r>
                <a:rPr kumimoji="0" lang="zh-CN" altLang="en-US" sz="1260" b="1" i="0" u="none" strike="noStrike" kern="1200" cap="none" spc="0" normalizeH="0" baseline="0" noProof="0" dirty="0">
                  <a:ln>
                    <a:noFill/>
                  </a:ln>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tl val="0"/>
                </a:rPr>
                <a:t>家电行业管理政策</a:t>
              </a:r>
            </a:p>
          </p:txBody>
        </p:sp>
        <p:sp>
          <p:nvSpPr>
            <p:cNvPr id="137" name="">
              <a:extLst>
                <a:ext uri="{FF2B5EF4-FFF2-40B4-BE49-F238E27FC236}">
                  <a16:creationId xmlns:a16="http://schemas.microsoft.com/office/drawing/2014/main" id="{D976FA55-F647-4528-AEA4-4F28C130CD96}"/>
                </a:ext>
              </a:extLst>
            </p:cNvPr>
            <p:cNvSpPr/>
            <p:nvPr>
              <p:custDataLst>
                <p:tags r:id="rId3"/>
              </p:custDataLst>
            </p:nvPr>
          </p:nvSpPr>
          <p:spPr>
            <a:xfrm>
              <a:off x="6131912" y="1915946"/>
              <a:ext cx="1893024" cy="574560"/>
            </a:xfrm>
            <a:prstGeom prst="roundRect">
              <a:avLst>
                <a:gd name="adj" fmla="val 16667"/>
              </a:avLst>
            </a:prstGeom>
            <a:solidFill>
              <a:schemeClr val="bg2"/>
            </a:solidFill>
            <a:ln w="16831" cap="flat">
              <a:noFill/>
              <a:prstDash val="solid"/>
              <a:miter/>
            </a:ln>
            <a:effectLst/>
          </p:spPr>
          <p:txBody>
            <a:bodyPr lIns="76810" tIns="38405" rIns="76810" bIns="38405" rtlCol="0" anchor="ctr"/>
            <a:lstStyle/>
            <a:p>
              <a:pPr marL="0" marR="0" lvl="0" indent="0" algn="l" defTabSz="914400" rtl="0" eaLnBrk="1" fontAlgn="auto" latinLnBrk="0" hangingPunct="1">
                <a:lnSpc>
                  <a:spcPct val="150000"/>
                </a:lnSpc>
                <a:spcBef>
                  <a:spcPts val="0"/>
                </a:spcBef>
                <a:buClrTx/>
                <a:buSzTx/>
                <a:buFontTx/>
                <a:buNone/>
                <a:tabLst/>
                <a:defRPr/>
              </a:pPr>
              <a:endParaRPr kumimoji="0" lang="zh-CN" altLang="en-US" sz="1512" b="0"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endParaRPr>
            </a:p>
          </p:txBody>
        </p:sp>
        <p:sp>
          <p:nvSpPr>
            <p:cNvPr id="138" name="">
              <a:extLst>
                <a:ext uri="{FF2B5EF4-FFF2-40B4-BE49-F238E27FC236}">
                  <a16:creationId xmlns:a16="http://schemas.microsoft.com/office/drawing/2014/main" id="{2034B4E4-D4A7-405F-86AF-A0BEB7AF441C}"/>
                </a:ext>
              </a:extLst>
            </p:cNvPr>
            <p:cNvSpPr txBox="1"/>
            <p:nvPr/>
          </p:nvSpPr>
          <p:spPr>
            <a:xfrm>
              <a:off x="6551166" y="1979248"/>
              <a:ext cx="1054514" cy="348005"/>
            </a:xfrm>
            <a:prstGeom prst="roundRect">
              <a:avLst/>
            </a:prstGeom>
            <a:noFill/>
            <a:effectLst/>
          </p:spPr>
          <p:txBody>
            <a:bodyPr wrap="square" lIns="76810" tIns="38405" rIns="76810" bIns="38405" rtlCol="0">
              <a:spAutoFit/>
            </a:bodyPr>
            <a:lstStyle/>
            <a:p>
              <a:pPr marL="0" marR="0" lvl="0" indent="0" algn="ctr" defTabSz="914400" rtl="0" eaLnBrk="1" fontAlgn="auto" latinLnBrk="0" hangingPunct="1">
                <a:lnSpc>
                  <a:spcPct val="150000"/>
                </a:lnSpc>
                <a:spcBef>
                  <a:spcPts val="0"/>
                </a:spcBef>
                <a:buClrTx/>
                <a:buSzTx/>
                <a:buFontTx/>
                <a:buNone/>
                <a:tabLst/>
                <a:defRPr/>
              </a:pPr>
              <a:r>
                <a:rPr kumimoji="0" lang="zh-CN" altLang="en-US" sz="1260" b="1" i="0" u="none" strike="noStrike" kern="1200" cap="none" spc="0" normalizeH="0" baseline="0" noProof="0" dirty="0">
                  <a:ln>
                    <a:noFill/>
                  </a:ln>
                  <a:effectLst/>
                  <a:uLnTx/>
                  <a:uFillTx/>
                  <a:latin typeface="Arial" panose="020B0604020202020204" pitchFamily="34" charset="0"/>
                  <a:ea typeface="微软雅黑" panose="020B0503020204020204" pitchFamily="34" charset="-122"/>
                  <a:cs typeface="OPPOSans R" panose="00020600040101010101" pitchFamily="18" charset="-122"/>
                  <a:sym typeface="Arial" panose="020B0604020202020204" pitchFamily="34" charset="0"/>
                  <a:rtl val="0"/>
                </a:rPr>
                <a:t>科技创新政策</a:t>
              </a:r>
            </a:p>
          </p:txBody>
        </p:sp>
      </p:grpSp>
    </p:spTree>
    <p:extLst>
      <p:ext uri="{BB962C8B-B14F-4D97-AF65-F5344CB8AC3E}">
        <p14:creationId xmlns:p14="http://schemas.microsoft.com/office/powerpoint/2010/main" val="2222999056"/>
      </p:ext>
    </p:extLst>
  </p:cSld>
  <p:clrMapOvr>
    <a:masterClrMapping/>
  </p:clrMapOvr>
</p:sld>
</file>

<file path=ppt/slides/slide2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a:extLst>
              <a:ext uri="{FF2B5EF4-FFF2-40B4-BE49-F238E27FC236}">
                <a16:creationId xmlns:a16="http://schemas.microsoft.com/office/drawing/2014/main" id="{AE3FDE95-8C15-4AE3-9EC0-F4C1A6B3CCDE}"/>
              </a:ext>
            </a:extLst>
          </p:cNvPr>
          <p:cNvSpPr>
            <a:spLocks noGrp="1"/>
          </p:cNvSpPr>
          <p:nvPr>
            <p:ph type="title"/>
          </p:nvPr>
        </p:nvSpPr>
        <p:spPr/>
        <p:txBody>
          <a:bodyPr/>
          <a:lstStyle/>
          <a:p>
            <a:r>
              <a:rPr lang="zh-CN" altLang="en-US" dirty="0"/>
              <a:t>发展历程</a:t>
            </a:r>
          </a:p>
        </p:txBody>
      </p:sp>
      <p:sp>
        <p:nvSpPr>
          <p:cNvPr id="26" name="">
            <a:extLst>
              <a:ext uri="{FF2B5EF4-FFF2-40B4-BE49-F238E27FC236}">
                <a16:creationId xmlns:a16="http://schemas.microsoft.com/office/drawing/2014/main" id="{8942D372-AFCA-4324-87EA-402DB9823C2D}"/>
              </a:ext>
            </a:extLst>
          </p:cNvPr>
          <p:cNvSpPr>
            <a:spLocks noGrp="1"/>
          </p:cNvSpPr>
          <p:nvPr>
            <p:ph sz="quarter" idx="10"/>
          </p:nvPr>
        </p:nvSpPr>
        <p:spPr/>
        <p:txBody>
          <a:bodyPr>
            <a:spAutoFit/>
          </a:bodyPr>
          <a:lstStyle/>
          <a:p>
            <a:r>
              <a:rPr lang="en-US" altLang="zh-CN" spc="0" dirty="0">
                <a:solidFill>
                  <a:schemeClr val="tx1">
                    <a:alpha val="61000"/>
                  </a:schemeClr>
                </a:solidFill>
                <a:cs typeface="+mn-ea"/>
                <a:sym typeface="+mn-lt"/>
              </a:rPr>
              <a:t>THE DEVELOPMENT COURSE</a:t>
            </a:r>
          </a:p>
          <a:p>
            <a:endParaRPr lang="zh-CN" altLang="en-US" spc="0" dirty="0">
              <a:solidFill>
                <a:schemeClr val="tx1">
                  <a:alpha val="61000"/>
                </a:schemeClr>
              </a:solidFill>
              <a:cs typeface="+mn-ea"/>
              <a:sym typeface="+mn-lt"/>
            </a:endParaRPr>
          </a:p>
        </p:txBody>
      </p:sp>
      <p:grpSp>
        <p:nvGrpSpPr>
          <p:cNvPr id="92" name="">
            <a:extLst>
              <a:ext uri="{FF2B5EF4-FFF2-40B4-BE49-F238E27FC236}">
                <a16:creationId xmlns:a16="http://schemas.microsoft.com/office/drawing/2014/main" id="{C7A5EA07-6D08-47F7-B4C5-AB97F28721F4}"/>
              </a:ext>
            </a:extLst>
          </p:cNvPr>
          <p:cNvGrpSpPr/>
          <p:nvPr/>
        </p:nvGrpSpPr>
        <p:grpSpPr>
          <a:xfrm>
            <a:off x="2828" y="1633363"/>
            <a:ext cx="10445906" cy="1624731"/>
            <a:chOff x="2828" y="1633363"/>
            <a:chExt cx="10445906" cy="1624731"/>
          </a:xfrm>
        </p:grpSpPr>
        <p:cxnSp>
          <p:nvCxnSpPr>
            <p:cNvPr id="93" name="">
              <a:extLst>
                <a:ext uri="{FF2B5EF4-FFF2-40B4-BE49-F238E27FC236}">
                  <a16:creationId xmlns:a16="http://schemas.microsoft.com/office/drawing/2014/main" id="{834B18D8-0941-483C-AE3F-93826FD19FE4}"/>
                </a:ext>
              </a:extLst>
            </p:cNvPr>
            <p:cNvCxnSpPr>
              <a:cxnSpLocks/>
            </p:cNvCxnSpPr>
            <p:nvPr/>
          </p:nvCxnSpPr>
          <p:spPr>
            <a:xfrm>
              <a:off x="2731477" y="3256085"/>
              <a:ext cx="6904892"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94" name="">
              <a:extLst>
                <a:ext uri="{FF2B5EF4-FFF2-40B4-BE49-F238E27FC236}">
                  <a16:creationId xmlns:a16="http://schemas.microsoft.com/office/drawing/2014/main" id="{15C0C15B-8B82-4C67-BEAF-B3E3B433DDA7}"/>
                </a:ext>
              </a:extLst>
            </p:cNvPr>
            <p:cNvSpPr/>
            <p:nvPr/>
          </p:nvSpPr>
          <p:spPr>
            <a:xfrm>
              <a:off x="8824003" y="1633363"/>
              <a:ext cx="1624731" cy="1624731"/>
            </a:xfrm>
            <a:prstGeom prst="arc">
              <a:avLst>
                <a:gd name="adj1" fmla="val 16200000"/>
                <a:gd name="adj2" fmla="val 5379660"/>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
              <a:extLst>
                <a:ext uri="{FF2B5EF4-FFF2-40B4-BE49-F238E27FC236}">
                  <a16:creationId xmlns:a16="http://schemas.microsoft.com/office/drawing/2014/main" id="{9B6E84CC-42EE-4E9D-98C2-172695DE6CAB}"/>
                </a:ext>
              </a:extLst>
            </p:cNvPr>
            <p:cNvCxnSpPr>
              <a:cxnSpLocks/>
            </p:cNvCxnSpPr>
            <p:nvPr/>
          </p:nvCxnSpPr>
          <p:spPr>
            <a:xfrm>
              <a:off x="2828" y="1635370"/>
              <a:ext cx="9633541" cy="0"/>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96" name="">
            <a:extLst>
              <a:ext uri="{FF2B5EF4-FFF2-40B4-BE49-F238E27FC236}">
                <a16:creationId xmlns:a16="http://schemas.microsoft.com/office/drawing/2014/main" id="{56BAE60E-6150-4006-A034-BC0A3C072588}"/>
              </a:ext>
            </a:extLst>
          </p:cNvPr>
          <p:cNvGrpSpPr/>
          <p:nvPr/>
        </p:nvGrpSpPr>
        <p:grpSpPr>
          <a:xfrm>
            <a:off x="1926292" y="3254077"/>
            <a:ext cx="10265708" cy="1624731"/>
            <a:chOff x="1926292" y="3254077"/>
            <a:chExt cx="10265708" cy="1624731"/>
          </a:xfrm>
        </p:grpSpPr>
        <p:cxnSp>
          <p:nvCxnSpPr>
            <p:cNvPr id="97" name="">
              <a:extLst>
                <a:ext uri="{FF2B5EF4-FFF2-40B4-BE49-F238E27FC236}">
                  <a16:creationId xmlns:a16="http://schemas.microsoft.com/office/drawing/2014/main" id="{DB5D534C-C2D6-4F38-B414-7EFBE5C4FF4E}"/>
                </a:ext>
              </a:extLst>
            </p:cNvPr>
            <p:cNvCxnSpPr>
              <a:cxnSpLocks/>
            </p:cNvCxnSpPr>
            <p:nvPr/>
          </p:nvCxnSpPr>
          <p:spPr>
            <a:xfrm>
              <a:off x="2731477" y="4876801"/>
              <a:ext cx="9460523"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98" name="">
              <a:extLst>
                <a:ext uri="{FF2B5EF4-FFF2-40B4-BE49-F238E27FC236}">
                  <a16:creationId xmlns:a16="http://schemas.microsoft.com/office/drawing/2014/main" id="{22CEC66D-3A4C-4F3A-AFEA-0DC89CBC8A18}"/>
                </a:ext>
              </a:extLst>
            </p:cNvPr>
            <p:cNvSpPr/>
            <p:nvPr/>
          </p:nvSpPr>
          <p:spPr>
            <a:xfrm flipH="1">
              <a:off x="1926292" y="3254077"/>
              <a:ext cx="1624731" cy="1624731"/>
            </a:xfrm>
            <a:prstGeom prst="arc">
              <a:avLst>
                <a:gd name="adj1" fmla="val 16200000"/>
                <a:gd name="adj2" fmla="val 5379660"/>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99" name="">
            <a:extLst>
              <a:ext uri="{FF2B5EF4-FFF2-40B4-BE49-F238E27FC236}">
                <a16:creationId xmlns:a16="http://schemas.microsoft.com/office/drawing/2014/main" id="{486A6276-BE78-4194-A29B-E23F1DC6358E}"/>
              </a:ext>
            </a:extLst>
          </p:cNvPr>
          <p:cNvGrpSpPr/>
          <p:nvPr/>
        </p:nvGrpSpPr>
        <p:grpSpPr>
          <a:xfrm>
            <a:off x="759359" y="1835349"/>
            <a:ext cx="766864" cy="567062"/>
            <a:chOff x="658813" y="1842287"/>
            <a:chExt cx="1696950" cy="560124"/>
          </a:xfrm>
        </p:grpSpPr>
        <p:sp>
          <p:nvSpPr>
            <p:cNvPr id="100" name="">
              <a:extLst>
                <a:ext uri="{FF2B5EF4-FFF2-40B4-BE49-F238E27FC236}">
                  <a16:creationId xmlns:a16="http://schemas.microsoft.com/office/drawing/2014/main" id="{DAD208F2-DBC1-4048-9A84-03AE8B6E1EFA}"/>
                </a:ext>
              </a:extLst>
            </p:cNvPr>
            <p:cNvSpPr txBox="1"/>
            <p:nvPr/>
          </p:nvSpPr>
          <p:spPr>
            <a:xfrm>
              <a:off x="673713" y="1842287"/>
              <a:ext cx="1425220" cy="215444"/>
            </a:xfrm>
            <a:prstGeom prst="rect">
              <a:avLst/>
            </a:prstGeom>
            <a:noFill/>
          </p:spPr>
          <p:txBody>
            <a:bodyPr wrap="square" lIns="0" tIns="0" rIns="0" bIns="0" rtlCol="0">
              <a:spAutoFit/>
            </a:bodyPr>
            <a:lstStyle/>
            <a:p>
              <a:r>
                <a:rPr lang="en-US" altLang="zh-CN" sz="1400" b="1" dirty="0">
                  <a:solidFill>
                    <a:srgbClr val="F3CA4D"/>
                  </a:solidFill>
                  <a:latin typeface="+mj-ea"/>
                  <a:ea typeface="+mj-ea"/>
                </a:rPr>
                <a:t>1995</a:t>
              </a:r>
              <a:r>
                <a:rPr lang="zh-CN" altLang="en-US" sz="1400" b="1" dirty="0">
                  <a:solidFill>
                    <a:srgbClr val="F3CA4D"/>
                  </a:solidFill>
                  <a:latin typeface="+mj-ea"/>
                  <a:ea typeface="+mj-ea"/>
                </a:rPr>
                <a:t>年</a:t>
              </a:r>
              <a:endParaRPr lang="en-US" altLang="zh-CN" sz="1400" dirty="0">
                <a:solidFill>
                  <a:srgbClr val="F3CA4D"/>
                </a:solidFill>
              </a:endParaRPr>
            </a:p>
          </p:txBody>
        </p:sp>
        <p:sp>
          <p:nvSpPr>
            <p:cNvPr id="101" name="">
              <a:extLst>
                <a:ext uri="{FF2B5EF4-FFF2-40B4-BE49-F238E27FC236}">
                  <a16:creationId xmlns:a16="http://schemas.microsoft.com/office/drawing/2014/main" id="{E25A6F6D-7B9F-4FFD-805F-47D2CEDE3028}"/>
                </a:ext>
              </a:extLst>
            </p:cNvPr>
            <p:cNvSpPr txBox="1"/>
            <p:nvPr/>
          </p:nvSpPr>
          <p:spPr>
            <a:xfrm>
              <a:off x="658813" y="2166192"/>
              <a:ext cx="1696950" cy="236219"/>
            </a:xfrm>
            <a:prstGeom prst="rect">
              <a:avLst/>
            </a:prstGeom>
            <a:noFill/>
          </p:spPr>
          <p:txBody>
            <a:bodyPr wrap="square" lIns="0" tIns="0" rIns="0" bIns="0" rtlCol="0">
              <a:spAutoFit/>
            </a:bodyPr>
            <a:lstStyle/>
            <a:p>
              <a:pPr>
                <a:lnSpc>
                  <a:spcPct val="120000"/>
                </a:lnSpc>
              </a:pPr>
              <a:r>
                <a:rPr lang="zh-CN" altLang="en-US" sz="1400" dirty="0"/>
                <a:t>公司成立</a:t>
              </a:r>
              <a:endParaRPr lang="en-US" altLang="zh-CN" sz="1400" dirty="0"/>
            </a:p>
          </p:txBody>
        </p:sp>
      </p:grpSp>
      <p:grpSp>
        <p:nvGrpSpPr>
          <p:cNvPr id="102" name="">
            <a:extLst>
              <a:ext uri="{FF2B5EF4-FFF2-40B4-BE49-F238E27FC236}">
                <a16:creationId xmlns:a16="http://schemas.microsoft.com/office/drawing/2014/main" id="{B85AA285-37F2-4218-8501-408BC150D1F3}"/>
              </a:ext>
            </a:extLst>
          </p:cNvPr>
          <p:cNvGrpSpPr/>
          <p:nvPr/>
        </p:nvGrpSpPr>
        <p:grpSpPr>
          <a:xfrm>
            <a:off x="3606364" y="1863074"/>
            <a:ext cx="1499103" cy="797869"/>
            <a:chOff x="3606364" y="1863074"/>
            <a:chExt cx="2016232" cy="797869"/>
          </a:xfrm>
        </p:grpSpPr>
        <p:sp>
          <p:nvSpPr>
            <p:cNvPr id="103" name="">
              <a:extLst>
                <a:ext uri="{FF2B5EF4-FFF2-40B4-BE49-F238E27FC236}">
                  <a16:creationId xmlns:a16="http://schemas.microsoft.com/office/drawing/2014/main" id="{ED5A834B-6811-43B0-AA4A-225E618F757B}"/>
                </a:ext>
              </a:extLst>
            </p:cNvPr>
            <p:cNvSpPr txBox="1"/>
            <p:nvPr/>
          </p:nvSpPr>
          <p:spPr>
            <a:xfrm>
              <a:off x="3606365" y="1863074"/>
              <a:ext cx="866244" cy="218113"/>
            </a:xfrm>
            <a:prstGeom prst="rect">
              <a:avLst/>
            </a:prstGeom>
            <a:noFill/>
          </p:spPr>
          <p:txBody>
            <a:bodyPr wrap="square" lIns="0" tIns="0" rIns="0" bIns="0" rtlCol="0">
              <a:spAutoFit/>
            </a:bodyPr>
            <a:lstStyle/>
            <a:p>
              <a:r>
                <a:rPr lang="en-US" altLang="zh-CN" sz="1400" b="1" dirty="0">
                  <a:solidFill>
                    <a:srgbClr val="F3CA4D"/>
                  </a:solidFill>
                  <a:latin typeface="+mj-ea"/>
                  <a:ea typeface="+mj-ea"/>
                </a:rPr>
                <a:t>1999</a:t>
              </a:r>
              <a:r>
                <a:rPr lang="zh-CN" altLang="en-US" sz="1400" b="1" dirty="0">
                  <a:solidFill>
                    <a:srgbClr val="F3CA4D"/>
                  </a:solidFill>
                  <a:latin typeface="+mj-ea"/>
                  <a:ea typeface="+mj-ea"/>
                </a:rPr>
                <a:t>年</a:t>
              </a:r>
              <a:endParaRPr lang="en-US" altLang="zh-CN" sz="1400" dirty="0">
                <a:solidFill>
                  <a:srgbClr val="F3CA4D"/>
                </a:solidFill>
              </a:endParaRPr>
            </a:p>
          </p:txBody>
        </p:sp>
        <p:sp>
          <p:nvSpPr>
            <p:cNvPr id="104" name="">
              <a:extLst>
                <a:ext uri="{FF2B5EF4-FFF2-40B4-BE49-F238E27FC236}">
                  <a16:creationId xmlns:a16="http://schemas.microsoft.com/office/drawing/2014/main" id="{45E347B9-9350-4C0B-9CD3-B3DF325A6706}"/>
                </a:ext>
              </a:extLst>
            </p:cNvPr>
            <p:cNvSpPr txBox="1"/>
            <p:nvPr/>
          </p:nvSpPr>
          <p:spPr>
            <a:xfrm>
              <a:off x="3606364" y="2166192"/>
              <a:ext cx="2016232" cy="494751"/>
            </a:xfrm>
            <a:prstGeom prst="rect">
              <a:avLst/>
            </a:prstGeom>
            <a:noFill/>
          </p:spPr>
          <p:txBody>
            <a:bodyPr wrap="square" lIns="0" tIns="0" rIns="0" bIns="0" rtlCol="0">
              <a:spAutoFit/>
            </a:bodyPr>
            <a:lstStyle/>
            <a:p>
              <a:pPr>
                <a:lnSpc>
                  <a:spcPct val="120000"/>
                </a:lnSpc>
              </a:pPr>
              <a:r>
                <a:rPr lang="zh-CN" altLang="en-US" sz="1400" dirty="0"/>
                <a:t>北京第二家</a:t>
              </a:r>
              <a:br>
                <a:rPr lang="en-US" altLang="zh-CN" sz="1400" dirty="0"/>
              </a:br>
              <a:r>
                <a:rPr lang="zh-CN" altLang="en-US" sz="1400" dirty="0"/>
                <a:t>分公司成立</a:t>
              </a:r>
              <a:endParaRPr lang="en-US" altLang="zh-CN" sz="1400" dirty="0"/>
            </a:p>
          </p:txBody>
        </p:sp>
      </p:grpSp>
      <p:grpSp>
        <p:nvGrpSpPr>
          <p:cNvPr id="105" name="">
            <a:extLst>
              <a:ext uri="{FF2B5EF4-FFF2-40B4-BE49-F238E27FC236}">
                <a16:creationId xmlns:a16="http://schemas.microsoft.com/office/drawing/2014/main" id="{879337D0-D4E7-4E5D-94CF-D17B07FAEB03}"/>
              </a:ext>
            </a:extLst>
          </p:cNvPr>
          <p:cNvGrpSpPr/>
          <p:nvPr/>
        </p:nvGrpSpPr>
        <p:grpSpPr>
          <a:xfrm>
            <a:off x="6897395" y="1878787"/>
            <a:ext cx="1132179" cy="782156"/>
            <a:chOff x="6897395" y="1878787"/>
            <a:chExt cx="1132179" cy="782156"/>
          </a:xfrm>
        </p:grpSpPr>
        <p:sp>
          <p:nvSpPr>
            <p:cNvPr id="106" name="">
              <a:extLst>
                <a:ext uri="{FF2B5EF4-FFF2-40B4-BE49-F238E27FC236}">
                  <a16:creationId xmlns:a16="http://schemas.microsoft.com/office/drawing/2014/main" id="{21BED40A-FBCB-430C-9552-F19AC398B8A3}"/>
                </a:ext>
              </a:extLst>
            </p:cNvPr>
            <p:cNvSpPr txBox="1"/>
            <p:nvPr/>
          </p:nvSpPr>
          <p:spPr>
            <a:xfrm>
              <a:off x="6897396" y="1878787"/>
              <a:ext cx="644067" cy="215444"/>
            </a:xfrm>
            <a:prstGeom prst="rect">
              <a:avLst/>
            </a:prstGeom>
            <a:noFill/>
          </p:spPr>
          <p:txBody>
            <a:bodyPr wrap="square" lIns="0" tIns="0" rIns="0" bIns="0" rtlCol="0">
              <a:spAutoFit/>
            </a:bodyPr>
            <a:lstStyle/>
            <a:p>
              <a:r>
                <a:rPr lang="en-US" altLang="zh-CN" sz="1400" b="1" dirty="0">
                  <a:solidFill>
                    <a:srgbClr val="F3CA4D"/>
                  </a:solidFill>
                  <a:latin typeface="+mj-ea"/>
                  <a:ea typeface="+mj-ea"/>
                </a:rPr>
                <a:t>2002</a:t>
              </a:r>
              <a:r>
                <a:rPr lang="zh-CN" altLang="en-US" sz="1400" b="1" dirty="0">
                  <a:solidFill>
                    <a:srgbClr val="F3CA4D"/>
                  </a:solidFill>
                  <a:latin typeface="+mj-ea"/>
                  <a:ea typeface="+mj-ea"/>
                </a:rPr>
                <a:t>年</a:t>
              </a:r>
              <a:endParaRPr lang="en-US" altLang="zh-CN" sz="1400" dirty="0">
                <a:solidFill>
                  <a:srgbClr val="F3CA4D"/>
                </a:solidFill>
              </a:endParaRPr>
            </a:p>
          </p:txBody>
        </p:sp>
        <p:sp>
          <p:nvSpPr>
            <p:cNvPr id="107" name="">
              <a:extLst>
                <a:ext uri="{FF2B5EF4-FFF2-40B4-BE49-F238E27FC236}">
                  <a16:creationId xmlns:a16="http://schemas.microsoft.com/office/drawing/2014/main" id="{54786A47-2788-4538-BC33-E4016BB6E5FE}"/>
                </a:ext>
              </a:extLst>
            </p:cNvPr>
            <p:cNvSpPr txBox="1"/>
            <p:nvPr/>
          </p:nvSpPr>
          <p:spPr>
            <a:xfrm>
              <a:off x="6897395" y="2166192"/>
              <a:ext cx="1132179" cy="494751"/>
            </a:xfrm>
            <a:prstGeom prst="rect">
              <a:avLst/>
            </a:prstGeom>
            <a:noFill/>
          </p:spPr>
          <p:txBody>
            <a:bodyPr wrap="square" lIns="0" tIns="0" rIns="0" bIns="0" rtlCol="0">
              <a:spAutoFit/>
            </a:bodyPr>
            <a:lstStyle/>
            <a:p>
              <a:pPr>
                <a:lnSpc>
                  <a:spcPct val="120000"/>
                </a:lnSpc>
              </a:pPr>
              <a:r>
                <a:rPr lang="zh-CN" altLang="en-US" sz="1400" dirty="0"/>
                <a:t>天津第三</a:t>
              </a:r>
              <a:br>
                <a:rPr lang="en-US" altLang="zh-CN" sz="1400" dirty="0"/>
              </a:br>
              <a:r>
                <a:rPr lang="zh-CN" altLang="en-US" sz="1400" dirty="0"/>
                <a:t>分公司成立</a:t>
              </a:r>
              <a:endParaRPr lang="en-US" altLang="zh-CN" sz="1400" dirty="0"/>
            </a:p>
          </p:txBody>
        </p:sp>
      </p:grpSp>
      <p:grpSp>
        <p:nvGrpSpPr>
          <p:cNvPr id="108" name="">
            <a:extLst>
              <a:ext uri="{FF2B5EF4-FFF2-40B4-BE49-F238E27FC236}">
                <a16:creationId xmlns:a16="http://schemas.microsoft.com/office/drawing/2014/main" id="{C4340345-A32A-41D9-941D-C25F63602529}"/>
              </a:ext>
            </a:extLst>
          </p:cNvPr>
          <p:cNvGrpSpPr/>
          <p:nvPr/>
        </p:nvGrpSpPr>
        <p:grpSpPr>
          <a:xfrm>
            <a:off x="6897395" y="3448145"/>
            <a:ext cx="3070465" cy="572973"/>
            <a:chOff x="6897395" y="3448145"/>
            <a:chExt cx="3070465" cy="572973"/>
          </a:xfrm>
        </p:grpSpPr>
        <p:sp>
          <p:nvSpPr>
            <p:cNvPr id="109" name="">
              <a:extLst>
                <a:ext uri="{FF2B5EF4-FFF2-40B4-BE49-F238E27FC236}">
                  <a16:creationId xmlns:a16="http://schemas.microsoft.com/office/drawing/2014/main" id="{22A1ECF3-4BBD-476F-8B72-017074C6397D}"/>
                </a:ext>
              </a:extLst>
            </p:cNvPr>
            <p:cNvSpPr txBox="1"/>
            <p:nvPr/>
          </p:nvSpPr>
          <p:spPr>
            <a:xfrm>
              <a:off x="6897396" y="3448145"/>
              <a:ext cx="2323859" cy="215444"/>
            </a:xfrm>
            <a:prstGeom prst="rect">
              <a:avLst/>
            </a:prstGeom>
            <a:noFill/>
          </p:spPr>
          <p:txBody>
            <a:bodyPr wrap="square" lIns="0" tIns="0" rIns="0" bIns="0" rtlCol="0">
              <a:spAutoFit/>
            </a:bodyPr>
            <a:lstStyle/>
            <a:p>
              <a:r>
                <a:rPr lang="en-US" altLang="zh-CN" sz="1400" b="1" dirty="0">
                  <a:solidFill>
                    <a:srgbClr val="F3CA4D"/>
                  </a:solidFill>
                  <a:latin typeface="+mj-ea"/>
                  <a:ea typeface="+mj-ea"/>
                </a:rPr>
                <a:t>2010</a:t>
              </a:r>
              <a:r>
                <a:rPr lang="zh-CN" altLang="en-US" sz="1400" b="1" dirty="0">
                  <a:solidFill>
                    <a:srgbClr val="F3CA4D"/>
                  </a:solidFill>
                  <a:latin typeface="+mj-ea"/>
                  <a:ea typeface="+mj-ea"/>
                </a:rPr>
                <a:t>年</a:t>
              </a:r>
              <a:endParaRPr lang="en-US" altLang="zh-CN" sz="1400" dirty="0">
                <a:solidFill>
                  <a:srgbClr val="F3CA4D"/>
                </a:solidFill>
              </a:endParaRPr>
            </a:p>
          </p:txBody>
        </p:sp>
        <p:sp>
          <p:nvSpPr>
            <p:cNvPr id="110" name="">
              <a:extLst>
                <a:ext uri="{FF2B5EF4-FFF2-40B4-BE49-F238E27FC236}">
                  <a16:creationId xmlns:a16="http://schemas.microsoft.com/office/drawing/2014/main" id="{958FC643-58C7-4477-9800-0B332DFB5CC3}"/>
                </a:ext>
              </a:extLst>
            </p:cNvPr>
            <p:cNvSpPr txBox="1"/>
            <p:nvPr/>
          </p:nvSpPr>
          <p:spPr>
            <a:xfrm>
              <a:off x="6897395" y="3784899"/>
              <a:ext cx="3070465" cy="236219"/>
            </a:xfrm>
            <a:prstGeom prst="rect">
              <a:avLst/>
            </a:prstGeom>
            <a:noFill/>
          </p:spPr>
          <p:txBody>
            <a:bodyPr wrap="square" lIns="0" tIns="0" rIns="0" bIns="0" rtlCol="0">
              <a:spAutoFit/>
            </a:bodyPr>
            <a:lstStyle/>
            <a:p>
              <a:pPr>
                <a:lnSpc>
                  <a:spcPct val="120000"/>
                </a:lnSpc>
              </a:pPr>
              <a:r>
                <a:rPr lang="zh-CN" altLang="en-US" sz="1400" dirty="0"/>
                <a:t>年销售额达</a:t>
              </a:r>
              <a:r>
                <a:rPr lang="en-US" altLang="zh-CN" sz="1400" dirty="0"/>
                <a:t>215</a:t>
              </a:r>
              <a:r>
                <a:rPr lang="zh-CN" altLang="en-US" sz="1400" dirty="0"/>
                <a:t>亿</a:t>
              </a:r>
              <a:endParaRPr lang="en-US" altLang="zh-CN" sz="1400" dirty="0"/>
            </a:p>
          </p:txBody>
        </p:sp>
      </p:grpSp>
      <p:grpSp>
        <p:nvGrpSpPr>
          <p:cNvPr id="111" name="">
            <a:extLst>
              <a:ext uri="{FF2B5EF4-FFF2-40B4-BE49-F238E27FC236}">
                <a16:creationId xmlns:a16="http://schemas.microsoft.com/office/drawing/2014/main" id="{8D901232-F3FD-4978-9AB7-DC9FA1B8C442}"/>
              </a:ext>
            </a:extLst>
          </p:cNvPr>
          <p:cNvGrpSpPr/>
          <p:nvPr/>
        </p:nvGrpSpPr>
        <p:grpSpPr>
          <a:xfrm>
            <a:off x="3606364" y="3448145"/>
            <a:ext cx="2111528" cy="572973"/>
            <a:chOff x="3606364" y="3448145"/>
            <a:chExt cx="2111528" cy="572973"/>
          </a:xfrm>
        </p:grpSpPr>
        <p:sp>
          <p:nvSpPr>
            <p:cNvPr id="112" name="">
              <a:extLst>
                <a:ext uri="{FF2B5EF4-FFF2-40B4-BE49-F238E27FC236}">
                  <a16:creationId xmlns:a16="http://schemas.microsoft.com/office/drawing/2014/main" id="{380C1A31-8033-4630-B1CF-31AD4B4EF161}"/>
                </a:ext>
              </a:extLst>
            </p:cNvPr>
            <p:cNvSpPr txBox="1"/>
            <p:nvPr/>
          </p:nvSpPr>
          <p:spPr>
            <a:xfrm>
              <a:off x="3606364" y="3448145"/>
              <a:ext cx="2016232" cy="215444"/>
            </a:xfrm>
            <a:prstGeom prst="rect">
              <a:avLst/>
            </a:prstGeom>
            <a:noFill/>
          </p:spPr>
          <p:txBody>
            <a:bodyPr wrap="square" lIns="0" tIns="0" rIns="0" bIns="0" rtlCol="0">
              <a:spAutoFit/>
            </a:bodyPr>
            <a:lstStyle/>
            <a:p>
              <a:r>
                <a:rPr lang="en-US" altLang="zh-CN" sz="1400" b="1" dirty="0">
                  <a:solidFill>
                    <a:srgbClr val="F3CA4D"/>
                  </a:solidFill>
                  <a:latin typeface="+mj-ea"/>
                  <a:ea typeface="+mj-ea"/>
                </a:rPr>
                <a:t>2008</a:t>
              </a:r>
              <a:r>
                <a:rPr lang="zh-CN" altLang="en-US" sz="1400" b="1" dirty="0">
                  <a:solidFill>
                    <a:srgbClr val="F3CA4D"/>
                  </a:solidFill>
                  <a:latin typeface="+mj-ea"/>
                  <a:ea typeface="+mj-ea"/>
                </a:rPr>
                <a:t>年</a:t>
              </a:r>
              <a:endParaRPr lang="en-US" altLang="zh-CN" sz="1400" dirty="0">
                <a:solidFill>
                  <a:srgbClr val="F3CA4D"/>
                </a:solidFill>
              </a:endParaRPr>
            </a:p>
          </p:txBody>
        </p:sp>
        <p:sp>
          <p:nvSpPr>
            <p:cNvPr id="113" name="">
              <a:extLst>
                <a:ext uri="{FF2B5EF4-FFF2-40B4-BE49-F238E27FC236}">
                  <a16:creationId xmlns:a16="http://schemas.microsoft.com/office/drawing/2014/main" id="{75DCA2A9-0B23-431B-A8B3-931CC8F42FDE}"/>
                </a:ext>
              </a:extLst>
            </p:cNvPr>
            <p:cNvSpPr txBox="1"/>
            <p:nvPr/>
          </p:nvSpPr>
          <p:spPr>
            <a:xfrm>
              <a:off x="3606364" y="3784899"/>
              <a:ext cx="2111528" cy="236219"/>
            </a:xfrm>
            <a:prstGeom prst="rect">
              <a:avLst/>
            </a:prstGeom>
            <a:noFill/>
          </p:spPr>
          <p:txBody>
            <a:bodyPr wrap="square" lIns="0" tIns="0" rIns="0" bIns="0" rtlCol="0">
              <a:spAutoFit/>
            </a:bodyPr>
            <a:lstStyle/>
            <a:p>
              <a:pPr>
                <a:lnSpc>
                  <a:spcPct val="120000"/>
                </a:lnSpc>
              </a:pPr>
              <a:r>
                <a:rPr lang="zh-CN" altLang="en-US" sz="1400" dirty="0"/>
                <a:t>空调事业部成立</a:t>
              </a:r>
              <a:endParaRPr lang="en-US" altLang="zh-CN" sz="1400" dirty="0"/>
            </a:p>
          </p:txBody>
        </p:sp>
      </p:grpSp>
      <p:grpSp>
        <p:nvGrpSpPr>
          <p:cNvPr id="114" name="">
            <a:extLst>
              <a:ext uri="{FF2B5EF4-FFF2-40B4-BE49-F238E27FC236}">
                <a16:creationId xmlns:a16="http://schemas.microsoft.com/office/drawing/2014/main" id="{CB7C3AED-EE6C-49B4-9988-F62DB618EF90}"/>
              </a:ext>
            </a:extLst>
          </p:cNvPr>
          <p:cNvGrpSpPr/>
          <p:nvPr/>
        </p:nvGrpSpPr>
        <p:grpSpPr>
          <a:xfrm>
            <a:off x="3606363" y="5018370"/>
            <a:ext cx="2111529" cy="816800"/>
            <a:chOff x="3606363" y="5018370"/>
            <a:chExt cx="2111529" cy="816800"/>
          </a:xfrm>
        </p:grpSpPr>
        <p:sp>
          <p:nvSpPr>
            <p:cNvPr id="115" name="">
              <a:extLst>
                <a:ext uri="{FF2B5EF4-FFF2-40B4-BE49-F238E27FC236}">
                  <a16:creationId xmlns:a16="http://schemas.microsoft.com/office/drawing/2014/main" id="{445E989A-7B9E-4A4F-B080-E77DFCCAE658}"/>
                </a:ext>
              </a:extLst>
            </p:cNvPr>
            <p:cNvSpPr txBox="1"/>
            <p:nvPr/>
          </p:nvSpPr>
          <p:spPr>
            <a:xfrm>
              <a:off x="3606363" y="5018370"/>
              <a:ext cx="2111529" cy="215444"/>
            </a:xfrm>
            <a:prstGeom prst="rect">
              <a:avLst/>
            </a:prstGeom>
            <a:noFill/>
          </p:spPr>
          <p:txBody>
            <a:bodyPr wrap="square" lIns="0" tIns="0" rIns="0" bIns="0" rtlCol="0">
              <a:spAutoFit/>
            </a:bodyPr>
            <a:lstStyle/>
            <a:p>
              <a:r>
                <a:rPr lang="en-US" altLang="zh-CN" sz="1400" b="1" dirty="0">
                  <a:solidFill>
                    <a:srgbClr val="F3CA4D"/>
                  </a:solidFill>
                  <a:latin typeface="+mj-ea"/>
                  <a:ea typeface="+mj-ea"/>
                </a:rPr>
                <a:t>2011</a:t>
              </a:r>
              <a:r>
                <a:rPr lang="zh-CN" altLang="en-US" sz="1400" b="1" dirty="0">
                  <a:solidFill>
                    <a:srgbClr val="F3CA4D"/>
                  </a:solidFill>
                  <a:latin typeface="+mj-ea"/>
                  <a:ea typeface="+mj-ea"/>
                </a:rPr>
                <a:t>年</a:t>
              </a:r>
              <a:endParaRPr lang="en-US" altLang="zh-CN" sz="1400" dirty="0">
                <a:solidFill>
                  <a:srgbClr val="F3CA4D"/>
                </a:solidFill>
              </a:endParaRPr>
            </a:p>
          </p:txBody>
        </p:sp>
        <p:sp>
          <p:nvSpPr>
            <p:cNvPr id="116" name="">
              <a:extLst>
                <a:ext uri="{FF2B5EF4-FFF2-40B4-BE49-F238E27FC236}">
                  <a16:creationId xmlns:a16="http://schemas.microsoft.com/office/drawing/2014/main" id="{FCF6F598-3351-42AE-BA54-07458B455BDA}"/>
                </a:ext>
              </a:extLst>
            </p:cNvPr>
            <p:cNvSpPr txBox="1"/>
            <p:nvPr/>
          </p:nvSpPr>
          <p:spPr>
            <a:xfrm>
              <a:off x="3606363" y="5340419"/>
              <a:ext cx="2111529" cy="494751"/>
            </a:xfrm>
            <a:prstGeom prst="rect">
              <a:avLst/>
            </a:prstGeom>
            <a:noFill/>
          </p:spPr>
          <p:txBody>
            <a:bodyPr wrap="square" lIns="0" tIns="0" rIns="0" bIns="0" rtlCol="0">
              <a:spAutoFit/>
            </a:bodyPr>
            <a:lstStyle/>
            <a:p>
              <a:pPr>
                <a:lnSpc>
                  <a:spcPct val="120000"/>
                </a:lnSpc>
              </a:pPr>
              <a:r>
                <a:rPr lang="zh-CN" altLang="en-US" sz="1400" dirty="0"/>
                <a:t>销售额</a:t>
              </a:r>
              <a:endParaRPr lang="en-US" altLang="zh-CN" sz="1400" dirty="0"/>
            </a:p>
            <a:p>
              <a:pPr>
                <a:lnSpc>
                  <a:spcPct val="120000"/>
                </a:lnSpc>
              </a:pPr>
              <a:r>
                <a:rPr lang="zh-CN" altLang="en-US" sz="1400" dirty="0"/>
                <a:t>较上年增长</a:t>
              </a:r>
              <a:r>
                <a:rPr lang="en-US" altLang="zh-CN" sz="1400" dirty="0"/>
                <a:t>15%</a:t>
              </a:r>
            </a:p>
          </p:txBody>
        </p:sp>
      </p:grpSp>
      <p:grpSp>
        <p:nvGrpSpPr>
          <p:cNvPr id="117" name="">
            <a:extLst>
              <a:ext uri="{FF2B5EF4-FFF2-40B4-BE49-F238E27FC236}">
                <a16:creationId xmlns:a16="http://schemas.microsoft.com/office/drawing/2014/main" id="{8CBF5B17-62A7-4A8D-83E9-D59EB98457E9}"/>
              </a:ext>
            </a:extLst>
          </p:cNvPr>
          <p:cNvGrpSpPr/>
          <p:nvPr/>
        </p:nvGrpSpPr>
        <p:grpSpPr>
          <a:xfrm>
            <a:off x="6897395" y="4997595"/>
            <a:ext cx="870088" cy="529247"/>
            <a:chOff x="6897395" y="4997595"/>
            <a:chExt cx="870088" cy="529247"/>
          </a:xfrm>
        </p:grpSpPr>
        <p:sp>
          <p:nvSpPr>
            <p:cNvPr id="118" name="">
              <a:extLst>
                <a:ext uri="{FF2B5EF4-FFF2-40B4-BE49-F238E27FC236}">
                  <a16:creationId xmlns:a16="http://schemas.microsoft.com/office/drawing/2014/main" id="{3035349E-E7F5-4D45-AE85-B404DF734DCE}"/>
                </a:ext>
              </a:extLst>
            </p:cNvPr>
            <p:cNvSpPr txBox="1"/>
            <p:nvPr/>
          </p:nvSpPr>
          <p:spPr>
            <a:xfrm>
              <a:off x="6897397" y="4997595"/>
              <a:ext cx="732436" cy="215444"/>
            </a:xfrm>
            <a:prstGeom prst="rect">
              <a:avLst/>
            </a:prstGeom>
            <a:noFill/>
          </p:spPr>
          <p:txBody>
            <a:bodyPr wrap="square" lIns="0" tIns="0" rIns="0" bIns="0" rtlCol="0">
              <a:spAutoFit/>
            </a:bodyPr>
            <a:lstStyle/>
            <a:p>
              <a:r>
                <a:rPr lang="en-US" altLang="zh-CN" sz="1400" b="1" dirty="0">
                  <a:solidFill>
                    <a:srgbClr val="F3CA4D"/>
                  </a:solidFill>
                  <a:latin typeface="+mj-ea"/>
                  <a:ea typeface="+mj-ea"/>
                </a:rPr>
                <a:t>2012</a:t>
              </a:r>
              <a:r>
                <a:rPr lang="zh-CN" altLang="en-US" sz="1400" b="1" dirty="0">
                  <a:solidFill>
                    <a:srgbClr val="F3CA4D"/>
                  </a:solidFill>
                  <a:latin typeface="+mj-ea"/>
                  <a:ea typeface="+mj-ea"/>
                </a:rPr>
                <a:t>年</a:t>
              </a:r>
              <a:endParaRPr lang="en-US" altLang="zh-CN" sz="1400" dirty="0">
                <a:solidFill>
                  <a:srgbClr val="F3CA4D"/>
                </a:solidFill>
              </a:endParaRPr>
            </a:p>
          </p:txBody>
        </p:sp>
        <p:sp>
          <p:nvSpPr>
            <p:cNvPr id="119" name="">
              <a:extLst>
                <a:ext uri="{FF2B5EF4-FFF2-40B4-BE49-F238E27FC236}">
                  <a16:creationId xmlns:a16="http://schemas.microsoft.com/office/drawing/2014/main" id="{8F127B6B-3072-42EE-827A-81A653C3E4E6}"/>
                </a:ext>
              </a:extLst>
            </p:cNvPr>
            <p:cNvSpPr txBox="1"/>
            <p:nvPr/>
          </p:nvSpPr>
          <p:spPr>
            <a:xfrm>
              <a:off x="6897395" y="5290623"/>
              <a:ext cx="870088" cy="236219"/>
            </a:xfrm>
            <a:prstGeom prst="rect">
              <a:avLst/>
            </a:prstGeom>
            <a:noFill/>
          </p:spPr>
          <p:txBody>
            <a:bodyPr wrap="square" lIns="0" tIns="0" rIns="0" bIns="0" rtlCol="0">
              <a:spAutoFit/>
            </a:bodyPr>
            <a:lstStyle/>
            <a:p>
              <a:pPr>
                <a:lnSpc>
                  <a:spcPct val="120000"/>
                </a:lnSpc>
              </a:pPr>
              <a:r>
                <a:rPr lang="zh-CN" altLang="en-US" sz="1400" dirty="0"/>
                <a:t>行业第一</a:t>
              </a:r>
              <a:endParaRPr lang="en-US" altLang="zh-CN" sz="1400" dirty="0"/>
            </a:p>
          </p:txBody>
        </p:sp>
      </p:grpSp>
      <p:grpSp>
        <p:nvGrpSpPr>
          <p:cNvPr id="120" name="">
            <a:extLst>
              <a:ext uri="{FF2B5EF4-FFF2-40B4-BE49-F238E27FC236}">
                <a16:creationId xmlns:a16="http://schemas.microsoft.com/office/drawing/2014/main" id="{2DC8780C-EC21-426B-A3D4-36A209FDACA7}"/>
              </a:ext>
            </a:extLst>
          </p:cNvPr>
          <p:cNvGrpSpPr/>
          <p:nvPr/>
        </p:nvGrpSpPr>
        <p:grpSpPr>
          <a:xfrm>
            <a:off x="9761857" y="5018370"/>
            <a:ext cx="1895231" cy="782948"/>
            <a:chOff x="9761857" y="5018370"/>
            <a:chExt cx="1895231" cy="782948"/>
          </a:xfrm>
        </p:grpSpPr>
        <p:sp>
          <p:nvSpPr>
            <p:cNvPr id="121" name="">
              <a:extLst>
                <a:ext uri="{FF2B5EF4-FFF2-40B4-BE49-F238E27FC236}">
                  <a16:creationId xmlns:a16="http://schemas.microsoft.com/office/drawing/2014/main" id="{05112036-868D-4049-9613-D57F29EF81F3}"/>
                </a:ext>
              </a:extLst>
            </p:cNvPr>
            <p:cNvSpPr txBox="1"/>
            <p:nvPr/>
          </p:nvSpPr>
          <p:spPr>
            <a:xfrm>
              <a:off x="9801446" y="5018370"/>
              <a:ext cx="1730154" cy="215444"/>
            </a:xfrm>
            <a:prstGeom prst="rect">
              <a:avLst/>
            </a:prstGeom>
            <a:noFill/>
          </p:spPr>
          <p:txBody>
            <a:bodyPr wrap="square" lIns="0" tIns="0" rIns="0" bIns="0" rtlCol="0">
              <a:spAutoFit/>
            </a:bodyPr>
            <a:lstStyle/>
            <a:p>
              <a:r>
                <a:rPr lang="en-US" altLang="zh-CN" sz="1400" b="1" dirty="0">
                  <a:solidFill>
                    <a:srgbClr val="F3CA4D"/>
                  </a:solidFill>
                  <a:latin typeface="+mj-ea"/>
                  <a:ea typeface="+mj-ea"/>
                </a:rPr>
                <a:t>20XX</a:t>
              </a:r>
              <a:r>
                <a:rPr lang="zh-CN" altLang="en-US" sz="1400" b="1" dirty="0">
                  <a:solidFill>
                    <a:srgbClr val="F3CA4D"/>
                  </a:solidFill>
                  <a:latin typeface="+mj-ea"/>
                  <a:ea typeface="+mj-ea"/>
                </a:rPr>
                <a:t>年</a:t>
              </a:r>
              <a:endParaRPr lang="en-US" altLang="zh-CN" sz="1400" dirty="0">
                <a:solidFill>
                  <a:srgbClr val="F3CA4D"/>
                </a:solidFill>
              </a:endParaRPr>
            </a:p>
          </p:txBody>
        </p:sp>
        <p:sp>
          <p:nvSpPr>
            <p:cNvPr id="122" name="">
              <a:extLst>
                <a:ext uri="{FF2B5EF4-FFF2-40B4-BE49-F238E27FC236}">
                  <a16:creationId xmlns:a16="http://schemas.microsoft.com/office/drawing/2014/main" id="{9CB53096-C223-4E25-AD5A-1F259B9E2C6E}"/>
                </a:ext>
              </a:extLst>
            </p:cNvPr>
            <p:cNvSpPr txBox="1"/>
            <p:nvPr/>
          </p:nvSpPr>
          <p:spPr>
            <a:xfrm>
              <a:off x="9761857" y="5306567"/>
              <a:ext cx="1895231" cy="494751"/>
            </a:xfrm>
            <a:prstGeom prst="rect">
              <a:avLst/>
            </a:prstGeom>
            <a:noFill/>
          </p:spPr>
          <p:txBody>
            <a:bodyPr wrap="square" lIns="0" tIns="0" rIns="0" bIns="0" rtlCol="0">
              <a:spAutoFit/>
            </a:bodyPr>
            <a:lstStyle/>
            <a:p>
              <a:pPr>
                <a:lnSpc>
                  <a:spcPct val="120000"/>
                </a:lnSpc>
              </a:pPr>
              <a:r>
                <a:rPr lang="zh-CN" altLang="en-US" sz="1400" dirty="0"/>
                <a:t>将空调朝着健康、节能、轻便智能的方向发展</a:t>
              </a:r>
              <a:endParaRPr lang="en-US" altLang="zh-CN" sz="1400" dirty="0"/>
            </a:p>
          </p:txBody>
        </p:sp>
      </p:grpSp>
      <p:sp>
        <p:nvSpPr>
          <p:cNvPr id="132" name="">
            <a:extLst>
              <a:ext uri="{FF2B5EF4-FFF2-40B4-BE49-F238E27FC236}">
                <a16:creationId xmlns:a16="http://schemas.microsoft.com/office/drawing/2014/main" id="{88E85B79-AAC5-449A-B4D1-D683EC2E1844}"/>
              </a:ext>
            </a:extLst>
          </p:cNvPr>
          <p:cNvSpPr/>
          <p:nvPr/>
        </p:nvSpPr>
        <p:spPr>
          <a:xfrm>
            <a:off x="971766" y="1529017"/>
            <a:ext cx="171025" cy="199979"/>
          </a:xfrm>
          <a:prstGeom prst="diamond">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33" name="">
            <a:extLst>
              <a:ext uri="{FF2B5EF4-FFF2-40B4-BE49-F238E27FC236}">
                <a16:creationId xmlns:a16="http://schemas.microsoft.com/office/drawing/2014/main" id="{61342652-0CCD-42C0-877C-A3415C827D98}"/>
              </a:ext>
            </a:extLst>
          </p:cNvPr>
          <p:cNvSpPr/>
          <p:nvPr/>
        </p:nvSpPr>
        <p:spPr>
          <a:xfrm>
            <a:off x="3952119" y="1524196"/>
            <a:ext cx="171025" cy="199979"/>
          </a:xfrm>
          <a:prstGeom prst="diamond">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34" name="">
            <a:extLst>
              <a:ext uri="{FF2B5EF4-FFF2-40B4-BE49-F238E27FC236}">
                <a16:creationId xmlns:a16="http://schemas.microsoft.com/office/drawing/2014/main" id="{074D00FC-F97D-4D10-99AF-74F4B56569F6}"/>
              </a:ext>
            </a:extLst>
          </p:cNvPr>
          <p:cNvSpPr/>
          <p:nvPr/>
        </p:nvSpPr>
        <p:spPr>
          <a:xfrm>
            <a:off x="7137787" y="1519020"/>
            <a:ext cx="171025" cy="199979"/>
          </a:xfrm>
          <a:prstGeom prst="diamond">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35" name="">
            <a:extLst>
              <a:ext uri="{FF2B5EF4-FFF2-40B4-BE49-F238E27FC236}">
                <a16:creationId xmlns:a16="http://schemas.microsoft.com/office/drawing/2014/main" id="{D6EF487A-E722-48C4-AEC2-8EC6EF936927}"/>
              </a:ext>
            </a:extLst>
          </p:cNvPr>
          <p:cNvSpPr/>
          <p:nvPr/>
        </p:nvSpPr>
        <p:spPr>
          <a:xfrm>
            <a:off x="3933633" y="3145788"/>
            <a:ext cx="171025" cy="199979"/>
          </a:xfrm>
          <a:prstGeom prst="diamond">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36" name="">
            <a:extLst>
              <a:ext uri="{FF2B5EF4-FFF2-40B4-BE49-F238E27FC236}">
                <a16:creationId xmlns:a16="http://schemas.microsoft.com/office/drawing/2014/main" id="{3879B408-1DAA-4201-AFC2-9B6F2F59AA81}"/>
              </a:ext>
            </a:extLst>
          </p:cNvPr>
          <p:cNvSpPr/>
          <p:nvPr/>
        </p:nvSpPr>
        <p:spPr>
          <a:xfrm>
            <a:off x="7178102" y="3156787"/>
            <a:ext cx="171025" cy="199979"/>
          </a:xfrm>
          <a:prstGeom prst="diamond">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37" name="">
            <a:extLst>
              <a:ext uri="{FF2B5EF4-FFF2-40B4-BE49-F238E27FC236}">
                <a16:creationId xmlns:a16="http://schemas.microsoft.com/office/drawing/2014/main" id="{16B96A42-5324-4253-927D-11DBA25826EC}"/>
              </a:ext>
            </a:extLst>
          </p:cNvPr>
          <p:cNvSpPr/>
          <p:nvPr/>
        </p:nvSpPr>
        <p:spPr>
          <a:xfrm>
            <a:off x="3910365" y="4778317"/>
            <a:ext cx="171025" cy="199979"/>
          </a:xfrm>
          <a:prstGeom prst="diamond">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38" name="">
            <a:extLst>
              <a:ext uri="{FF2B5EF4-FFF2-40B4-BE49-F238E27FC236}">
                <a16:creationId xmlns:a16="http://schemas.microsoft.com/office/drawing/2014/main" id="{61652B35-4BE5-408B-929C-8AD201D8B9E1}"/>
              </a:ext>
            </a:extLst>
          </p:cNvPr>
          <p:cNvSpPr/>
          <p:nvPr/>
        </p:nvSpPr>
        <p:spPr>
          <a:xfrm>
            <a:off x="7193550" y="4776810"/>
            <a:ext cx="171025" cy="199979"/>
          </a:xfrm>
          <a:prstGeom prst="diamond">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39" name="">
            <a:extLst>
              <a:ext uri="{FF2B5EF4-FFF2-40B4-BE49-F238E27FC236}">
                <a16:creationId xmlns:a16="http://schemas.microsoft.com/office/drawing/2014/main" id="{FC68BE9F-1081-4B9C-9E03-E0C67BED5C52}"/>
              </a:ext>
            </a:extLst>
          </p:cNvPr>
          <p:cNvSpPr/>
          <p:nvPr/>
        </p:nvSpPr>
        <p:spPr>
          <a:xfrm>
            <a:off x="10076386" y="4768320"/>
            <a:ext cx="171025" cy="199979"/>
          </a:xfrm>
          <a:prstGeom prst="diamond">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Tree>
    <p:extLst>
      <p:ext uri="{BB962C8B-B14F-4D97-AF65-F5344CB8AC3E}">
        <p14:creationId xmlns:p14="http://schemas.microsoft.com/office/powerpoint/2010/main" val="3538157762"/>
      </p:ext>
    </p:extLst>
  </p:cSld>
  <p:clrMapOvr>
    <a:masterClrMapping/>
  </p:clrMapOvr>
</p:sld>
</file>

<file path=ppt/slides/slide2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
            <a:extLst>
              <a:ext uri="{FF2B5EF4-FFF2-40B4-BE49-F238E27FC236}">
                <a16:creationId xmlns:a16="http://schemas.microsoft.com/office/drawing/2014/main" id="{41802A59-2ED5-4133-AA7D-A2267AC42698}"/>
              </a:ext>
            </a:extLst>
          </p:cNvPr>
          <p:cNvSpPr>
            <a:spLocks noGrp="1"/>
          </p:cNvSpPr>
          <p:nvPr>
            <p:ph type="title"/>
          </p:nvPr>
        </p:nvSpPr>
        <p:spPr>
          <a:xfrm>
            <a:off x="5105467" y="444022"/>
            <a:ext cx="1962874" cy="535531"/>
          </a:xfrm>
        </p:spPr>
        <p:txBody>
          <a:bodyPr>
            <a:spAutoFit/>
          </a:bodyPr>
          <a:lstStyle/>
          <a:p>
            <a:r>
              <a:rPr lang="zh-CN" altLang="en-US" dirty="0">
                <a:cs typeface="+mn-ea"/>
                <a:sym typeface="+mn-lt"/>
              </a:rPr>
              <a:t>产品展示</a:t>
            </a:r>
          </a:p>
        </p:txBody>
      </p:sp>
      <p:sp>
        <p:nvSpPr>
          <p:cNvPr id="26" name="">
            <a:extLst>
              <a:ext uri="{FF2B5EF4-FFF2-40B4-BE49-F238E27FC236}">
                <a16:creationId xmlns:a16="http://schemas.microsoft.com/office/drawing/2014/main" id="{8942D372-AFCA-4324-87EA-402DB9823C2D}"/>
              </a:ext>
            </a:extLst>
          </p:cNvPr>
          <p:cNvSpPr>
            <a:spLocks noGrp="1"/>
          </p:cNvSpPr>
          <p:nvPr>
            <p:ph sz="quarter" idx="10"/>
          </p:nvPr>
        </p:nvSpPr>
        <p:spPr>
          <a:xfrm>
            <a:off x="4836349" y="981319"/>
            <a:ext cx="2519303" cy="525272"/>
          </a:xfrm>
        </p:spPr>
        <p:txBody>
          <a:bodyPr>
            <a:spAutoFit/>
          </a:bodyPr>
          <a:lstStyle/>
          <a:p>
            <a:r>
              <a:rPr lang="en-US" altLang="zh-CN" spc="0" dirty="0">
                <a:cs typeface="+mn-ea"/>
                <a:sym typeface="+mn-lt"/>
              </a:rPr>
              <a:t>PRODUCT DISPLAY</a:t>
            </a:r>
          </a:p>
          <a:p>
            <a:endParaRPr lang="zh-CN" altLang="en-US" spc="0" dirty="0">
              <a:cs typeface="+mn-ea"/>
              <a:sym typeface="+mn-lt"/>
            </a:endParaRPr>
          </a:p>
        </p:txBody>
      </p:sp>
      <p:sp>
        <p:nvSpPr>
          <p:cNvPr id="25" name="">
            <a:extLst>
              <a:ext uri="{FF2B5EF4-FFF2-40B4-BE49-F238E27FC236}">
                <a16:creationId xmlns:a16="http://schemas.microsoft.com/office/drawing/2014/main" id="{75657075-8C0A-4123-88A6-E5F117266F63}"/>
              </a:ext>
            </a:extLst>
          </p:cNvPr>
          <p:cNvSpPr txBox="1">
            <a:spLocks/>
          </p:cNvSpPr>
          <p:nvPr/>
        </p:nvSpPr>
        <p:spPr>
          <a:xfrm>
            <a:off x="9209381" y="874583"/>
            <a:ext cx="1962874" cy="51536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lang="zh-CN" altLang="en-US" sz="3200" b="1" kern="1200" dirty="0">
                <a:gradFill>
                  <a:gsLst>
                    <a:gs pos="0">
                      <a:schemeClr val="bg1"/>
                    </a:gs>
                    <a:gs pos="100000">
                      <a:srgbClr val="F2CB6F"/>
                    </a:gs>
                  </a:gsLst>
                  <a:lin ang="5400000" scaled="0"/>
                </a:gradFill>
                <a:effectLst>
                  <a:reflection blurRad="50800" stA="17000" endPos="25000" dist="38100" dir="5400000" sy="-100000" algn="bl" rotWithShape="0"/>
                </a:effectLst>
                <a:latin typeface="+mj-ea"/>
                <a:ea typeface="+mj-ea"/>
                <a:cs typeface="+mn-cs"/>
              </a:defRPr>
            </a:lvl1pPr>
          </a:lstStyle>
          <a:p>
            <a:endParaRPr lang="zh-CN" altLang="en-US" sz="1740" dirty="0">
              <a:latin typeface="+mn-lt"/>
              <a:ea typeface="+mn-ea"/>
              <a:cs typeface="+mn-ea"/>
              <a:sym typeface="+mn-lt"/>
            </a:endParaRPr>
          </a:p>
        </p:txBody>
      </p:sp>
      <p:grpSp>
        <p:nvGrpSpPr>
          <p:cNvPr id="44" name="">
            <a:extLst>
              <a:ext uri="{FF2B5EF4-FFF2-40B4-BE49-F238E27FC236}">
                <a16:creationId xmlns:a16="http://schemas.microsoft.com/office/drawing/2014/main" id="{8630FE34-E53B-46A3-82AF-B94957E6B73D}"/>
              </a:ext>
            </a:extLst>
          </p:cNvPr>
          <p:cNvGrpSpPr/>
          <p:nvPr/>
        </p:nvGrpSpPr>
        <p:grpSpPr>
          <a:xfrm>
            <a:off x="1736039" y="1749789"/>
            <a:ext cx="2304000" cy="4297597"/>
            <a:chOff x="1766108" y="1810719"/>
            <a:chExt cx="2304000" cy="4297597"/>
          </a:xfrm>
        </p:grpSpPr>
        <p:sp>
          <p:nvSpPr>
            <p:cNvPr id="45" name="">
              <a:extLst>
                <a:ext uri="{FF2B5EF4-FFF2-40B4-BE49-F238E27FC236}">
                  <a16:creationId xmlns:a16="http://schemas.microsoft.com/office/drawing/2014/main" id="{BD398A0A-DAF9-449F-94EF-721A7C9D2361}"/>
                </a:ext>
              </a:extLst>
            </p:cNvPr>
            <p:cNvSpPr/>
            <p:nvPr/>
          </p:nvSpPr>
          <p:spPr>
            <a:xfrm>
              <a:off x="1766108" y="1810719"/>
              <a:ext cx="2304000" cy="2304000"/>
            </a:xfrm>
            <a:prstGeom prst="roundRect">
              <a:avLst>
                <a:gd name="adj" fmla="val 4843"/>
              </a:avLst>
            </a:prstGeom>
            <a:blipFill>
              <a:blip r:embed="rId2" cstate="screen">
                <a:extLst>
                  <a:ext uri="{28A0092B-C50C-407E-A947-70E740481C1C}">
                    <a14:useLocalDpi xmlns:a14="http://schemas.microsoft.com/office/drawing/2010/main"/>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
              <a:extLst>
                <a:ext uri="{FF2B5EF4-FFF2-40B4-BE49-F238E27FC236}">
                  <a16:creationId xmlns:a16="http://schemas.microsoft.com/office/drawing/2014/main" id="{CAF4EE57-AF58-4DAC-8874-CB734563793B}"/>
                </a:ext>
              </a:extLst>
            </p:cNvPr>
            <p:cNvSpPr txBox="1"/>
            <p:nvPr/>
          </p:nvSpPr>
          <p:spPr>
            <a:xfrm>
              <a:off x="2661628" y="4309028"/>
              <a:ext cx="512961" cy="307777"/>
            </a:xfrm>
            <a:prstGeom prst="rect">
              <a:avLst/>
            </a:prstGeom>
            <a:noFill/>
          </p:spPr>
          <p:txBody>
            <a:bodyPr wrap="none" lIns="0" tIns="0" rIns="0" bIns="0" rtlCol="0">
              <a:spAutoFit/>
            </a:bodyPr>
            <a:lstStyle/>
            <a:p>
              <a:pPr algn="just"/>
              <a:r>
                <a:rPr lang="zh-CN" altLang="en-US" sz="2000" b="1" dirty="0">
                  <a:solidFill>
                    <a:schemeClr val="tx2">
                      <a:lumMod val="75000"/>
                    </a:schemeClr>
                  </a:solidFill>
                  <a:latin typeface="+mj-ea"/>
                  <a:ea typeface="+mj-ea"/>
                </a:rPr>
                <a:t>空调</a:t>
              </a:r>
              <a:endParaRPr lang="en-US" altLang="zh-CN" sz="2000" b="1" dirty="0">
                <a:solidFill>
                  <a:schemeClr val="tx2">
                    <a:lumMod val="75000"/>
                  </a:schemeClr>
                </a:solidFill>
                <a:latin typeface="+mj-ea"/>
                <a:ea typeface="+mj-ea"/>
              </a:endParaRPr>
            </a:p>
          </p:txBody>
        </p:sp>
        <p:sp>
          <p:nvSpPr>
            <p:cNvPr id="47" name="">
              <a:extLst>
                <a:ext uri="{FF2B5EF4-FFF2-40B4-BE49-F238E27FC236}">
                  <a16:creationId xmlns:a16="http://schemas.microsoft.com/office/drawing/2014/main" id="{E3300B42-9807-4022-AE9A-D1662A1A1E5C}"/>
                </a:ext>
              </a:extLst>
            </p:cNvPr>
            <p:cNvSpPr txBox="1"/>
            <p:nvPr/>
          </p:nvSpPr>
          <p:spPr>
            <a:xfrm>
              <a:off x="1844641" y="5016810"/>
              <a:ext cx="2146935" cy="869533"/>
            </a:xfrm>
            <a:prstGeom prst="rect">
              <a:avLst/>
            </a:prstGeom>
            <a:noFill/>
          </p:spPr>
          <p:txBody>
            <a:bodyPr wrap="square" rtlCol="0">
              <a:spAutoFit/>
            </a:bodyPr>
            <a:lstStyle/>
            <a:p>
              <a:pPr algn="ctr">
                <a:lnSpc>
                  <a:spcPct val="150000"/>
                </a:lnSpc>
              </a:pPr>
              <a:r>
                <a:rPr lang="zh-CN" altLang="en-US" sz="1800" dirty="0">
                  <a:latin typeface="Arial" panose="020B0604020202020204" pitchFamily="34" charset="0"/>
                </a:rPr>
                <a:t>大空间、</a:t>
              </a:r>
              <a:r>
                <a:rPr lang="zh-CN" altLang="en-US" dirty="0">
                  <a:latin typeface="Arial" panose="020B0604020202020204" pitchFamily="34" charset="0"/>
                </a:rPr>
                <a:t>高制冷</a:t>
              </a:r>
              <a:r>
                <a:rPr lang="zh-CN" altLang="en-US" sz="1800" dirty="0">
                  <a:latin typeface="Arial" panose="020B0604020202020204" pitchFamily="34" charset="0"/>
                </a:rPr>
                <a:t>、双开门、</a:t>
              </a:r>
              <a:r>
                <a:rPr lang="en-US" altLang="zh-CN" sz="1800" dirty="0">
                  <a:latin typeface="Arial" panose="020B0604020202020204" pitchFamily="34" charset="0"/>
                </a:rPr>
                <a:t>160L</a:t>
              </a:r>
              <a:r>
                <a:rPr lang="zh-CN" altLang="en-US" sz="1800" dirty="0">
                  <a:latin typeface="Arial" panose="020B0604020202020204" pitchFamily="34" charset="0"/>
                </a:rPr>
                <a:t>等</a:t>
              </a:r>
            </a:p>
          </p:txBody>
        </p:sp>
        <p:sp>
          <p:nvSpPr>
            <p:cNvPr id="48" name="">
              <a:extLst>
                <a:ext uri="{FF2B5EF4-FFF2-40B4-BE49-F238E27FC236}">
                  <a16:creationId xmlns:a16="http://schemas.microsoft.com/office/drawing/2014/main" id="{53FAF963-1432-4A9B-8262-4C42150856C3}"/>
                </a:ext>
              </a:extLst>
            </p:cNvPr>
            <p:cNvSpPr/>
            <p:nvPr/>
          </p:nvSpPr>
          <p:spPr>
            <a:xfrm>
              <a:off x="1766108" y="6062597"/>
              <a:ext cx="230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9" name="">
              <a:extLst>
                <a:ext uri="{FF2B5EF4-FFF2-40B4-BE49-F238E27FC236}">
                  <a16:creationId xmlns:a16="http://schemas.microsoft.com/office/drawing/2014/main" id="{EC093D67-5BF5-4D46-955C-55C12E95B71D}"/>
                </a:ext>
              </a:extLst>
            </p:cNvPr>
            <p:cNvCxnSpPr>
              <a:cxnSpLocks/>
            </p:cNvCxnSpPr>
            <p:nvPr/>
          </p:nvCxnSpPr>
          <p:spPr>
            <a:xfrm>
              <a:off x="2674268" y="4837035"/>
              <a:ext cx="487680"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50" name="">
            <a:extLst>
              <a:ext uri="{FF2B5EF4-FFF2-40B4-BE49-F238E27FC236}">
                <a16:creationId xmlns:a16="http://schemas.microsoft.com/office/drawing/2014/main" id="{29076DEC-C011-4CFE-8967-8E269E4F34DE}"/>
              </a:ext>
            </a:extLst>
          </p:cNvPr>
          <p:cNvGrpSpPr/>
          <p:nvPr/>
        </p:nvGrpSpPr>
        <p:grpSpPr>
          <a:xfrm>
            <a:off x="4904671" y="1749789"/>
            <a:ext cx="2304000" cy="4274151"/>
            <a:chOff x="4934457" y="1810719"/>
            <a:chExt cx="2304000" cy="4274151"/>
          </a:xfrm>
        </p:grpSpPr>
        <p:sp>
          <p:nvSpPr>
            <p:cNvPr id="51" name="">
              <a:extLst>
                <a:ext uri="{FF2B5EF4-FFF2-40B4-BE49-F238E27FC236}">
                  <a16:creationId xmlns:a16="http://schemas.microsoft.com/office/drawing/2014/main" id="{E08A8DF2-DDEF-4113-AAE6-C59E289375B6}"/>
                </a:ext>
              </a:extLst>
            </p:cNvPr>
            <p:cNvSpPr txBox="1"/>
            <p:nvPr/>
          </p:nvSpPr>
          <p:spPr>
            <a:xfrm>
              <a:off x="5829977" y="4309028"/>
              <a:ext cx="512961" cy="307777"/>
            </a:xfrm>
            <a:prstGeom prst="rect">
              <a:avLst/>
            </a:prstGeom>
            <a:noFill/>
          </p:spPr>
          <p:txBody>
            <a:bodyPr wrap="none" lIns="0" tIns="0" rIns="0" bIns="0" rtlCol="0">
              <a:spAutoFit/>
            </a:bodyPr>
            <a:lstStyle/>
            <a:p>
              <a:pPr algn="just"/>
              <a:r>
                <a:rPr lang="zh-CN" altLang="en-US" sz="2000" b="1" dirty="0">
                  <a:solidFill>
                    <a:schemeClr val="tx2">
                      <a:lumMod val="75000"/>
                    </a:schemeClr>
                  </a:solidFill>
                  <a:latin typeface="+mj-ea"/>
                  <a:ea typeface="+mj-ea"/>
                </a:rPr>
                <a:t>电视</a:t>
              </a:r>
            </a:p>
          </p:txBody>
        </p:sp>
        <p:sp>
          <p:nvSpPr>
            <p:cNvPr id="52" name="">
              <a:extLst>
                <a:ext uri="{FF2B5EF4-FFF2-40B4-BE49-F238E27FC236}">
                  <a16:creationId xmlns:a16="http://schemas.microsoft.com/office/drawing/2014/main" id="{D39837F0-1756-4AF6-9C66-8DBEDEFA5B7D}"/>
                </a:ext>
              </a:extLst>
            </p:cNvPr>
            <p:cNvSpPr/>
            <p:nvPr/>
          </p:nvSpPr>
          <p:spPr>
            <a:xfrm>
              <a:off x="4934457" y="1810719"/>
              <a:ext cx="2304000" cy="2304000"/>
            </a:xfrm>
            <a:prstGeom prst="roundRect">
              <a:avLst>
                <a:gd name="adj" fmla="val 4843"/>
              </a:avLst>
            </a:prstGeom>
            <a:blipFill>
              <a:blip r:embed="rId3" cstate="screen">
                <a:extLst>
                  <a:ext uri="{28A0092B-C50C-407E-A947-70E740481C1C}">
                    <a14:useLocalDpi xmlns:a14="http://schemas.microsoft.com/office/drawing/2010/main"/>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
              <a:extLst>
                <a:ext uri="{FF2B5EF4-FFF2-40B4-BE49-F238E27FC236}">
                  <a16:creationId xmlns:a16="http://schemas.microsoft.com/office/drawing/2014/main" id="{9288C292-05D7-41FA-AC51-B6808000528D}"/>
                </a:ext>
              </a:extLst>
            </p:cNvPr>
            <p:cNvSpPr txBox="1"/>
            <p:nvPr/>
          </p:nvSpPr>
          <p:spPr>
            <a:xfrm>
              <a:off x="5012990" y="5016810"/>
              <a:ext cx="2146935" cy="869533"/>
            </a:xfrm>
            <a:prstGeom prst="rect">
              <a:avLst/>
            </a:prstGeom>
            <a:noFill/>
          </p:spPr>
          <p:txBody>
            <a:bodyPr wrap="square" rtlCol="0">
              <a:spAutoFit/>
            </a:bodyPr>
            <a:lstStyle/>
            <a:p>
              <a:pPr algn="ctr">
                <a:lnSpc>
                  <a:spcPct val="150000"/>
                </a:lnSpc>
              </a:pPr>
              <a:r>
                <a:rPr lang="zh-CN" altLang="en-US" sz="1800" dirty="0">
                  <a:latin typeface="Arial" panose="020B0604020202020204" pitchFamily="34" charset="0"/>
                </a:rPr>
                <a:t>大屏、超清、</a:t>
              </a:r>
              <a:endParaRPr lang="en-US" altLang="zh-CN" sz="1800" dirty="0">
                <a:latin typeface="Arial" panose="020B0604020202020204" pitchFamily="34" charset="0"/>
              </a:endParaRPr>
            </a:p>
            <a:p>
              <a:pPr algn="ctr">
                <a:lnSpc>
                  <a:spcPct val="150000"/>
                </a:lnSpc>
              </a:pPr>
              <a:r>
                <a:rPr lang="en-US" altLang="zh-CN" sz="1800" dirty="0">
                  <a:latin typeface="Arial" panose="020B0604020202020204" pitchFamily="34" charset="0"/>
                </a:rPr>
                <a:t>100</a:t>
              </a:r>
              <a:r>
                <a:rPr lang="zh-CN" altLang="en-US" sz="1800" dirty="0">
                  <a:latin typeface="Arial" panose="020B0604020202020204" pitchFamily="34" charset="0"/>
                </a:rPr>
                <a:t>寸、蓝光等</a:t>
              </a:r>
            </a:p>
          </p:txBody>
        </p:sp>
        <p:sp>
          <p:nvSpPr>
            <p:cNvPr id="54" name="">
              <a:extLst>
                <a:ext uri="{FF2B5EF4-FFF2-40B4-BE49-F238E27FC236}">
                  <a16:creationId xmlns:a16="http://schemas.microsoft.com/office/drawing/2014/main" id="{873E3827-86F7-420E-A445-11EEAF09400B}"/>
                </a:ext>
              </a:extLst>
            </p:cNvPr>
            <p:cNvSpPr/>
            <p:nvPr/>
          </p:nvSpPr>
          <p:spPr>
            <a:xfrm>
              <a:off x="4934457" y="6039151"/>
              <a:ext cx="230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55" name="">
              <a:extLst>
                <a:ext uri="{FF2B5EF4-FFF2-40B4-BE49-F238E27FC236}">
                  <a16:creationId xmlns:a16="http://schemas.microsoft.com/office/drawing/2014/main" id="{93D54568-D30B-45CD-946E-2343A8430CB5}"/>
                </a:ext>
              </a:extLst>
            </p:cNvPr>
            <p:cNvCxnSpPr>
              <a:cxnSpLocks/>
            </p:cNvCxnSpPr>
            <p:nvPr/>
          </p:nvCxnSpPr>
          <p:spPr>
            <a:xfrm>
              <a:off x="5842617" y="4837035"/>
              <a:ext cx="487680"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56" name="">
            <a:extLst>
              <a:ext uri="{FF2B5EF4-FFF2-40B4-BE49-F238E27FC236}">
                <a16:creationId xmlns:a16="http://schemas.microsoft.com/office/drawing/2014/main" id="{59E3B11B-5345-4E63-8510-5D461DED7F21}"/>
              </a:ext>
            </a:extLst>
          </p:cNvPr>
          <p:cNvGrpSpPr/>
          <p:nvPr/>
        </p:nvGrpSpPr>
        <p:grpSpPr>
          <a:xfrm>
            <a:off x="8073303" y="1749789"/>
            <a:ext cx="2382533" cy="4274151"/>
            <a:chOff x="8196700" y="1810719"/>
            <a:chExt cx="2382533" cy="4274151"/>
          </a:xfrm>
        </p:grpSpPr>
        <p:sp>
          <p:nvSpPr>
            <p:cNvPr id="57" name="">
              <a:extLst>
                <a:ext uri="{FF2B5EF4-FFF2-40B4-BE49-F238E27FC236}">
                  <a16:creationId xmlns:a16="http://schemas.microsoft.com/office/drawing/2014/main" id="{74F5BE84-EDD4-47B2-8B1A-9D1EBED3C839}"/>
                </a:ext>
              </a:extLst>
            </p:cNvPr>
            <p:cNvSpPr txBox="1"/>
            <p:nvPr/>
          </p:nvSpPr>
          <p:spPr>
            <a:xfrm>
              <a:off x="8963980" y="4309028"/>
              <a:ext cx="769441" cy="307777"/>
            </a:xfrm>
            <a:prstGeom prst="rect">
              <a:avLst/>
            </a:prstGeom>
            <a:noFill/>
          </p:spPr>
          <p:txBody>
            <a:bodyPr wrap="none" lIns="0" tIns="0" rIns="0" bIns="0" rtlCol="0">
              <a:spAutoFit/>
            </a:bodyPr>
            <a:lstStyle/>
            <a:p>
              <a:pPr algn="just"/>
              <a:r>
                <a:rPr lang="zh-CN" altLang="en-US" sz="2000" b="1" dirty="0">
                  <a:solidFill>
                    <a:schemeClr val="tx2">
                      <a:lumMod val="75000"/>
                    </a:schemeClr>
                  </a:solidFill>
                  <a:latin typeface="+mj-ea"/>
                  <a:ea typeface="+mj-ea"/>
                </a:rPr>
                <a:t>洗衣机</a:t>
              </a:r>
            </a:p>
          </p:txBody>
        </p:sp>
        <p:sp>
          <p:nvSpPr>
            <p:cNvPr id="58" name="">
              <a:extLst>
                <a:ext uri="{FF2B5EF4-FFF2-40B4-BE49-F238E27FC236}">
                  <a16:creationId xmlns:a16="http://schemas.microsoft.com/office/drawing/2014/main" id="{4095AFAD-DC22-45D1-8D64-77C4932CB8A3}"/>
                </a:ext>
              </a:extLst>
            </p:cNvPr>
            <p:cNvSpPr/>
            <p:nvPr/>
          </p:nvSpPr>
          <p:spPr>
            <a:xfrm>
              <a:off x="8196700" y="1810719"/>
              <a:ext cx="2304000" cy="2304000"/>
            </a:xfrm>
            <a:prstGeom prst="roundRect">
              <a:avLst>
                <a:gd name="adj" fmla="val 4843"/>
              </a:avLst>
            </a:prstGeom>
            <a:blipFill>
              <a:blip r:embed="rId4" cstate="screen">
                <a:extLst>
                  <a:ext uri="{28A0092B-C50C-407E-A947-70E740481C1C}">
                    <a14:useLocalDpi xmlns:a14="http://schemas.microsoft.com/office/drawing/2010/main"/>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
              <a:extLst>
                <a:ext uri="{FF2B5EF4-FFF2-40B4-BE49-F238E27FC236}">
                  <a16:creationId xmlns:a16="http://schemas.microsoft.com/office/drawing/2014/main" id="{065A3EF1-1E49-490A-BCD2-1CB4FC5A234A}"/>
                </a:ext>
              </a:extLst>
            </p:cNvPr>
            <p:cNvSpPr txBox="1"/>
            <p:nvPr/>
          </p:nvSpPr>
          <p:spPr>
            <a:xfrm>
              <a:off x="8275233" y="5016810"/>
              <a:ext cx="2304000" cy="869533"/>
            </a:xfrm>
            <a:prstGeom prst="rect">
              <a:avLst/>
            </a:prstGeom>
            <a:noFill/>
          </p:spPr>
          <p:txBody>
            <a:bodyPr wrap="square" rtlCol="0">
              <a:spAutoFit/>
            </a:bodyPr>
            <a:lstStyle/>
            <a:p>
              <a:pPr algn="ctr">
                <a:lnSpc>
                  <a:spcPct val="150000"/>
                </a:lnSpc>
              </a:pPr>
              <a:r>
                <a:rPr lang="zh-CN" altLang="en-US" dirty="0">
                  <a:latin typeface="Arial" panose="020B0604020202020204" pitchFamily="34" charset="0"/>
                </a:rPr>
                <a:t>全自动</a:t>
              </a:r>
              <a:r>
                <a:rPr lang="zh-CN" altLang="en-US" sz="1800" dirty="0">
                  <a:latin typeface="Arial" panose="020B0604020202020204" pitchFamily="34" charset="0"/>
                </a:rPr>
                <a:t>、可烘干、</a:t>
              </a:r>
              <a:endParaRPr lang="en-US" altLang="zh-CN" sz="1800" dirty="0">
                <a:latin typeface="Arial" panose="020B0604020202020204" pitchFamily="34" charset="0"/>
              </a:endParaRPr>
            </a:p>
            <a:p>
              <a:pPr algn="ctr">
                <a:lnSpc>
                  <a:spcPct val="150000"/>
                </a:lnSpc>
              </a:pPr>
              <a:r>
                <a:rPr lang="zh-CN" altLang="en-US" sz="1800" dirty="0">
                  <a:latin typeface="Arial" panose="020B0604020202020204" pitchFamily="34" charset="0"/>
                </a:rPr>
                <a:t>超大容量、洗的净等</a:t>
              </a:r>
            </a:p>
          </p:txBody>
        </p:sp>
        <p:sp>
          <p:nvSpPr>
            <p:cNvPr id="60" name="">
              <a:extLst>
                <a:ext uri="{FF2B5EF4-FFF2-40B4-BE49-F238E27FC236}">
                  <a16:creationId xmlns:a16="http://schemas.microsoft.com/office/drawing/2014/main" id="{A7A8A952-D284-4614-A876-468FBBF35309}"/>
                </a:ext>
              </a:extLst>
            </p:cNvPr>
            <p:cNvSpPr/>
            <p:nvPr/>
          </p:nvSpPr>
          <p:spPr>
            <a:xfrm>
              <a:off x="8196700" y="6039151"/>
              <a:ext cx="2304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61" name="">
              <a:extLst>
                <a:ext uri="{FF2B5EF4-FFF2-40B4-BE49-F238E27FC236}">
                  <a16:creationId xmlns:a16="http://schemas.microsoft.com/office/drawing/2014/main" id="{E569B691-35AA-47F6-8572-B906D3A156AE}"/>
                </a:ext>
              </a:extLst>
            </p:cNvPr>
            <p:cNvCxnSpPr>
              <a:cxnSpLocks/>
            </p:cNvCxnSpPr>
            <p:nvPr/>
          </p:nvCxnSpPr>
          <p:spPr>
            <a:xfrm>
              <a:off x="9104860" y="4837035"/>
              <a:ext cx="487680" cy="0"/>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6584880"/>
      </p:ext>
    </p:extLst>
  </p:cSld>
  <p:clrMapOvr>
    <a:masterClrMapping/>
  </p:clrMapOvr>
</p:sld>
</file>

<file path=ppt/slides/slide2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
            <a:extLst>
              <a:ext uri="{FF2B5EF4-FFF2-40B4-BE49-F238E27FC236}">
                <a16:creationId xmlns:a16="http://schemas.microsoft.com/office/drawing/2014/main" id="{BBC52B77-235B-46B1-BA64-5EC58B5E3967}"/>
              </a:ext>
            </a:extLst>
          </p:cNvPr>
          <p:cNvPicPr>
            <a:picLocks noChangeAspect="1"/>
          </p:cNvPicPr>
          <p:nvPr/>
        </p:nvPicPr>
        <p:blipFill>
          <a:blip r:embed="rId2">
            <a:duotone>
              <a:schemeClr val="accent1">
                <a:shade val="45000"/>
                <a:satMod val="135000"/>
              </a:schemeClr>
              <a:prstClr val="white"/>
            </a:duotone>
          </a:blip>
          <a:srcRect/>
          <a:stretch>
            <a:fillRect/>
          </a:stretch>
        </p:blipFill>
        <p:spPr>
          <a:xfrm>
            <a:off x="-153433" y="5519773"/>
            <a:ext cx="12532246" cy="787400"/>
          </a:xfrm>
          <a:prstGeom prst="rect">
            <a:avLst/>
          </a:prstGeom>
          <a:effectLst>
            <a:outerShdw blurRad="50800" dist="38100" dir="2700000" algn="tl" rotWithShape="0">
              <a:prstClr val="black">
                <a:alpha val="40000"/>
              </a:prstClr>
            </a:outerShdw>
          </a:effectLst>
        </p:spPr>
      </p:pic>
      <p:pic>
        <p:nvPicPr>
          <p:cNvPr id="39" name="">
            <a:extLst>
              <a:ext uri="{FF2B5EF4-FFF2-40B4-BE49-F238E27FC236}">
                <a16:creationId xmlns:a16="http://schemas.microsoft.com/office/drawing/2014/main" id="{07377D4A-A61A-4BBC-B350-D16EF1DAA3E0}"/>
              </a:ext>
            </a:extLst>
          </p:cNvPr>
          <p:cNvPicPr>
            <a:picLocks noChangeAspect="1"/>
          </p:cNvPicPr>
          <p:nvPr/>
        </p:nvPicPr>
        <p:blipFill>
          <a:blip r:embed="rId2">
            <a:duotone>
              <a:schemeClr val="accent1">
                <a:shade val="45000"/>
                <a:satMod val="135000"/>
              </a:schemeClr>
              <a:prstClr val="white"/>
            </a:duotone>
          </a:blip>
          <a:srcRect/>
          <a:stretch>
            <a:fillRect/>
          </a:stretch>
        </p:blipFill>
        <p:spPr>
          <a:xfrm>
            <a:off x="349941" y="2923873"/>
            <a:ext cx="11405313" cy="787400"/>
          </a:xfrm>
          <a:prstGeom prst="rect">
            <a:avLst/>
          </a:prstGeom>
          <a:effectLst>
            <a:outerShdw blurRad="50800" dist="38100" dir="2700000" algn="tl" rotWithShape="0">
              <a:prstClr val="black">
                <a:alpha val="40000"/>
              </a:prstClr>
            </a:outerShdw>
          </a:effectLst>
        </p:spPr>
      </p:pic>
      <p:sp>
        <p:nvSpPr>
          <p:cNvPr id="24" name="">
            <a:extLst>
              <a:ext uri="{FF2B5EF4-FFF2-40B4-BE49-F238E27FC236}">
                <a16:creationId xmlns:a16="http://schemas.microsoft.com/office/drawing/2014/main" id="{41802A59-2ED5-4133-AA7D-A2267AC42698}"/>
              </a:ext>
            </a:extLst>
          </p:cNvPr>
          <p:cNvSpPr>
            <a:spLocks noGrp="1"/>
          </p:cNvSpPr>
          <p:nvPr>
            <p:ph type="title"/>
          </p:nvPr>
        </p:nvSpPr>
        <p:spPr/>
        <p:txBody>
          <a:bodyPr>
            <a:spAutoFit/>
          </a:bodyPr>
          <a:lstStyle/>
          <a:p>
            <a:r>
              <a:rPr lang="zh-CN" altLang="en-US" dirty="0">
                <a:cs typeface="+mn-ea"/>
                <a:sym typeface="+mn-lt"/>
              </a:rPr>
              <a:t>资质荣誉</a:t>
            </a:r>
          </a:p>
        </p:txBody>
      </p:sp>
      <p:sp>
        <p:nvSpPr>
          <p:cNvPr id="26" name="">
            <a:extLst>
              <a:ext uri="{FF2B5EF4-FFF2-40B4-BE49-F238E27FC236}">
                <a16:creationId xmlns:a16="http://schemas.microsoft.com/office/drawing/2014/main" id="{8942D372-AFCA-4324-87EA-402DB9823C2D}"/>
              </a:ext>
            </a:extLst>
          </p:cNvPr>
          <p:cNvSpPr>
            <a:spLocks noGrp="1"/>
          </p:cNvSpPr>
          <p:nvPr>
            <p:ph sz="quarter" idx="10"/>
          </p:nvPr>
        </p:nvSpPr>
        <p:spPr>
          <a:xfrm>
            <a:off x="4836349" y="981319"/>
            <a:ext cx="2519303" cy="244682"/>
          </a:xfrm>
        </p:spPr>
        <p:txBody>
          <a:bodyPr>
            <a:spAutoFit/>
          </a:bodyPr>
          <a:lstStyle/>
          <a:p>
            <a:r>
              <a:rPr lang="en-US" altLang="zh-CN" spc="0" dirty="0">
                <a:cs typeface="+mn-ea"/>
                <a:sym typeface="+mn-lt"/>
              </a:rPr>
              <a:t>QUALIFICATIONS AND HONOR</a:t>
            </a:r>
          </a:p>
        </p:txBody>
      </p:sp>
      <p:sp>
        <p:nvSpPr>
          <p:cNvPr id="25" name="">
            <a:extLst>
              <a:ext uri="{FF2B5EF4-FFF2-40B4-BE49-F238E27FC236}">
                <a16:creationId xmlns:a16="http://schemas.microsoft.com/office/drawing/2014/main" id="{75657075-8C0A-4123-88A6-E5F117266F63}"/>
              </a:ext>
            </a:extLst>
          </p:cNvPr>
          <p:cNvSpPr txBox="1">
            <a:spLocks/>
          </p:cNvSpPr>
          <p:nvPr/>
        </p:nvSpPr>
        <p:spPr>
          <a:xfrm>
            <a:off x="9209381" y="874583"/>
            <a:ext cx="1962874" cy="51536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lang="zh-CN" altLang="en-US" sz="3200" b="1" kern="1200" dirty="0">
                <a:gradFill>
                  <a:gsLst>
                    <a:gs pos="0">
                      <a:schemeClr val="bg1"/>
                    </a:gs>
                    <a:gs pos="100000">
                      <a:srgbClr val="F2CB6F"/>
                    </a:gs>
                  </a:gsLst>
                  <a:lin ang="5400000" scaled="0"/>
                </a:gradFill>
                <a:effectLst>
                  <a:reflection blurRad="50800" stA="17000" endPos="25000" dist="38100" dir="5400000" sy="-100000" algn="bl" rotWithShape="0"/>
                </a:effectLst>
                <a:latin typeface="+mj-ea"/>
                <a:ea typeface="+mj-ea"/>
                <a:cs typeface="+mn-cs"/>
              </a:defRPr>
            </a:lvl1pPr>
          </a:lstStyle>
          <a:p>
            <a:endParaRPr lang="zh-CN" altLang="en-US" sz="1740" dirty="0">
              <a:latin typeface="+mn-lt"/>
              <a:ea typeface="+mn-ea"/>
              <a:cs typeface="+mn-ea"/>
              <a:sym typeface="+mn-lt"/>
            </a:endParaRPr>
          </a:p>
        </p:txBody>
      </p:sp>
      <p:sp>
        <p:nvSpPr>
          <p:cNvPr id="17" name="">
            <a:extLst>
              <a:ext uri="{FF2B5EF4-FFF2-40B4-BE49-F238E27FC236}">
                <a16:creationId xmlns:a16="http://schemas.microsoft.com/office/drawing/2014/main" id="{CF4E1600-A50D-4A23-AEC7-DA613BF7E452}"/>
              </a:ext>
            </a:extLst>
          </p:cNvPr>
          <p:cNvSpPr txBox="1"/>
          <p:nvPr/>
        </p:nvSpPr>
        <p:spPr>
          <a:xfrm>
            <a:off x="1045394" y="1306803"/>
            <a:ext cx="3242806" cy="260350"/>
          </a:xfrm>
          <a:prstGeom prst="rect">
            <a:avLst/>
          </a:prstGeom>
        </p:spPr>
        <p:txBody>
          <a:bodyPr vert="horz" rtlCol="0" anchor="t" anchorCtr="0">
            <a:noAutofit/>
          </a:bodyPr>
          <a:lstStyle/>
          <a:p>
            <a:pPr algn="ctr">
              <a:lnSpc>
                <a:spcPct val="100000"/>
              </a:lnSpc>
            </a:pPr>
            <a:endParaRPr lang="en-US" altLang="zh-CN" sz="11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OPPOSans R" panose="00020600040101010101" pitchFamily="18" charset="-122"/>
            </a:endParaRPr>
          </a:p>
        </p:txBody>
      </p:sp>
      <p:sp>
        <p:nvSpPr>
          <p:cNvPr id="18" name="">
            <a:extLst>
              <a:ext uri="{FF2B5EF4-FFF2-40B4-BE49-F238E27FC236}">
                <a16:creationId xmlns:a16="http://schemas.microsoft.com/office/drawing/2014/main" id="{EB7F17CE-4264-4AC0-88FE-935CA28DD41F}"/>
              </a:ext>
            </a:extLst>
          </p:cNvPr>
          <p:cNvSpPr txBox="1"/>
          <p:nvPr/>
        </p:nvSpPr>
        <p:spPr>
          <a:xfrm>
            <a:off x="9417344" y="684955"/>
            <a:ext cx="2311400" cy="457200"/>
          </a:xfrm>
          <a:prstGeom prst="rect">
            <a:avLst/>
          </a:prstGeom>
        </p:spPr>
        <p:txBody>
          <a:bodyPr vert="horz" rtlCol="0" anchor="t" anchorCtr="0">
            <a:noAutofit/>
          </a:bodyPr>
          <a:lstStyle/>
          <a:p>
            <a:pPr algn="ctr">
              <a:lnSpc>
                <a:spcPct val="100000"/>
              </a:lnSpc>
            </a:pPr>
            <a:endParaRPr lang="zh-CN" altLang="en-US" sz="900" dirty="0">
              <a:latin typeface="+mj-ea"/>
              <a:ea typeface="+mj-ea"/>
              <a:cs typeface="OPPOSans B" panose="00020600040101010101" pitchFamily="18" charset="-122"/>
              <a:sym typeface="OPPOSans R" panose="00020600040101010101" pitchFamily="18" charset="-122"/>
            </a:endParaRPr>
          </a:p>
        </p:txBody>
      </p:sp>
      <p:grpSp>
        <p:nvGrpSpPr>
          <p:cNvPr id="2" name="">
            <a:extLst>
              <a:ext uri="{FF2B5EF4-FFF2-40B4-BE49-F238E27FC236}">
                <a16:creationId xmlns:a16="http://schemas.microsoft.com/office/drawing/2014/main" id="{F9D0BAFF-A31D-4857-B55A-BF1ACD91FB8D}"/>
              </a:ext>
            </a:extLst>
          </p:cNvPr>
          <p:cNvGrpSpPr/>
          <p:nvPr/>
        </p:nvGrpSpPr>
        <p:grpSpPr>
          <a:xfrm>
            <a:off x="1055210" y="1752466"/>
            <a:ext cx="2324100" cy="1803400"/>
            <a:chOff x="1055210" y="1752466"/>
            <a:chExt cx="2324100" cy="1803400"/>
          </a:xfrm>
        </p:grpSpPr>
        <p:pic>
          <p:nvPicPr>
            <p:cNvPr id="9" name="">
              <a:extLst>
                <a:ext uri="{FF2B5EF4-FFF2-40B4-BE49-F238E27FC236}">
                  <a16:creationId xmlns:a16="http://schemas.microsoft.com/office/drawing/2014/main" id="{F4E5647F-BBE1-4D8E-AFBE-4259E6085A3D}"/>
                </a:ext>
              </a:extLst>
            </p:cNvPr>
            <p:cNvPicPr>
              <a:picLocks noChangeAspect="1"/>
            </p:cNvPicPr>
            <p:nvPr/>
          </p:nvPicPr>
          <p:blipFill>
            <a:blip r:embed="rId3"/>
            <a:srcRect/>
            <a:stretch>
              <a:fillRect/>
            </a:stretch>
          </p:blipFill>
          <p:spPr>
            <a:xfrm>
              <a:off x="1055210" y="1752466"/>
              <a:ext cx="2324100" cy="1803400"/>
            </a:xfrm>
            <a:prstGeom prst="rect">
              <a:avLst/>
            </a:prstGeom>
          </p:spPr>
        </p:pic>
        <p:pic>
          <p:nvPicPr>
            <p:cNvPr id="21" name="">
              <a:extLst>
                <a:ext uri="{FF2B5EF4-FFF2-40B4-BE49-F238E27FC236}">
                  <a16:creationId xmlns:a16="http://schemas.microsoft.com/office/drawing/2014/main" id="{96128BA0-64EF-4FEC-8A94-0E9AA1E354F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1639528" y="1715835"/>
              <a:ext cx="1219396" cy="1791913"/>
            </a:xfrm>
            <a:prstGeom prst="rect">
              <a:avLst/>
            </a:prstGeom>
          </p:spPr>
        </p:pic>
      </p:grpSp>
      <p:grpSp>
        <p:nvGrpSpPr>
          <p:cNvPr id="3" name="">
            <a:extLst>
              <a:ext uri="{FF2B5EF4-FFF2-40B4-BE49-F238E27FC236}">
                <a16:creationId xmlns:a16="http://schemas.microsoft.com/office/drawing/2014/main" id="{35F8D721-48FF-4897-A88C-8D59A194B0DF}"/>
              </a:ext>
            </a:extLst>
          </p:cNvPr>
          <p:cNvGrpSpPr/>
          <p:nvPr/>
        </p:nvGrpSpPr>
        <p:grpSpPr>
          <a:xfrm>
            <a:off x="3658710" y="1752466"/>
            <a:ext cx="2324100" cy="1803400"/>
            <a:chOff x="3658710" y="1752466"/>
            <a:chExt cx="2324100" cy="1803400"/>
          </a:xfrm>
        </p:grpSpPr>
        <p:pic>
          <p:nvPicPr>
            <p:cNvPr id="10" name="">
              <a:extLst>
                <a:ext uri="{FF2B5EF4-FFF2-40B4-BE49-F238E27FC236}">
                  <a16:creationId xmlns:a16="http://schemas.microsoft.com/office/drawing/2014/main" id="{3C16E308-57A9-4254-9B45-DAC0E03F4683}"/>
                </a:ext>
              </a:extLst>
            </p:cNvPr>
            <p:cNvPicPr>
              <a:picLocks noChangeAspect="1"/>
            </p:cNvPicPr>
            <p:nvPr/>
          </p:nvPicPr>
          <p:blipFill>
            <a:blip r:embed="rId3"/>
            <a:srcRect/>
            <a:stretch>
              <a:fillRect/>
            </a:stretch>
          </p:blipFill>
          <p:spPr>
            <a:xfrm>
              <a:off x="3658710" y="1752466"/>
              <a:ext cx="2324100" cy="1803400"/>
            </a:xfrm>
            <a:prstGeom prst="rect">
              <a:avLst/>
            </a:prstGeom>
          </p:spPr>
        </p:pic>
        <p:pic>
          <p:nvPicPr>
            <p:cNvPr id="22" name="">
              <a:extLst>
                <a:ext uri="{FF2B5EF4-FFF2-40B4-BE49-F238E27FC236}">
                  <a16:creationId xmlns:a16="http://schemas.microsoft.com/office/drawing/2014/main" id="{2F90B574-1B2D-406D-8CD7-C7E26E8B2ECE}"/>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942141" y="2008864"/>
              <a:ext cx="1788562" cy="1225155"/>
            </a:xfrm>
            <a:prstGeom prst="rect">
              <a:avLst/>
            </a:prstGeom>
          </p:spPr>
        </p:pic>
      </p:grpSp>
      <p:grpSp>
        <p:nvGrpSpPr>
          <p:cNvPr id="5" name="">
            <a:extLst>
              <a:ext uri="{FF2B5EF4-FFF2-40B4-BE49-F238E27FC236}">
                <a16:creationId xmlns:a16="http://schemas.microsoft.com/office/drawing/2014/main" id="{B8A14072-B22E-4AF2-8618-EB40CDCFF4A2}"/>
              </a:ext>
            </a:extLst>
          </p:cNvPr>
          <p:cNvGrpSpPr/>
          <p:nvPr/>
        </p:nvGrpSpPr>
        <p:grpSpPr>
          <a:xfrm>
            <a:off x="6235700" y="1752466"/>
            <a:ext cx="2324100" cy="1803400"/>
            <a:chOff x="6235700" y="1752466"/>
            <a:chExt cx="2324100" cy="1803400"/>
          </a:xfrm>
        </p:grpSpPr>
        <p:pic>
          <p:nvPicPr>
            <p:cNvPr id="11" name="">
              <a:extLst>
                <a:ext uri="{FF2B5EF4-FFF2-40B4-BE49-F238E27FC236}">
                  <a16:creationId xmlns:a16="http://schemas.microsoft.com/office/drawing/2014/main" id="{1E1EFDE1-100B-4F87-9212-6FB991BAAEF6}"/>
                </a:ext>
              </a:extLst>
            </p:cNvPr>
            <p:cNvPicPr>
              <a:picLocks noChangeAspect="1"/>
            </p:cNvPicPr>
            <p:nvPr/>
          </p:nvPicPr>
          <p:blipFill>
            <a:blip r:embed="rId3"/>
            <a:srcRect/>
            <a:stretch>
              <a:fillRect/>
            </a:stretch>
          </p:blipFill>
          <p:spPr>
            <a:xfrm>
              <a:off x="6235700" y="1752466"/>
              <a:ext cx="2324100" cy="1803400"/>
            </a:xfrm>
            <a:prstGeom prst="rect">
              <a:avLst/>
            </a:prstGeom>
          </p:spPr>
        </p:pic>
        <p:pic>
          <p:nvPicPr>
            <p:cNvPr id="30" name="">
              <a:extLst>
                <a:ext uri="{FF2B5EF4-FFF2-40B4-BE49-F238E27FC236}">
                  <a16:creationId xmlns:a16="http://schemas.microsoft.com/office/drawing/2014/main" id="{9E9ED472-1327-42C6-9CA5-B5F2AA3A141A}"/>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539771" y="1985004"/>
              <a:ext cx="1831596" cy="1249016"/>
            </a:xfrm>
            <a:prstGeom prst="rect">
              <a:avLst/>
            </a:prstGeom>
          </p:spPr>
        </p:pic>
      </p:grpSp>
      <p:grpSp>
        <p:nvGrpSpPr>
          <p:cNvPr id="19" name="">
            <a:extLst>
              <a:ext uri="{FF2B5EF4-FFF2-40B4-BE49-F238E27FC236}">
                <a16:creationId xmlns:a16="http://schemas.microsoft.com/office/drawing/2014/main" id="{E492E720-D05C-4215-8787-3818854A4633}"/>
              </a:ext>
            </a:extLst>
          </p:cNvPr>
          <p:cNvGrpSpPr/>
          <p:nvPr/>
        </p:nvGrpSpPr>
        <p:grpSpPr>
          <a:xfrm>
            <a:off x="1028700" y="4298950"/>
            <a:ext cx="2324100" cy="1803400"/>
            <a:chOff x="1028700" y="4298950"/>
            <a:chExt cx="2324100" cy="1803400"/>
          </a:xfrm>
        </p:grpSpPr>
        <p:pic>
          <p:nvPicPr>
            <p:cNvPr id="16" name="">
              <a:extLst>
                <a:ext uri="{FF2B5EF4-FFF2-40B4-BE49-F238E27FC236}">
                  <a16:creationId xmlns:a16="http://schemas.microsoft.com/office/drawing/2014/main" id="{CE7F8379-5158-476C-8D25-7EDF21D8FACE}"/>
                </a:ext>
              </a:extLst>
            </p:cNvPr>
            <p:cNvPicPr>
              <a:picLocks noChangeAspect="1"/>
            </p:cNvPicPr>
            <p:nvPr/>
          </p:nvPicPr>
          <p:blipFill>
            <a:blip r:embed="rId3"/>
            <a:srcRect/>
            <a:stretch>
              <a:fillRect/>
            </a:stretch>
          </p:blipFill>
          <p:spPr>
            <a:xfrm>
              <a:off x="1028700" y="4298950"/>
              <a:ext cx="2324100" cy="1803400"/>
            </a:xfrm>
            <a:prstGeom prst="rect">
              <a:avLst/>
            </a:prstGeom>
          </p:spPr>
        </p:pic>
        <p:pic>
          <p:nvPicPr>
            <p:cNvPr id="31" name="">
              <a:extLst>
                <a:ext uri="{FF2B5EF4-FFF2-40B4-BE49-F238E27FC236}">
                  <a16:creationId xmlns:a16="http://schemas.microsoft.com/office/drawing/2014/main" id="{1D9AED28-B46B-4B43-ACE4-B52A24045888}"/>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326747" y="4588233"/>
              <a:ext cx="1818436" cy="1192430"/>
            </a:xfrm>
            <a:prstGeom prst="rect">
              <a:avLst/>
            </a:prstGeom>
          </p:spPr>
        </p:pic>
      </p:grpSp>
      <p:grpSp>
        <p:nvGrpSpPr>
          <p:cNvPr id="8" name="">
            <a:extLst>
              <a:ext uri="{FF2B5EF4-FFF2-40B4-BE49-F238E27FC236}">
                <a16:creationId xmlns:a16="http://schemas.microsoft.com/office/drawing/2014/main" id="{4406006F-A292-4352-8D8A-AE4AC09A3D74}"/>
              </a:ext>
            </a:extLst>
          </p:cNvPr>
          <p:cNvGrpSpPr/>
          <p:nvPr/>
        </p:nvGrpSpPr>
        <p:grpSpPr>
          <a:xfrm>
            <a:off x="3632200" y="4298950"/>
            <a:ext cx="2324100" cy="1803400"/>
            <a:chOff x="3632200" y="4298950"/>
            <a:chExt cx="2324100" cy="1803400"/>
          </a:xfrm>
        </p:grpSpPr>
        <p:pic>
          <p:nvPicPr>
            <p:cNvPr id="15" name="">
              <a:extLst>
                <a:ext uri="{FF2B5EF4-FFF2-40B4-BE49-F238E27FC236}">
                  <a16:creationId xmlns:a16="http://schemas.microsoft.com/office/drawing/2014/main" id="{F1EDC59B-E546-45E4-80FA-68DC154B25F1}"/>
                </a:ext>
              </a:extLst>
            </p:cNvPr>
            <p:cNvPicPr>
              <a:picLocks noChangeAspect="1"/>
            </p:cNvPicPr>
            <p:nvPr/>
          </p:nvPicPr>
          <p:blipFill>
            <a:blip r:embed="rId3"/>
            <a:srcRect/>
            <a:stretch>
              <a:fillRect/>
            </a:stretch>
          </p:blipFill>
          <p:spPr>
            <a:xfrm>
              <a:off x="3632200" y="4298950"/>
              <a:ext cx="2324100" cy="1803400"/>
            </a:xfrm>
            <a:prstGeom prst="rect">
              <a:avLst/>
            </a:prstGeom>
          </p:spPr>
        </p:pic>
        <p:pic>
          <p:nvPicPr>
            <p:cNvPr id="32" name="">
              <a:extLst>
                <a:ext uri="{FF2B5EF4-FFF2-40B4-BE49-F238E27FC236}">
                  <a16:creationId xmlns:a16="http://schemas.microsoft.com/office/drawing/2014/main" id="{ED75698E-ABF5-4D79-ADF9-1751CED34595}"/>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3915631" y="4470004"/>
              <a:ext cx="1815072" cy="1343064"/>
            </a:xfrm>
            <a:prstGeom prst="rect">
              <a:avLst/>
            </a:prstGeom>
          </p:spPr>
        </p:pic>
      </p:grpSp>
      <p:grpSp>
        <p:nvGrpSpPr>
          <p:cNvPr id="4" name="">
            <a:extLst>
              <a:ext uri="{FF2B5EF4-FFF2-40B4-BE49-F238E27FC236}">
                <a16:creationId xmlns:a16="http://schemas.microsoft.com/office/drawing/2014/main" id="{D355E146-1EC7-4E81-8DFC-544AA1BD77C3}"/>
              </a:ext>
            </a:extLst>
          </p:cNvPr>
          <p:cNvGrpSpPr/>
          <p:nvPr/>
        </p:nvGrpSpPr>
        <p:grpSpPr>
          <a:xfrm>
            <a:off x="8865710" y="1752466"/>
            <a:ext cx="2324100" cy="1803400"/>
            <a:chOff x="8865710" y="1752466"/>
            <a:chExt cx="2324100" cy="1803400"/>
          </a:xfrm>
        </p:grpSpPr>
        <p:pic>
          <p:nvPicPr>
            <p:cNvPr id="12" name="">
              <a:extLst>
                <a:ext uri="{FF2B5EF4-FFF2-40B4-BE49-F238E27FC236}">
                  <a16:creationId xmlns:a16="http://schemas.microsoft.com/office/drawing/2014/main" id="{26C6531F-7C5F-4816-A0AE-BD9BBEFB2435}"/>
                </a:ext>
              </a:extLst>
            </p:cNvPr>
            <p:cNvPicPr>
              <a:picLocks noChangeAspect="1"/>
            </p:cNvPicPr>
            <p:nvPr/>
          </p:nvPicPr>
          <p:blipFill>
            <a:blip r:embed="rId3"/>
            <a:srcRect/>
            <a:stretch>
              <a:fillRect/>
            </a:stretch>
          </p:blipFill>
          <p:spPr>
            <a:xfrm>
              <a:off x="8865710" y="1752466"/>
              <a:ext cx="2324100" cy="1803400"/>
            </a:xfrm>
            <a:prstGeom prst="rect">
              <a:avLst/>
            </a:prstGeom>
          </p:spPr>
        </p:pic>
        <p:pic>
          <p:nvPicPr>
            <p:cNvPr id="33" name="">
              <a:extLst>
                <a:ext uri="{FF2B5EF4-FFF2-40B4-BE49-F238E27FC236}">
                  <a16:creationId xmlns:a16="http://schemas.microsoft.com/office/drawing/2014/main" id="{0C5AC4F7-4133-467B-A650-C06D35ABAE06}"/>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9160571" y="2001114"/>
              <a:ext cx="1858612" cy="1232906"/>
            </a:xfrm>
            <a:prstGeom prst="rect">
              <a:avLst/>
            </a:prstGeom>
            <a:noFill/>
            <a:ln>
              <a:noFill/>
            </a:ln>
          </p:spPr>
        </p:pic>
      </p:grpSp>
      <p:grpSp>
        <p:nvGrpSpPr>
          <p:cNvPr id="6" name="">
            <a:extLst>
              <a:ext uri="{FF2B5EF4-FFF2-40B4-BE49-F238E27FC236}">
                <a16:creationId xmlns:a16="http://schemas.microsoft.com/office/drawing/2014/main" id="{AE9B133D-1D92-4721-9B00-B2FBEAD1EE7D}"/>
              </a:ext>
            </a:extLst>
          </p:cNvPr>
          <p:cNvGrpSpPr/>
          <p:nvPr/>
        </p:nvGrpSpPr>
        <p:grpSpPr>
          <a:xfrm>
            <a:off x="8839200" y="4298950"/>
            <a:ext cx="2324100" cy="1803400"/>
            <a:chOff x="8839200" y="4298950"/>
            <a:chExt cx="2324100" cy="1803400"/>
          </a:xfrm>
        </p:grpSpPr>
        <p:pic>
          <p:nvPicPr>
            <p:cNvPr id="13" name="">
              <a:extLst>
                <a:ext uri="{FF2B5EF4-FFF2-40B4-BE49-F238E27FC236}">
                  <a16:creationId xmlns:a16="http://schemas.microsoft.com/office/drawing/2014/main" id="{F57857FD-AEF4-4200-ACF4-437B27276579}"/>
                </a:ext>
              </a:extLst>
            </p:cNvPr>
            <p:cNvPicPr>
              <a:picLocks noChangeAspect="1"/>
            </p:cNvPicPr>
            <p:nvPr/>
          </p:nvPicPr>
          <p:blipFill>
            <a:blip r:embed="rId3"/>
            <a:srcRect/>
            <a:stretch>
              <a:fillRect/>
            </a:stretch>
          </p:blipFill>
          <p:spPr>
            <a:xfrm>
              <a:off x="8839200" y="4298950"/>
              <a:ext cx="2324100" cy="1803400"/>
            </a:xfrm>
            <a:prstGeom prst="rect">
              <a:avLst/>
            </a:prstGeom>
          </p:spPr>
        </p:pic>
        <p:pic>
          <p:nvPicPr>
            <p:cNvPr id="34" name="">
              <a:extLst>
                <a:ext uri="{FF2B5EF4-FFF2-40B4-BE49-F238E27FC236}">
                  <a16:creationId xmlns:a16="http://schemas.microsoft.com/office/drawing/2014/main" id="{EE3B4632-D265-4E3F-B315-F187511D9A8F}"/>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9134061" y="4588233"/>
              <a:ext cx="1808540" cy="1224834"/>
            </a:xfrm>
            <a:prstGeom prst="rect">
              <a:avLst/>
            </a:prstGeom>
          </p:spPr>
        </p:pic>
      </p:grpSp>
      <p:grpSp>
        <p:nvGrpSpPr>
          <p:cNvPr id="7" name="">
            <a:extLst>
              <a:ext uri="{FF2B5EF4-FFF2-40B4-BE49-F238E27FC236}">
                <a16:creationId xmlns:a16="http://schemas.microsoft.com/office/drawing/2014/main" id="{E0DDA4BB-0304-489F-90A9-F899AC4638D6}"/>
              </a:ext>
            </a:extLst>
          </p:cNvPr>
          <p:cNvGrpSpPr/>
          <p:nvPr/>
        </p:nvGrpSpPr>
        <p:grpSpPr>
          <a:xfrm>
            <a:off x="6235700" y="4298950"/>
            <a:ext cx="2324100" cy="1803400"/>
            <a:chOff x="6235700" y="4298950"/>
            <a:chExt cx="2324100" cy="1803400"/>
          </a:xfrm>
        </p:grpSpPr>
        <p:pic>
          <p:nvPicPr>
            <p:cNvPr id="14" name="">
              <a:extLst>
                <a:ext uri="{FF2B5EF4-FFF2-40B4-BE49-F238E27FC236}">
                  <a16:creationId xmlns:a16="http://schemas.microsoft.com/office/drawing/2014/main" id="{AC5B2CD9-ADEC-433F-BF0A-FF9A3CD80EA2}"/>
                </a:ext>
              </a:extLst>
            </p:cNvPr>
            <p:cNvPicPr>
              <a:picLocks noChangeAspect="1"/>
            </p:cNvPicPr>
            <p:nvPr/>
          </p:nvPicPr>
          <p:blipFill>
            <a:blip r:embed="rId3"/>
            <a:srcRect/>
            <a:stretch>
              <a:fillRect/>
            </a:stretch>
          </p:blipFill>
          <p:spPr>
            <a:xfrm>
              <a:off x="6235700" y="4298950"/>
              <a:ext cx="2324100" cy="1803400"/>
            </a:xfrm>
            <a:prstGeom prst="rect">
              <a:avLst/>
            </a:prstGeom>
          </p:spPr>
        </p:pic>
        <p:pic>
          <p:nvPicPr>
            <p:cNvPr id="35" name="">
              <a:extLst>
                <a:ext uri="{FF2B5EF4-FFF2-40B4-BE49-F238E27FC236}">
                  <a16:creationId xmlns:a16="http://schemas.microsoft.com/office/drawing/2014/main" id="{10A7947E-41E6-48B8-A9C8-40C7730A9CD0}"/>
                </a:ext>
              </a:extLst>
            </p:cNvPr>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6540864" y="4537161"/>
              <a:ext cx="1803958" cy="1275905"/>
            </a:xfrm>
            <a:prstGeom prst="rect">
              <a:avLst/>
            </a:prstGeom>
          </p:spPr>
        </p:pic>
      </p:grpSp>
      <p:sp>
        <p:nvSpPr>
          <p:cNvPr id="36" name="">
            <a:extLst>
              <a:ext uri="{FF2B5EF4-FFF2-40B4-BE49-F238E27FC236}">
                <a16:creationId xmlns:a16="http://schemas.microsoft.com/office/drawing/2014/main" id="{69338248-05CD-400E-8319-055FE01E49E8}"/>
              </a:ext>
            </a:extLst>
          </p:cNvPr>
          <p:cNvSpPr txBox="1"/>
          <p:nvPr/>
        </p:nvSpPr>
        <p:spPr>
          <a:xfrm>
            <a:off x="4952107" y="1011980"/>
            <a:ext cx="2311400" cy="457200"/>
          </a:xfrm>
          <a:prstGeom prst="rect">
            <a:avLst/>
          </a:prstGeom>
        </p:spPr>
        <p:txBody>
          <a:bodyPr vert="horz" rtlCol="0" anchor="t" anchorCtr="0">
            <a:noAutofit/>
          </a:bodyPr>
          <a:lstStyle/>
          <a:p>
            <a:pPr algn="ctr">
              <a:lnSpc>
                <a:spcPct val="100000"/>
              </a:lnSpc>
            </a:pPr>
            <a:endParaRPr lang="zh-CN" altLang="en-US" dirty="0">
              <a:latin typeface="微软雅黑" panose="020B0503020204020204" pitchFamily="34" charset="-122"/>
              <a:ea typeface="微软雅黑" panose="020B0503020204020204" pitchFamily="34" charset="-122"/>
              <a:cs typeface="OPPOSans B" panose="00020600040101010101" pitchFamily="18" charset="-122"/>
              <a:sym typeface="OPPOSans R" panose="00020600040101010101" pitchFamily="18" charset="-122"/>
            </a:endParaRPr>
          </a:p>
        </p:txBody>
      </p:sp>
    </p:spTree>
    <p:extLst>
      <p:ext uri="{BB962C8B-B14F-4D97-AF65-F5344CB8AC3E}">
        <p14:creationId xmlns:p14="http://schemas.microsoft.com/office/powerpoint/2010/main" val="4197613059"/>
      </p:ext>
    </p:extLst>
  </p:cSld>
  <p:clrMapOvr>
    <a:masterClrMapping/>
  </p:clrMapOvr>
</p:sld>
</file>

<file path=ppt/slides/slide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
            <a:extLst>
              <a:ext uri="{FF2B5EF4-FFF2-40B4-BE49-F238E27FC236}">
                <a16:creationId xmlns:a16="http://schemas.microsoft.com/office/drawing/2014/main" id="{0A70DDF5-8D82-4A83-9727-5C00878BC912}"/>
              </a:ext>
            </a:extLst>
          </p:cNvPr>
          <p:cNvSpPr>
            <a:spLocks noGrp="1"/>
          </p:cNvSpPr>
          <p:nvPr>
            <p:ph type="title"/>
          </p:nvPr>
        </p:nvSpPr>
        <p:spPr>
          <a:xfrm>
            <a:off x="5312229" y="2437645"/>
            <a:ext cx="3884715" cy="1089529"/>
          </a:xfrm>
        </p:spPr>
        <p:txBody>
          <a:bodyPr>
            <a:spAutoFit/>
          </a:bodyPr>
          <a:lstStyle/>
          <a:p>
            <a:r>
              <a:rPr lang="zh-CN" altLang="en-US" dirty="0">
                <a:latin typeface="+mj-ea"/>
                <a:cs typeface="+mn-ea"/>
                <a:sym typeface="+mn-lt"/>
              </a:rPr>
              <a:t>年度回顾</a:t>
            </a:r>
          </a:p>
        </p:txBody>
      </p:sp>
      <p:sp>
        <p:nvSpPr>
          <p:cNvPr id="11" name="">
            <a:extLst>
              <a:ext uri="{FF2B5EF4-FFF2-40B4-BE49-F238E27FC236}">
                <a16:creationId xmlns:a16="http://schemas.microsoft.com/office/drawing/2014/main" id="{959BEDBB-46A9-4D5E-85C9-979D9348CBAE}"/>
              </a:ext>
            </a:extLst>
          </p:cNvPr>
          <p:cNvSpPr>
            <a:spLocks noGrp="1"/>
          </p:cNvSpPr>
          <p:nvPr>
            <p:ph sz="quarter" idx="10"/>
          </p:nvPr>
        </p:nvSpPr>
        <p:spPr>
          <a:xfrm>
            <a:off x="5364719" y="3737601"/>
            <a:ext cx="2864881" cy="286232"/>
          </a:xfrm>
        </p:spPr>
        <p:txBody>
          <a:bodyPr>
            <a:spAutoFit/>
          </a:bodyPr>
          <a:lstStyle/>
          <a:p>
            <a:r>
              <a:rPr lang="en-US" altLang="zh-CN" dirty="0">
                <a:cs typeface="+mn-ea"/>
                <a:sym typeface="+mn-lt"/>
              </a:rPr>
              <a:t>ANNUAL REVIEW</a:t>
            </a:r>
          </a:p>
        </p:txBody>
      </p:sp>
      <p:sp>
        <p:nvSpPr>
          <p:cNvPr id="4" name="">
            <a:extLst>
              <a:ext uri="{FF2B5EF4-FFF2-40B4-BE49-F238E27FC236}">
                <a16:creationId xmlns:a16="http://schemas.microsoft.com/office/drawing/2014/main" id="{FF501B7E-F023-4D1E-BB34-D43AF793B470}"/>
              </a:ext>
            </a:extLst>
          </p:cNvPr>
          <p:cNvSpPr>
            <a:spLocks noGrp="1"/>
          </p:cNvSpPr>
          <p:nvPr>
            <p:ph sz="quarter" idx="11"/>
          </p:nvPr>
        </p:nvSpPr>
        <p:spPr>
          <a:xfrm>
            <a:off x="2995056" y="2492375"/>
            <a:ext cx="2209990" cy="1795876"/>
          </a:xfrm>
        </p:spPr>
        <p:txBody>
          <a:bodyPr wrap="square">
            <a:spAutoFit/>
          </a:bodyPr>
          <a:lstStyle/>
          <a:p>
            <a:r>
              <a:rPr lang="en-US" altLang="zh-CN" dirty="0">
                <a:cs typeface="+mn-ea"/>
                <a:sym typeface="+mn-lt"/>
              </a:rPr>
              <a:t>01</a:t>
            </a:r>
            <a:endParaRPr lang="zh-CN" altLang="en-US" dirty="0">
              <a:cs typeface="+mn-ea"/>
              <a:sym typeface="+mn-lt"/>
            </a:endParaRPr>
          </a:p>
        </p:txBody>
      </p:sp>
    </p:spTree>
    <p:extLst>
      <p:ext uri="{BB962C8B-B14F-4D97-AF65-F5344CB8AC3E}">
        <p14:creationId xmlns:p14="http://schemas.microsoft.com/office/powerpoint/2010/main" val="1293894374"/>
      </p:ext>
    </p:extLst>
  </p:cSld>
  <p:clrMapOvr>
    <a:masterClrMapping/>
  </p:clrMapOvr>
</p:sld>
</file>

<file path=ppt/slides/slide3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a:extLst>
              <a:ext uri="{FF2B5EF4-FFF2-40B4-BE49-F238E27FC236}">
                <a16:creationId xmlns:a16="http://schemas.microsoft.com/office/drawing/2014/main" id="{837298FE-C25E-4AE8-BF8C-90756179D66F}"/>
              </a:ext>
            </a:extLst>
          </p:cNvPr>
          <p:cNvSpPr/>
          <p:nvPr/>
        </p:nvSpPr>
        <p:spPr>
          <a:xfrm>
            <a:off x="3541458" y="1296235"/>
            <a:ext cx="5109092" cy="1717330"/>
          </a:xfrm>
          <a:prstGeom prst="rect">
            <a:avLst/>
          </a:prstGeom>
        </p:spPr>
        <p:txBody>
          <a:bodyPr wrap="none">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zh-CN" altLang="en-US" sz="9000" b="1" kern="100" spc="600" dirty="0">
                <a:gradFill>
                  <a:gsLst>
                    <a:gs pos="0">
                      <a:prstClr val="white">
                        <a:lumMod val="95000"/>
                      </a:prstClr>
                    </a:gs>
                    <a:gs pos="100000">
                      <a:srgbClr val="F2CB6F"/>
                    </a:gs>
                  </a:gsLst>
                  <a:lin ang="5400000" scaled="1"/>
                </a:gradFill>
                <a:effectLst>
                  <a:outerShdw blurRad="38100" dist="38100" dir="2700000" algn="tl">
                    <a:srgbClr val="000000">
                      <a:alpha val="43137"/>
                    </a:srgbClr>
                  </a:outerShdw>
                </a:effectLst>
                <a:latin typeface="+mj-ea"/>
                <a:ea typeface="+mj-ea"/>
                <a:cs typeface="+mn-ea"/>
                <a:sym typeface="+mn-lt"/>
              </a:rPr>
              <a:t>谢谢观看</a:t>
            </a:r>
            <a:endParaRPr kumimoji="0" lang="en-US" altLang="zh-CN" sz="9000" b="1" i="0" u="none" strike="noStrike" kern="100" cap="none" spc="600" normalizeH="0" baseline="0" noProof="0" dirty="0">
              <a:ln>
                <a:noFill/>
              </a:ln>
              <a:gradFill>
                <a:gsLst>
                  <a:gs pos="0">
                    <a:prstClr val="white">
                      <a:lumMod val="95000"/>
                    </a:prstClr>
                  </a:gs>
                  <a:gs pos="100000">
                    <a:srgbClr val="F2CB6F"/>
                  </a:gs>
                </a:gsLst>
                <a:lin ang="5400000" scaled="1"/>
              </a:gradFill>
              <a:effectLst>
                <a:outerShdw blurRad="38100" dist="38100" dir="2700000" algn="tl">
                  <a:srgbClr val="000000">
                    <a:alpha val="43137"/>
                  </a:srgbClr>
                </a:outerShdw>
              </a:effectLst>
              <a:uLnTx/>
              <a:uFillTx/>
              <a:latin typeface="+mj-ea"/>
              <a:ea typeface="+mj-ea"/>
              <a:cs typeface="+mn-ea"/>
              <a:sym typeface="+mn-lt"/>
            </a:endParaRPr>
          </a:p>
        </p:txBody>
      </p:sp>
      <p:sp>
        <p:nvSpPr>
          <p:cNvPr id="3" name="">
            <a:extLst>
              <a:ext uri="{FF2B5EF4-FFF2-40B4-BE49-F238E27FC236}">
                <a16:creationId xmlns:a16="http://schemas.microsoft.com/office/drawing/2014/main" id="{A7FF5CB5-B47A-409B-B103-6FE3C7AA2D6C}"/>
              </a:ext>
            </a:extLst>
          </p:cNvPr>
          <p:cNvSpPr txBox="1"/>
          <p:nvPr/>
        </p:nvSpPr>
        <p:spPr>
          <a:xfrm>
            <a:off x="4262206" y="3429000"/>
            <a:ext cx="3914842" cy="541751"/>
          </a:xfrm>
          <a:prstGeom prst="rect">
            <a:avLst/>
          </a:prstGeom>
          <a:noFill/>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2400" b="1" i="0" u="none" strike="noStrike" kern="100" cap="none" spc="200" normalizeH="0" baseline="0" noProof="0" dirty="0">
                <a:ln>
                  <a:noFill/>
                </a:ln>
                <a:uLnTx/>
                <a:uFillTx/>
                <a:cs typeface="+mn-ea"/>
                <a:sym typeface="+mn-lt"/>
              </a:rPr>
              <a:t>20XX</a:t>
            </a:r>
            <a:r>
              <a:rPr kumimoji="0" lang="zh-CN" altLang="en-US" sz="2400" b="1" i="0" u="none" strike="noStrike" kern="100" cap="none" spc="200" normalizeH="0" baseline="0" noProof="0" dirty="0">
                <a:ln>
                  <a:noFill/>
                </a:ln>
                <a:uLnTx/>
                <a:uFillTx/>
                <a:cs typeface="+mn-ea"/>
                <a:sym typeface="+mn-lt"/>
              </a:rPr>
              <a:t>公司年会活动策划</a:t>
            </a:r>
            <a:endParaRPr kumimoji="0" lang="en-US" altLang="zh-CN" sz="2400" b="1" i="0" u="none" strike="noStrike" kern="100" cap="none" spc="200" normalizeH="0" baseline="0" noProof="0" dirty="0">
              <a:ln>
                <a:noFill/>
              </a:ln>
              <a:uLnTx/>
              <a:uFillTx/>
              <a:cs typeface="+mn-ea"/>
              <a:sym typeface="+mn-lt"/>
            </a:endParaRPr>
          </a:p>
        </p:txBody>
      </p:sp>
      <p:sp>
        <p:nvSpPr>
          <p:cNvPr id="5" name="">
            <a:extLst>
              <a:ext uri="{FF2B5EF4-FFF2-40B4-BE49-F238E27FC236}">
                <a16:creationId xmlns:a16="http://schemas.microsoft.com/office/drawing/2014/main" id="{727677CA-0C07-4494-835D-EBF2AE0D7373}"/>
              </a:ext>
            </a:extLst>
          </p:cNvPr>
          <p:cNvSpPr txBox="1"/>
          <p:nvPr/>
        </p:nvSpPr>
        <p:spPr>
          <a:xfrm>
            <a:off x="4485042" y="3970751"/>
            <a:ext cx="1717836" cy="379078"/>
          </a:xfrm>
          <a:prstGeom prst="rect">
            <a:avLst/>
          </a:prstGeom>
          <a:noFill/>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1600" b="1" kern="100" spc="200" dirty="0" err="1">
                <a:cs typeface="+mn-ea"/>
                <a:sym typeface="+mn-lt"/>
              </a:rPr>
              <a:t>OfficePLUS</a:t>
            </a:r>
            <a:endParaRPr kumimoji="0" lang="en-US" altLang="zh-CN" sz="1600" b="1" i="0" u="none" strike="noStrike" kern="100" cap="none" spc="200" normalizeH="0" baseline="0" noProof="0" dirty="0">
              <a:ln>
                <a:noFill/>
              </a:ln>
              <a:uLnTx/>
              <a:uFillTx/>
              <a:cs typeface="+mn-ea"/>
              <a:sym typeface="+mn-lt"/>
            </a:endParaRPr>
          </a:p>
        </p:txBody>
      </p:sp>
      <p:sp>
        <p:nvSpPr>
          <p:cNvPr id="6" name="">
            <a:extLst>
              <a:ext uri="{FF2B5EF4-FFF2-40B4-BE49-F238E27FC236}">
                <a16:creationId xmlns:a16="http://schemas.microsoft.com/office/drawing/2014/main" id="{AA18AEEE-1EBE-7E29-C4E3-74D41E099C72}"/>
              </a:ext>
            </a:extLst>
          </p:cNvPr>
          <p:cNvSpPr txBox="1"/>
          <p:nvPr/>
        </p:nvSpPr>
        <p:spPr>
          <a:xfrm>
            <a:off x="6202878" y="4014763"/>
            <a:ext cx="1888177" cy="338554"/>
          </a:xfrm>
          <a:prstGeom prst="rect">
            <a:avLst/>
          </a:prstGeom>
          <a:noFill/>
        </p:spPr>
        <p:txBody>
          <a:bodyPr wrap="square" rtlCol="0">
            <a:spAutoFit/>
          </a:bodyPr>
          <a:lstStyle/>
          <a:p>
            <a:r>
              <a:rPr lang="zh-CN" altLang="en-US" sz="1600" dirty="0"/>
              <a:t>模板来源：宵宵</a:t>
            </a:r>
          </a:p>
        </p:txBody>
      </p:sp>
    </p:spTree>
    <p:extLst>
      <p:ext uri="{BB962C8B-B14F-4D97-AF65-F5344CB8AC3E}">
        <p14:creationId xmlns:p14="http://schemas.microsoft.com/office/powerpoint/2010/main" val="4204557641"/>
      </p:ext>
    </p:extLst>
  </p:cSld>
  <p:clrMapOvr>
    <a:masterClrMapping/>
  </p:clrMapOvr>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
            <a:extLst>
              <a:ext uri="{FF2B5EF4-FFF2-40B4-BE49-F238E27FC236}">
                <a16:creationId xmlns:a16="http://schemas.microsoft.com/office/drawing/2014/main" id="{FA344D40-6F86-4FEE-84B4-9C0785E4984A}"/>
              </a:ext>
            </a:extLst>
          </p:cNvPr>
          <p:cNvSpPr txBox="1"/>
          <p:nvPr/>
        </p:nvSpPr>
        <p:spPr>
          <a:xfrm>
            <a:off x="4848717" y="2377250"/>
            <a:ext cx="2410747" cy="8529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000" dirty="0">
              <a:cs typeface="+mn-ea"/>
              <a:sym typeface="+mn-lt"/>
            </a:endParaRPr>
          </a:p>
        </p:txBody>
      </p:sp>
      <p:grpSp>
        <p:nvGrpSpPr>
          <p:cNvPr id="9" name="">
            <a:extLst>
              <a:ext uri="{FF2B5EF4-FFF2-40B4-BE49-F238E27FC236}">
                <a16:creationId xmlns:a16="http://schemas.microsoft.com/office/drawing/2014/main" id="{2332A904-45AD-4764-9561-E823C547333D}"/>
              </a:ext>
            </a:extLst>
          </p:cNvPr>
          <p:cNvGrpSpPr/>
          <p:nvPr/>
        </p:nvGrpSpPr>
        <p:grpSpPr>
          <a:xfrm>
            <a:off x="1162949" y="1458180"/>
            <a:ext cx="2581382" cy="2581382"/>
            <a:chOff x="1162949" y="1458180"/>
            <a:chExt cx="2581382" cy="2581382"/>
          </a:xfrm>
        </p:grpSpPr>
        <p:grpSp>
          <p:nvGrpSpPr>
            <p:cNvPr id="5" name="">
              <a:extLst>
                <a:ext uri="{FF2B5EF4-FFF2-40B4-BE49-F238E27FC236}">
                  <a16:creationId xmlns:a16="http://schemas.microsoft.com/office/drawing/2014/main" id="{6700C492-C672-4D2B-BE3F-32684EB030F7}"/>
                </a:ext>
              </a:extLst>
            </p:cNvPr>
            <p:cNvGrpSpPr/>
            <p:nvPr/>
          </p:nvGrpSpPr>
          <p:grpSpPr>
            <a:xfrm>
              <a:off x="1162949" y="1458180"/>
              <a:ext cx="2581382" cy="2581382"/>
              <a:chOff x="1162949" y="1458180"/>
              <a:chExt cx="2581382" cy="2581382"/>
            </a:xfrm>
          </p:grpSpPr>
          <p:sp>
            <p:nvSpPr>
              <p:cNvPr id="44" name="">
                <a:extLst>
                  <a:ext uri="{FF2B5EF4-FFF2-40B4-BE49-F238E27FC236}">
                    <a16:creationId xmlns:a16="http://schemas.microsoft.com/office/drawing/2014/main" id="{7EC8C21C-0447-4E34-8230-1DC25E683751}"/>
                  </a:ext>
                </a:extLst>
              </p:cNvPr>
              <p:cNvSpPr/>
              <p:nvPr/>
            </p:nvSpPr>
            <p:spPr>
              <a:xfrm>
                <a:off x="1162949" y="1458180"/>
                <a:ext cx="2581382" cy="2581382"/>
              </a:xfrm>
              <a:prstGeom prst="ellipse">
                <a:avLst/>
              </a:prstGeom>
              <a:noFill/>
              <a:ln w="12700" cap="flat" cmpd="sng" algn="ctr">
                <a:solidFill>
                  <a:srgbClr val="FFC000"/>
                </a:solidFill>
                <a:prstDash val="dash"/>
                <a:miter lim="800000"/>
              </a:ln>
              <a:effectLst>
                <a:outerShdw blurRad="304800" dist="215900" dir="5400000" sx="92000" sy="92000" algn="t" rotWithShape="0">
                  <a:srgbClr val="C00000">
                    <a:alpha val="28000"/>
                  </a:srgb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25000"/>
                  </a:lnSpc>
                  <a:spcBef>
                    <a:spcPts val="100"/>
                  </a:spcBef>
                  <a:spcAft>
                    <a:spcPts val="100"/>
                  </a:spcAft>
                  <a:buClrTx/>
                  <a:buSzTx/>
                  <a:buFontTx/>
                  <a:buNone/>
                  <a:tabLst/>
                  <a:defRPr/>
                </a:pPr>
                <a:endParaRPr kumimoji="0" lang="zh-CN" altLang="en-US" sz="1800" b="0" i="0" u="none" strike="noStrike" kern="0" cap="none" spc="0" normalizeH="0" baseline="0" noProof="0">
                  <a:ln>
                    <a:noFill/>
                  </a:ln>
                  <a:solidFill>
                    <a:srgbClr val="FEFFFE"/>
                  </a:solidFill>
                  <a:effectLst/>
                  <a:uLnTx/>
                  <a:uFillTx/>
                  <a:cs typeface="+mn-ea"/>
                  <a:sym typeface="+mn-lt"/>
                </a:endParaRPr>
              </a:p>
            </p:txBody>
          </p:sp>
          <p:sp>
            <p:nvSpPr>
              <p:cNvPr id="45" name="">
                <a:extLst>
                  <a:ext uri="{FF2B5EF4-FFF2-40B4-BE49-F238E27FC236}">
                    <a16:creationId xmlns:a16="http://schemas.microsoft.com/office/drawing/2014/main" id="{63901119-4C8A-40C3-9A85-533E2EF99321}"/>
                  </a:ext>
                </a:extLst>
              </p:cNvPr>
              <p:cNvSpPr/>
              <p:nvPr/>
            </p:nvSpPr>
            <p:spPr>
              <a:xfrm>
                <a:off x="1294001" y="1589233"/>
                <a:ext cx="2319276" cy="2319276"/>
              </a:xfrm>
              <a:prstGeom prst="ellipse">
                <a:avLst/>
              </a:prstGeom>
              <a:solidFill>
                <a:schemeClr val="tx2">
                  <a:lumMod val="90000"/>
                  <a:alpha val="45000"/>
                </a:schemeClr>
              </a:solidFill>
              <a:ln w="12700" cap="flat" cmpd="sng" algn="ctr">
                <a:noFill/>
                <a:prstDash val="solid"/>
                <a:miter lim="800000"/>
              </a:ln>
              <a:effectLst>
                <a:outerShdw blurRad="304800" dist="546100" dir="5400000" sx="86000" sy="86000" algn="t" rotWithShape="0">
                  <a:srgbClr val="C00000">
                    <a:alpha val="40000"/>
                  </a:srgb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25000"/>
                  </a:lnSpc>
                  <a:spcBef>
                    <a:spcPts val="100"/>
                  </a:spcBef>
                  <a:spcAft>
                    <a:spcPts val="100"/>
                  </a:spcAft>
                  <a:buClrTx/>
                  <a:buSzTx/>
                  <a:buFontTx/>
                  <a:buNone/>
                  <a:tabLst/>
                  <a:defRPr/>
                </a:pPr>
                <a:endParaRPr kumimoji="0" lang="zh-CN" altLang="en-US" sz="1800" b="0" i="0" u="none" strike="noStrike" kern="0" cap="none" spc="0" normalizeH="0" baseline="0" noProof="0">
                  <a:ln>
                    <a:noFill/>
                  </a:ln>
                  <a:solidFill>
                    <a:srgbClr val="FEFFFE"/>
                  </a:solidFill>
                  <a:effectLst/>
                  <a:uLnTx/>
                  <a:uFillTx/>
                  <a:cs typeface="+mn-ea"/>
                  <a:sym typeface="+mn-lt"/>
                </a:endParaRPr>
              </a:p>
            </p:txBody>
          </p:sp>
        </p:grpSp>
        <p:sp>
          <p:nvSpPr>
            <p:cNvPr id="46" name="">
              <a:extLst>
                <a:ext uri="{FF2B5EF4-FFF2-40B4-BE49-F238E27FC236}">
                  <a16:creationId xmlns:a16="http://schemas.microsoft.com/office/drawing/2014/main" id="{6CBAD87B-E522-4AA2-BC74-0DA3DB068B27}"/>
                </a:ext>
              </a:extLst>
            </p:cNvPr>
            <p:cNvSpPr txBox="1">
              <a:spLocks/>
            </p:cNvSpPr>
            <p:nvPr/>
          </p:nvSpPr>
          <p:spPr>
            <a:xfrm>
              <a:off x="1590674" y="2377251"/>
              <a:ext cx="1562101" cy="759310"/>
            </a:xfrm>
            <a:prstGeom prst="rect">
              <a:avLst/>
            </a:prstGeom>
          </p:spPr>
          <p:txBody>
            <a:bodyPr>
              <a:spAutoFit/>
            </a:bodyPr>
            <a:lst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a:lstStyle>
            <a:p>
              <a:pPr marL="0" marR="0" lvl="0" indent="0" algn="ctr" defTabSz="742950" rtl="0" eaLnBrk="1" fontAlgn="auto" latinLnBrk="0" hangingPunct="1">
                <a:lnSpc>
                  <a:spcPct val="90000"/>
                </a:lnSpc>
                <a:spcBef>
                  <a:spcPts val="813"/>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effectLst/>
                  <a:uLnTx/>
                  <a:uFillTx/>
                  <a:cs typeface="+mn-ea"/>
                  <a:sym typeface="+mn-lt"/>
                </a:rPr>
                <a:t>产品</a:t>
              </a:r>
              <a:r>
                <a:rPr kumimoji="0" lang="en-US" altLang="zh-CN" sz="1800" b="0" i="0" u="none" strike="noStrike" kern="1200" cap="none" spc="0" normalizeH="0" baseline="0" noProof="0" dirty="0">
                  <a:ln>
                    <a:noFill/>
                  </a:ln>
                  <a:effectLst/>
                  <a:uLnTx/>
                  <a:uFillTx/>
                  <a:cs typeface="+mn-ea"/>
                  <a:sym typeface="+mn-lt"/>
                </a:rPr>
                <a:t>1 </a:t>
              </a:r>
              <a:r>
                <a:rPr kumimoji="0" lang="zh-CN" altLang="en-US" sz="1800" b="0" i="0" u="none" strike="noStrike" kern="1200" cap="none" spc="0" normalizeH="0" baseline="0" noProof="0" dirty="0">
                  <a:ln>
                    <a:noFill/>
                  </a:ln>
                  <a:effectLst/>
                  <a:uLnTx/>
                  <a:uFillTx/>
                  <a:cs typeface="+mn-ea"/>
                  <a:sym typeface="+mn-lt"/>
                </a:rPr>
                <a:t>销售额</a:t>
              </a:r>
              <a:endParaRPr kumimoji="0" lang="en-US" altLang="zh-CN" sz="1800" b="0" i="0" u="none" strike="noStrike" kern="1200" cap="none" spc="0" normalizeH="0" baseline="0" noProof="0" dirty="0">
                <a:ln>
                  <a:noFill/>
                </a:ln>
                <a:effectLst/>
                <a:uLnTx/>
                <a:uFillTx/>
                <a:cs typeface="+mn-ea"/>
                <a:sym typeface="+mn-lt"/>
              </a:endParaRPr>
            </a:p>
            <a:p>
              <a:pPr marL="0" marR="0" lvl="0" indent="0" algn="ctr" defTabSz="742950" rtl="0" eaLnBrk="1" fontAlgn="auto" latinLnBrk="0" hangingPunct="1">
                <a:lnSpc>
                  <a:spcPct val="90000"/>
                </a:lnSpc>
                <a:spcBef>
                  <a:spcPts val="813"/>
                </a:spcBef>
                <a:spcAft>
                  <a:spcPts val="0"/>
                </a:spcAft>
                <a:buClrTx/>
                <a:buSzTx/>
                <a:buFont typeface="Arial" panose="020B0604020202020204" pitchFamily="34" charset="0"/>
                <a:buNone/>
                <a:tabLst/>
                <a:defRPr/>
              </a:pPr>
              <a:r>
                <a:rPr kumimoji="0" lang="en-US" altLang="zh-CN" sz="2275" b="0" i="0" u="none" strike="noStrike" kern="1200" cap="none" spc="0" normalizeH="0" baseline="0" noProof="0" dirty="0">
                  <a:ln>
                    <a:noFill/>
                  </a:ln>
                  <a:effectLst/>
                  <a:uLnTx/>
                  <a:uFillTx/>
                  <a:cs typeface="+mn-ea"/>
                  <a:sym typeface="+mn-lt"/>
                </a:rPr>
                <a:t>50W</a:t>
              </a:r>
              <a:endParaRPr kumimoji="0" lang="zh-CN" altLang="en-US" sz="2275" b="0" i="0" u="none" strike="noStrike" kern="1200" cap="none" spc="0" normalizeH="0" baseline="0" noProof="0" dirty="0">
                <a:ln>
                  <a:noFill/>
                </a:ln>
                <a:effectLst/>
                <a:uLnTx/>
                <a:uFillTx/>
                <a:cs typeface="+mn-ea"/>
                <a:sym typeface="+mn-lt"/>
              </a:endParaRPr>
            </a:p>
          </p:txBody>
        </p:sp>
      </p:grpSp>
      <p:grpSp>
        <p:nvGrpSpPr>
          <p:cNvPr id="10" name="">
            <a:extLst>
              <a:ext uri="{FF2B5EF4-FFF2-40B4-BE49-F238E27FC236}">
                <a16:creationId xmlns:a16="http://schemas.microsoft.com/office/drawing/2014/main" id="{6AA11AB6-E3FC-4805-A20D-6C679A600410}"/>
              </a:ext>
            </a:extLst>
          </p:cNvPr>
          <p:cNvGrpSpPr/>
          <p:nvPr/>
        </p:nvGrpSpPr>
        <p:grpSpPr>
          <a:xfrm>
            <a:off x="4763399" y="1458180"/>
            <a:ext cx="2581382" cy="2581382"/>
            <a:chOff x="4763399" y="1458180"/>
            <a:chExt cx="2581382" cy="2581382"/>
          </a:xfrm>
        </p:grpSpPr>
        <p:grpSp>
          <p:nvGrpSpPr>
            <p:cNvPr id="6" name="">
              <a:extLst>
                <a:ext uri="{FF2B5EF4-FFF2-40B4-BE49-F238E27FC236}">
                  <a16:creationId xmlns:a16="http://schemas.microsoft.com/office/drawing/2014/main" id="{DC72453C-D19A-4DF3-BD07-C80FBA169DDE}"/>
                </a:ext>
              </a:extLst>
            </p:cNvPr>
            <p:cNvGrpSpPr/>
            <p:nvPr/>
          </p:nvGrpSpPr>
          <p:grpSpPr>
            <a:xfrm>
              <a:off x="4763399" y="1458180"/>
              <a:ext cx="2581382" cy="2581382"/>
              <a:chOff x="4763399" y="1458180"/>
              <a:chExt cx="2581382" cy="2581382"/>
            </a:xfrm>
          </p:grpSpPr>
          <p:sp>
            <p:nvSpPr>
              <p:cNvPr id="48" name="">
                <a:extLst>
                  <a:ext uri="{FF2B5EF4-FFF2-40B4-BE49-F238E27FC236}">
                    <a16:creationId xmlns:a16="http://schemas.microsoft.com/office/drawing/2014/main" id="{FDD9B3D4-2750-4676-9BA8-E9DD8E6D2FB7}"/>
                  </a:ext>
                </a:extLst>
              </p:cNvPr>
              <p:cNvSpPr/>
              <p:nvPr/>
            </p:nvSpPr>
            <p:spPr>
              <a:xfrm>
                <a:off x="4763399" y="1458180"/>
                <a:ext cx="2581382" cy="2581382"/>
              </a:xfrm>
              <a:prstGeom prst="ellipse">
                <a:avLst/>
              </a:prstGeom>
              <a:noFill/>
              <a:ln w="12700" cap="flat" cmpd="sng" algn="ctr">
                <a:solidFill>
                  <a:srgbClr val="FFC000"/>
                </a:solidFill>
                <a:prstDash val="dash"/>
                <a:miter lim="800000"/>
              </a:ln>
              <a:effectLst>
                <a:outerShdw blurRad="304800" dist="215900" dir="5400000" sx="92000" sy="92000" algn="t" rotWithShape="0">
                  <a:srgbClr val="C00000">
                    <a:alpha val="28000"/>
                  </a:srgb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25000"/>
                  </a:lnSpc>
                  <a:spcBef>
                    <a:spcPts val="100"/>
                  </a:spcBef>
                  <a:spcAft>
                    <a:spcPts val="100"/>
                  </a:spcAft>
                  <a:buClrTx/>
                  <a:buSzTx/>
                  <a:buFontTx/>
                  <a:buNone/>
                  <a:tabLst/>
                  <a:defRPr/>
                </a:pPr>
                <a:endParaRPr kumimoji="0" lang="zh-CN" altLang="en-US" sz="1800" b="0" i="0" u="none" strike="noStrike" kern="0" cap="none" spc="0" normalizeH="0" baseline="0" noProof="0">
                  <a:ln>
                    <a:noFill/>
                  </a:ln>
                  <a:solidFill>
                    <a:srgbClr val="FEFFFE"/>
                  </a:solidFill>
                  <a:effectLst/>
                  <a:uLnTx/>
                  <a:uFillTx/>
                  <a:cs typeface="+mn-ea"/>
                  <a:sym typeface="+mn-lt"/>
                </a:endParaRPr>
              </a:p>
            </p:txBody>
          </p:sp>
          <p:sp>
            <p:nvSpPr>
              <p:cNvPr id="49" name="">
                <a:extLst>
                  <a:ext uri="{FF2B5EF4-FFF2-40B4-BE49-F238E27FC236}">
                    <a16:creationId xmlns:a16="http://schemas.microsoft.com/office/drawing/2014/main" id="{E0B37C1F-39EE-4B19-804E-C1825E25583E}"/>
                  </a:ext>
                </a:extLst>
              </p:cNvPr>
              <p:cNvSpPr/>
              <p:nvPr/>
            </p:nvSpPr>
            <p:spPr>
              <a:xfrm>
                <a:off x="4894452" y="1589233"/>
                <a:ext cx="2319276" cy="2319276"/>
              </a:xfrm>
              <a:prstGeom prst="ellipse">
                <a:avLst/>
              </a:prstGeom>
              <a:solidFill>
                <a:schemeClr val="tx2">
                  <a:lumMod val="90000"/>
                  <a:alpha val="45000"/>
                </a:schemeClr>
              </a:solidFill>
              <a:ln w="12700" cap="flat" cmpd="sng" algn="ctr">
                <a:noFill/>
                <a:prstDash val="solid"/>
                <a:miter lim="800000"/>
              </a:ln>
              <a:effectLst>
                <a:outerShdw blurRad="304800" dist="546100" dir="5400000" sx="86000" sy="86000" algn="t" rotWithShape="0">
                  <a:srgbClr val="C00000">
                    <a:alpha val="40000"/>
                  </a:srgb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spcBef>
                    <a:spcPts val="100"/>
                  </a:spcBef>
                  <a:spcAft>
                    <a:spcPts val="100"/>
                  </a:spcAft>
                </a:pPr>
                <a:endParaRPr lang="zh-CN" altLang="en-US" kern="0">
                  <a:solidFill>
                    <a:srgbClr val="FEFFFE"/>
                  </a:solidFill>
                  <a:cs typeface="+mn-ea"/>
                  <a:sym typeface="+mn-lt"/>
                </a:endParaRPr>
              </a:p>
            </p:txBody>
          </p:sp>
        </p:grpSp>
        <p:sp>
          <p:nvSpPr>
            <p:cNvPr id="53" name="">
              <a:extLst>
                <a:ext uri="{FF2B5EF4-FFF2-40B4-BE49-F238E27FC236}">
                  <a16:creationId xmlns:a16="http://schemas.microsoft.com/office/drawing/2014/main" id="{B05F8C63-74E0-48AF-A982-5D00F5A687E3}"/>
                </a:ext>
              </a:extLst>
            </p:cNvPr>
            <p:cNvSpPr txBox="1"/>
            <p:nvPr/>
          </p:nvSpPr>
          <p:spPr>
            <a:xfrm>
              <a:off x="5314950" y="2377250"/>
              <a:ext cx="1543050" cy="852971"/>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1800" dirty="0">
                  <a:cs typeface="+mn-ea"/>
                  <a:sym typeface="+mn-lt"/>
                </a:rPr>
                <a:t>产品</a:t>
              </a:r>
              <a:r>
                <a:rPr lang="en-US" altLang="zh-CN" sz="1800" dirty="0">
                  <a:cs typeface="+mn-ea"/>
                  <a:sym typeface="+mn-lt"/>
                </a:rPr>
                <a:t>2 </a:t>
              </a:r>
              <a:r>
                <a:rPr lang="zh-CN" altLang="en-US" sz="1800" dirty="0">
                  <a:cs typeface="+mn-ea"/>
                  <a:sym typeface="+mn-lt"/>
                </a:rPr>
                <a:t>销售额</a:t>
              </a:r>
              <a:endParaRPr lang="en-US" altLang="zh-CN" sz="1800" dirty="0">
                <a:cs typeface="+mn-ea"/>
                <a:sym typeface="+mn-lt"/>
              </a:endParaRPr>
            </a:p>
            <a:p>
              <a:pPr marL="0" indent="0" algn="ctr">
                <a:buFont typeface="Arial" panose="020B0604020202020204" pitchFamily="34" charset="0"/>
                <a:buNone/>
              </a:pPr>
              <a:r>
                <a:rPr lang="en-US" altLang="zh-CN" dirty="0">
                  <a:cs typeface="+mn-ea"/>
                  <a:sym typeface="+mn-lt"/>
                </a:rPr>
                <a:t>40W</a:t>
              </a:r>
              <a:endParaRPr lang="zh-CN" altLang="en-US" dirty="0">
                <a:cs typeface="+mn-ea"/>
                <a:sym typeface="+mn-lt"/>
              </a:endParaRPr>
            </a:p>
          </p:txBody>
        </p:sp>
      </p:grpSp>
      <p:grpSp>
        <p:nvGrpSpPr>
          <p:cNvPr id="11" name="">
            <a:extLst>
              <a:ext uri="{FF2B5EF4-FFF2-40B4-BE49-F238E27FC236}">
                <a16:creationId xmlns:a16="http://schemas.microsoft.com/office/drawing/2014/main" id="{5A0897D1-910F-452E-9332-6E4E7DBA9A0A}"/>
              </a:ext>
            </a:extLst>
          </p:cNvPr>
          <p:cNvGrpSpPr/>
          <p:nvPr/>
        </p:nvGrpSpPr>
        <p:grpSpPr>
          <a:xfrm>
            <a:off x="8363849" y="1458180"/>
            <a:ext cx="2581382" cy="2581382"/>
            <a:chOff x="8363849" y="1458180"/>
            <a:chExt cx="2581382" cy="2581382"/>
          </a:xfrm>
        </p:grpSpPr>
        <p:grpSp>
          <p:nvGrpSpPr>
            <p:cNvPr id="7" name="">
              <a:extLst>
                <a:ext uri="{FF2B5EF4-FFF2-40B4-BE49-F238E27FC236}">
                  <a16:creationId xmlns:a16="http://schemas.microsoft.com/office/drawing/2014/main" id="{D9B69FFA-668B-4226-9B8F-9A41A95F0DE1}"/>
                </a:ext>
              </a:extLst>
            </p:cNvPr>
            <p:cNvGrpSpPr/>
            <p:nvPr/>
          </p:nvGrpSpPr>
          <p:grpSpPr>
            <a:xfrm>
              <a:off x="8363849" y="1458180"/>
              <a:ext cx="2581382" cy="2581382"/>
              <a:chOff x="8363849" y="1458180"/>
              <a:chExt cx="2581382" cy="2581382"/>
            </a:xfrm>
          </p:grpSpPr>
          <p:sp>
            <p:nvSpPr>
              <p:cNvPr id="51" name="">
                <a:extLst>
                  <a:ext uri="{FF2B5EF4-FFF2-40B4-BE49-F238E27FC236}">
                    <a16:creationId xmlns:a16="http://schemas.microsoft.com/office/drawing/2014/main" id="{786A510D-006A-40F3-BEDC-B5E6F09D9CA4}"/>
                  </a:ext>
                </a:extLst>
              </p:cNvPr>
              <p:cNvSpPr/>
              <p:nvPr/>
            </p:nvSpPr>
            <p:spPr>
              <a:xfrm>
                <a:off x="8363849" y="1458180"/>
                <a:ext cx="2581382" cy="2581382"/>
              </a:xfrm>
              <a:prstGeom prst="ellipse">
                <a:avLst/>
              </a:prstGeom>
              <a:noFill/>
              <a:ln w="12700" cap="flat" cmpd="sng" algn="ctr">
                <a:solidFill>
                  <a:srgbClr val="FFC000"/>
                </a:solidFill>
                <a:prstDash val="dash"/>
                <a:miter lim="800000"/>
              </a:ln>
              <a:effectLst>
                <a:outerShdw blurRad="304800" dist="215900" dir="5400000" sx="92000" sy="92000" algn="t" rotWithShape="0">
                  <a:srgbClr val="C00000">
                    <a:alpha val="28000"/>
                  </a:srgb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25000"/>
                  </a:lnSpc>
                  <a:spcBef>
                    <a:spcPts val="100"/>
                  </a:spcBef>
                  <a:spcAft>
                    <a:spcPts val="100"/>
                  </a:spcAft>
                  <a:buClrTx/>
                  <a:buSzTx/>
                  <a:buFontTx/>
                  <a:buNone/>
                  <a:tabLst/>
                  <a:defRPr/>
                </a:pPr>
                <a:endParaRPr kumimoji="0" lang="zh-CN" altLang="en-US" sz="1800" b="0" i="0" u="none" strike="noStrike" kern="0" cap="none" spc="0" normalizeH="0" baseline="0" noProof="0">
                  <a:ln>
                    <a:noFill/>
                  </a:ln>
                  <a:solidFill>
                    <a:srgbClr val="FEFFFE"/>
                  </a:solidFill>
                  <a:effectLst/>
                  <a:uLnTx/>
                  <a:uFillTx/>
                  <a:cs typeface="+mn-ea"/>
                  <a:sym typeface="+mn-lt"/>
                </a:endParaRPr>
              </a:p>
            </p:txBody>
          </p:sp>
          <p:sp>
            <p:nvSpPr>
              <p:cNvPr id="52" name="">
                <a:extLst>
                  <a:ext uri="{FF2B5EF4-FFF2-40B4-BE49-F238E27FC236}">
                    <a16:creationId xmlns:a16="http://schemas.microsoft.com/office/drawing/2014/main" id="{F2EBC294-8D0F-4191-927A-01E74F5A9433}"/>
                  </a:ext>
                </a:extLst>
              </p:cNvPr>
              <p:cNvSpPr/>
              <p:nvPr/>
            </p:nvSpPr>
            <p:spPr>
              <a:xfrm>
                <a:off x="8494902" y="1589233"/>
                <a:ext cx="2319276" cy="2319276"/>
              </a:xfrm>
              <a:prstGeom prst="ellipse">
                <a:avLst/>
              </a:prstGeom>
              <a:solidFill>
                <a:schemeClr val="tx2">
                  <a:lumMod val="90000"/>
                  <a:alpha val="45000"/>
                </a:schemeClr>
              </a:solidFill>
              <a:ln w="12700" cap="flat" cmpd="sng" algn="ctr">
                <a:noFill/>
                <a:prstDash val="solid"/>
                <a:miter lim="800000"/>
              </a:ln>
              <a:effectLst>
                <a:outerShdw blurRad="304800" dist="546100" dir="5400000" sx="86000" sy="86000" algn="t" rotWithShape="0">
                  <a:srgbClr val="C00000">
                    <a:alpha val="40000"/>
                  </a:srgb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spcBef>
                    <a:spcPts val="100"/>
                  </a:spcBef>
                  <a:spcAft>
                    <a:spcPts val="100"/>
                  </a:spcAft>
                </a:pPr>
                <a:endParaRPr lang="zh-CN" altLang="en-US" kern="0">
                  <a:solidFill>
                    <a:srgbClr val="FEFFFE"/>
                  </a:solidFill>
                  <a:cs typeface="+mn-ea"/>
                  <a:sym typeface="+mn-lt"/>
                </a:endParaRPr>
              </a:p>
            </p:txBody>
          </p:sp>
        </p:grpSp>
        <p:sp>
          <p:nvSpPr>
            <p:cNvPr id="54" name="">
              <a:extLst>
                <a:ext uri="{FF2B5EF4-FFF2-40B4-BE49-F238E27FC236}">
                  <a16:creationId xmlns:a16="http://schemas.microsoft.com/office/drawing/2014/main" id="{A3E85628-2734-48FC-895B-5EA4646A7078}"/>
                </a:ext>
              </a:extLst>
            </p:cNvPr>
            <p:cNvSpPr txBox="1"/>
            <p:nvPr/>
          </p:nvSpPr>
          <p:spPr>
            <a:xfrm>
              <a:off x="8858250" y="2377250"/>
              <a:ext cx="1609726" cy="852971"/>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1800" dirty="0">
                  <a:cs typeface="+mn-ea"/>
                  <a:sym typeface="+mn-lt"/>
                </a:rPr>
                <a:t>产品</a:t>
              </a:r>
              <a:r>
                <a:rPr lang="en-US" altLang="zh-CN" sz="1800" dirty="0">
                  <a:cs typeface="+mn-ea"/>
                  <a:sym typeface="+mn-lt"/>
                </a:rPr>
                <a:t>3 </a:t>
              </a:r>
              <a:r>
                <a:rPr lang="zh-CN" altLang="en-US" sz="1800" dirty="0">
                  <a:cs typeface="+mn-ea"/>
                  <a:sym typeface="+mn-lt"/>
                </a:rPr>
                <a:t>销售额</a:t>
              </a:r>
              <a:endParaRPr lang="en-US" altLang="zh-CN" sz="1800" dirty="0">
                <a:cs typeface="+mn-ea"/>
                <a:sym typeface="+mn-lt"/>
              </a:endParaRPr>
            </a:p>
            <a:p>
              <a:pPr marL="0" indent="0" algn="ctr">
                <a:buFont typeface="Arial" panose="020B0604020202020204" pitchFamily="34" charset="0"/>
                <a:buNone/>
              </a:pPr>
              <a:r>
                <a:rPr lang="en-US" altLang="zh-CN" dirty="0">
                  <a:cs typeface="+mn-ea"/>
                  <a:sym typeface="+mn-lt"/>
                </a:rPr>
                <a:t>80W</a:t>
              </a:r>
              <a:endParaRPr lang="zh-CN" altLang="en-US" dirty="0">
                <a:cs typeface="+mn-ea"/>
                <a:sym typeface="+mn-lt"/>
              </a:endParaRPr>
            </a:p>
          </p:txBody>
        </p:sp>
      </p:grpSp>
      <p:grpSp>
        <p:nvGrpSpPr>
          <p:cNvPr id="12" name="">
            <a:extLst>
              <a:ext uri="{FF2B5EF4-FFF2-40B4-BE49-F238E27FC236}">
                <a16:creationId xmlns:a16="http://schemas.microsoft.com/office/drawing/2014/main" id="{AAB01C44-9934-45E2-96E2-8B50DE9C7C2A}"/>
              </a:ext>
            </a:extLst>
          </p:cNvPr>
          <p:cNvGrpSpPr/>
          <p:nvPr/>
        </p:nvGrpSpPr>
        <p:grpSpPr>
          <a:xfrm>
            <a:off x="683895" y="4340888"/>
            <a:ext cx="10740390" cy="2071087"/>
            <a:chOff x="683895" y="4340888"/>
            <a:chExt cx="10740390" cy="2071087"/>
          </a:xfrm>
        </p:grpSpPr>
        <p:grpSp>
          <p:nvGrpSpPr>
            <p:cNvPr id="8" name="">
              <a:extLst>
                <a:ext uri="{FF2B5EF4-FFF2-40B4-BE49-F238E27FC236}">
                  <a16:creationId xmlns:a16="http://schemas.microsoft.com/office/drawing/2014/main" id="{9654717C-25B1-4042-B59F-5228F9961428}"/>
                </a:ext>
              </a:extLst>
            </p:cNvPr>
            <p:cNvGrpSpPr/>
            <p:nvPr/>
          </p:nvGrpSpPr>
          <p:grpSpPr>
            <a:xfrm>
              <a:off x="683895" y="4340888"/>
              <a:ext cx="10740390" cy="2071087"/>
              <a:chOff x="683895" y="4340888"/>
              <a:chExt cx="10740390" cy="2071087"/>
            </a:xfrm>
          </p:grpSpPr>
          <p:sp>
            <p:nvSpPr>
              <p:cNvPr id="40" name="">
                <a:extLst>
                  <a:ext uri="{FF2B5EF4-FFF2-40B4-BE49-F238E27FC236}">
                    <a16:creationId xmlns:a16="http://schemas.microsoft.com/office/drawing/2014/main" id="{04A4D16C-A511-4E05-B1FF-16941D9BD45A}"/>
                  </a:ext>
                </a:extLst>
              </p:cNvPr>
              <p:cNvSpPr/>
              <p:nvPr/>
            </p:nvSpPr>
            <p:spPr>
              <a:xfrm>
                <a:off x="683895" y="5071609"/>
                <a:ext cx="10740390" cy="1340366"/>
              </a:xfrm>
              <a:custGeom>
                <a:avLst/>
                <a:gdLst>
                  <a:gd name="connsiteX0" fmla="*/ 838069 w 3934558"/>
                  <a:gd name="connsiteY0" fmla="*/ 0 h 831030"/>
                  <a:gd name="connsiteX1" fmla="*/ 3403181 w 3934558"/>
                  <a:gd name="connsiteY1" fmla="*/ 0 h 831030"/>
                  <a:gd name="connsiteX2" fmla="*/ 3934558 w 3934558"/>
                  <a:gd name="connsiteY2" fmla="*/ 831030 h 831030"/>
                  <a:gd name="connsiteX3" fmla="*/ 0 w 3934558"/>
                  <a:gd name="connsiteY3" fmla="*/ 831030 h 831030"/>
                  <a:gd name="connsiteX4" fmla="*/ 838069 w 3934558"/>
                  <a:gd name="connsiteY4" fmla="*/ 0 h 831030"/>
                  <a:gd name="connsiteX0-1" fmla="*/ 552713 w 3934558"/>
                  <a:gd name="connsiteY0-2" fmla="*/ 0 h 845544"/>
                  <a:gd name="connsiteX1-3" fmla="*/ 3403181 w 3934558"/>
                  <a:gd name="connsiteY1-4" fmla="*/ 14514 h 845544"/>
                  <a:gd name="connsiteX2-5" fmla="*/ 3934558 w 3934558"/>
                  <a:gd name="connsiteY2-6" fmla="*/ 845544 h 845544"/>
                  <a:gd name="connsiteX3-7" fmla="*/ 0 w 3934558"/>
                  <a:gd name="connsiteY3-8" fmla="*/ 845544 h 845544"/>
                  <a:gd name="connsiteX4-9" fmla="*/ 552713 w 3934558"/>
                  <a:gd name="connsiteY4-10" fmla="*/ 0 h 845544"/>
                  <a:gd name="connsiteX0-11" fmla="*/ 477807 w 3859652"/>
                  <a:gd name="connsiteY0-12" fmla="*/ 0 h 853164"/>
                  <a:gd name="connsiteX1-13" fmla="*/ 3328275 w 3859652"/>
                  <a:gd name="connsiteY1-14" fmla="*/ 14514 h 853164"/>
                  <a:gd name="connsiteX2-15" fmla="*/ 3859652 w 3859652"/>
                  <a:gd name="connsiteY2-16" fmla="*/ 845544 h 853164"/>
                  <a:gd name="connsiteX3-17" fmla="*/ 0 w 3859652"/>
                  <a:gd name="connsiteY3-18" fmla="*/ 853164 h 853164"/>
                  <a:gd name="connsiteX4-19" fmla="*/ 477807 w 3859652"/>
                  <a:gd name="connsiteY4-20" fmla="*/ 0 h 8531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859652" h="853164">
                    <a:moveTo>
                      <a:pt x="477807" y="0"/>
                    </a:moveTo>
                    <a:lnTo>
                      <a:pt x="3328275" y="14514"/>
                    </a:lnTo>
                    <a:lnTo>
                      <a:pt x="3859652" y="845544"/>
                    </a:lnTo>
                    <a:lnTo>
                      <a:pt x="0" y="853164"/>
                    </a:lnTo>
                    <a:lnTo>
                      <a:pt x="477807" y="0"/>
                    </a:lnTo>
                    <a:close/>
                  </a:path>
                </a:pathLst>
              </a:custGeom>
              <a:gradFill flip="none" rotWithShape="1">
                <a:gsLst>
                  <a:gs pos="100000">
                    <a:srgbClr val="C00000"/>
                  </a:gs>
                  <a:gs pos="0">
                    <a:srgbClr val="F9F4E2"/>
                  </a:gs>
                </a:gsLst>
                <a:lin ang="5400000" scaled="0"/>
                <a:tileRect/>
              </a:gradFill>
              <a:ln w="12700" cap="flat" cmpd="sng" algn="ctr">
                <a:gradFill>
                  <a:gsLst>
                    <a:gs pos="0">
                      <a:srgbClr val="C00000">
                        <a:alpha val="0"/>
                      </a:srgbClr>
                    </a:gs>
                    <a:gs pos="100000">
                      <a:srgbClr val="E52428"/>
                    </a:gs>
                  </a:gsLst>
                  <a:lin ang="5400000" scaled="1"/>
                </a:gra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25000"/>
                  </a:lnSpc>
                  <a:spcBef>
                    <a:spcPts val="100"/>
                  </a:spcBef>
                  <a:spcAft>
                    <a:spcPts val="100"/>
                  </a:spcAft>
                  <a:buClrTx/>
                  <a:buSzTx/>
                  <a:buFontTx/>
                  <a:buNone/>
                  <a:tabLst/>
                  <a:defRPr/>
                </a:pPr>
                <a:endParaRPr kumimoji="0" lang="zh-CN" altLang="en-US" sz="1800" b="0" i="0" u="none" strike="noStrike" kern="0" cap="none" spc="0" normalizeH="0" baseline="0" noProof="0">
                  <a:ln>
                    <a:noFill/>
                  </a:ln>
                  <a:effectLst/>
                  <a:uLnTx/>
                  <a:uFillTx/>
                  <a:cs typeface="+mn-ea"/>
                  <a:sym typeface="+mn-lt"/>
                </a:endParaRPr>
              </a:p>
            </p:txBody>
          </p:sp>
          <p:sp>
            <p:nvSpPr>
              <p:cNvPr id="41" name="">
                <a:extLst>
                  <a:ext uri="{FF2B5EF4-FFF2-40B4-BE49-F238E27FC236}">
                    <a16:creationId xmlns:a16="http://schemas.microsoft.com/office/drawing/2014/main" id="{2D1581E1-8B87-4DB9-B331-BBD08E8F3C50}"/>
                  </a:ext>
                </a:extLst>
              </p:cNvPr>
              <p:cNvSpPr/>
              <p:nvPr/>
            </p:nvSpPr>
            <p:spPr>
              <a:xfrm>
                <a:off x="683895" y="4340888"/>
                <a:ext cx="10740390" cy="1899138"/>
              </a:xfrm>
              <a:custGeom>
                <a:avLst/>
                <a:gdLst>
                  <a:gd name="connsiteX0" fmla="*/ 838069 w 3934558"/>
                  <a:gd name="connsiteY0" fmla="*/ 0 h 831030"/>
                  <a:gd name="connsiteX1" fmla="*/ 3403181 w 3934558"/>
                  <a:gd name="connsiteY1" fmla="*/ 0 h 831030"/>
                  <a:gd name="connsiteX2" fmla="*/ 3934558 w 3934558"/>
                  <a:gd name="connsiteY2" fmla="*/ 831030 h 831030"/>
                  <a:gd name="connsiteX3" fmla="*/ 0 w 3934558"/>
                  <a:gd name="connsiteY3" fmla="*/ 831030 h 831030"/>
                  <a:gd name="connsiteX4" fmla="*/ 838069 w 3934558"/>
                  <a:gd name="connsiteY4" fmla="*/ 0 h 831030"/>
                  <a:gd name="connsiteX0-1" fmla="*/ 552713 w 3934558"/>
                  <a:gd name="connsiteY0-2" fmla="*/ 0 h 845544"/>
                  <a:gd name="connsiteX1-3" fmla="*/ 3403181 w 3934558"/>
                  <a:gd name="connsiteY1-4" fmla="*/ 14514 h 845544"/>
                  <a:gd name="connsiteX2-5" fmla="*/ 3934558 w 3934558"/>
                  <a:gd name="connsiteY2-6" fmla="*/ 845544 h 845544"/>
                  <a:gd name="connsiteX3-7" fmla="*/ 0 w 3934558"/>
                  <a:gd name="connsiteY3-8" fmla="*/ 845544 h 845544"/>
                  <a:gd name="connsiteX4-9" fmla="*/ 552713 w 3934558"/>
                  <a:gd name="connsiteY4-10" fmla="*/ 0 h 845544"/>
                  <a:gd name="connsiteX0-11" fmla="*/ 477807 w 3859652"/>
                  <a:gd name="connsiteY0-12" fmla="*/ 0 h 853164"/>
                  <a:gd name="connsiteX1-13" fmla="*/ 3328275 w 3859652"/>
                  <a:gd name="connsiteY1-14" fmla="*/ 14514 h 853164"/>
                  <a:gd name="connsiteX2-15" fmla="*/ 3859652 w 3859652"/>
                  <a:gd name="connsiteY2-16" fmla="*/ 845544 h 853164"/>
                  <a:gd name="connsiteX3-17" fmla="*/ 0 w 3859652"/>
                  <a:gd name="connsiteY3-18" fmla="*/ 853164 h 853164"/>
                  <a:gd name="connsiteX4-19" fmla="*/ 477807 w 3859652"/>
                  <a:gd name="connsiteY4-20" fmla="*/ 0 h 8531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859652" h="853164">
                    <a:moveTo>
                      <a:pt x="477807" y="0"/>
                    </a:moveTo>
                    <a:lnTo>
                      <a:pt x="3328275" y="14514"/>
                    </a:lnTo>
                    <a:lnTo>
                      <a:pt x="3859652" y="845544"/>
                    </a:lnTo>
                    <a:lnTo>
                      <a:pt x="0" y="853164"/>
                    </a:lnTo>
                    <a:lnTo>
                      <a:pt x="477807" y="0"/>
                    </a:lnTo>
                    <a:close/>
                  </a:path>
                </a:pathLst>
              </a:custGeom>
              <a:gradFill flip="none" rotWithShape="1">
                <a:gsLst>
                  <a:gs pos="100000">
                    <a:schemeClr val="bg1">
                      <a:alpha val="80000"/>
                    </a:schemeClr>
                  </a:gs>
                  <a:gs pos="0">
                    <a:schemeClr val="bg1">
                      <a:alpha val="73000"/>
                    </a:schemeClr>
                  </a:gs>
                </a:gsLst>
                <a:lin ang="5400000" scaled="0"/>
                <a:tileRect/>
              </a:gradFill>
              <a:ln w="12700" cap="flat" cmpd="sng" algn="ctr">
                <a:gradFill>
                  <a:gsLst>
                    <a:gs pos="0">
                      <a:srgbClr val="C00000">
                        <a:alpha val="0"/>
                      </a:srgbClr>
                    </a:gs>
                    <a:gs pos="100000">
                      <a:srgbClr val="E52428"/>
                    </a:gs>
                  </a:gsLst>
                  <a:lin ang="5400000" scaled="1"/>
                </a:gra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25000"/>
                  </a:lnSpc>
                  <a:spcBef>
                    <a:spcPts val="100"/>
                  </a:spcBef>
                  <a:spcAft>
                    <a:spcPts val="100"/>
                  </a:spcAft>
                  <a:buClrTx/>
                  <a:buSzTx/>
                  <a:buFontTx/>
                  <a:buNone/>
                  <a:tabLst/>
                  <a:defRPr/>
                </a:pPr>
                <a:endParaRPr kumimoji="0" lang="zh-CN" altLang="en-US" sz="1800" b="0" i="0" u="none" strike="noStrike" kern="0" cap="none" spc="0" normalizeH="0" baseline="0" noProof="0" dirty="0">
                  <a:ln>
                    <a:noFill/>
                  </a:ln>
                  <a:effectLst/>
                  <a:uLnTx/>
                  <a:uFillTx/>
                  <a:cs typeface="+mn-ea"/>
                  <a:sym typeface="+mn-lt"/>
                </a:endParaRPr>
              </a:p>
            </p:txBody>
          </p:sp>
        </p:grpSp>
        <p:sp>
          <p:nvSpPr>
            <p:cNvPr id="55" name="">
              <a:extLst>
                <a:ext uri="{FF2B5EF4-FFF2-40B4-BE49-F238E27FC236}">
                  <a16:creationId xmlns:a16="http://schemas.microsoft.com/office/drawing/2014/main" id="{F42439A5-14F6-40CF-883F-D6DDEEA5FF36}"/>
                </a:ext>
              </a:extLst>
            </p:cNvPr>
            <p:cNvSpPr txBox="1"/>
            <p:nvPr/>
          </p:nvSpPr>
          <p:spPr>
            <a:xfrm>
              <a:off x="1843752" y="4360461"/>
              <a:ext cx="8504495" cy="1724943"/>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zh-CN" altLang="en-US" sz="1800" dirty="0">
                  <a:cs typeface="+mn-ea"/>
                  <a:sym typeface="+mn-lt"/>
                </a:rPr>
                <a:t>过去的一年，我们合力家人个个激情干事，大气做人。我们的公司又稳、又好、又快地发展，半年来我们实现销售一点六个亿，达成预算的</a:t>
              </a:r>
              <a:r>
                <a:rPr lang="en-US" altLang="zh-CN" sz="1800" dirty="0">
                  <a:cs typeface="+mn-ea"/>
                  <a:sym typeface="+mn-lt"/>
                </a:rPr>
                <a:t>98.59%</a:t>
              </a:r>
              <a:r>
                <a:rPr lang="zh-CN" altLang="en-US" sz="1800" dirty="0">
                  <a:cs typeface="+mn-ea"/>
                  <a:sym typeface="+mn-lt"/>
                </a:rPr>
                <a:t>，创造公司有史以来销售的最高纪录，开业当天销售</a:t>
              </a:r>
              <a:r>
                <a:rPr lang="en-US" altLang="zh-CN" sz="1800" dirty="0">
                  <a:cs typeface="+mn-ea"/>
                  <a:sym typeface="+mn-lt"/>
                </a:rPr>
                <a:t>110</a:t>
              </a:r>
              <a:r>
                <a:rPr lang="zh-CN" altLang="en-US" sz="1800" dirty="0">
                  <a:cs typeface="+mn-ea"/>
                  <a:sym typeface="+mn-lt"/>
                </a:rPr>
                <a:t>万元，连续二天销售突破百万，公司的组织架构、绩效考核方案、预算管理办法的统一和推行都得到了进一步的完善。</a:t>
              </a:r>
              <a:endParaRPr lang="en-US" altLang="zh-CN" sz="1800" dirty="0">
                <a:cs typeface="+mn-ea"/>
                <a:sym typeface="+mn-lt"/>
              </a:endParaRPr>
            </a:p>
          </p:txBody>
        </p:sp>
      </p:grpSp>
      <p:sp>
        <p:nvSpPr>
          <p:cNvPr id="4" name="">
            <a:extLst>
              <a:ext uri="{FF2B5EF4-FFF2-40B4-BE49-F238E27FC236}">
                <a16:creationId xmlns:a16="http://schemas.microsoft.com/office/drawing/2014/main" id="{F21E85D6-1510-4BD7-BB25-83E025651909}"/>
              </a:ext>
            </a:extLst>
          </p:cNvPr>
          <p:cNvSpPr>
            <a:spLocks noGrp="1"/>
          </p:cNvSpPr>
          <p:nvPr>
            <p:ph type="title"/>
          </p:nvPr>
        </p:nvSpPr>
        <p:spPr>
          <a:xfrm>
            <a:off x="5105467" y="444022"/>
            <a:ext cx="1962874" cy="535531"/>
          </a:xfrm>
        </p:spPr>
        <p:txBody>
          <a:bodyPr>
            <a:spAutoFit/>
          </a:bodyPr>
          <a:lstStyle/>
          <a:p>
            <a:r>
              <a:rPr lang="zh-CN" altLang="en-US" dirty="0">
                <a:cs typeface="+mn-ea"/>
                <a:sym typeface="+mn-lt"/>
              </a:rPr>
              <a:t>年度回顾</a:t>
            </a:r>
          </a:p>
        </p:txBody>
      </p:sp>
      <p:sp>
        <p:nvSpPr>
          <p:cNvPr id="3" name="">
            <a:extLst>
              <a:ext uri="{FF2B5EF4-FFF2-40B4-BE49-F238E27FC236}">
                <a16:creationId xmlns:a16="http://schemas.microsoft.com/office/drawing/2014/main" id="{456C8A12-54D7-4871-8474-F3F5964CFE24}"/>
              </a:ext>
            </a:extLst>
          </p:cNvPr>
          <p:cNvSpPr>
            <a:spLocks noGrp="1"/>
          </p:cNvSpPr>
          <p:nvPr>
            <p:ph sz="quarter" idx="10"/>
          </p:nvPr>
        </p:nvSpPr>
        <p:spPr>
          <a:xfrm>
            <a:off x="4836349" y="981319"/>
            <a:ext cx="2519303" cy="525272"/>
          </a:xfrm>
        </p:spPr>
        <p:txBody>
          <a:bodyPr>
            <a:spAutoFit/>
          </a:bodyPr>
          <a:lstStyle/>
          <a:p>
            <a:r>
              <a:rPr lang="en-US" altLang="zh-CN" spc="0" dirty="0"/>
              <a:t>ANNUAL REVIEW</a:t>
            </a:r>
          </a:p>
          <a:p>
            <a:endParaRPr lang="zh-CN" altLang="en-US" spc="0" dirty="0"/>
          </a:p>
        </p:txBody>
      </p:sp>
    </p:spTree>
    <p:extLst>
      <p:ext uri="{BB962C8B-B14F-4D97-AF65-F5344CB8AC3E}">
        <p14:creationId xmlns:p14="http://schemas.microsoft.com/office/powerpoint/2010/main" val="1592397163"/>
      </p:ext>
    </p:extLst>
  </p:cSld>
  <p:clrMapOvr>
    <a:masterClrMapping/>
  </p:clrMapOvr>
</p:sld>
</file>

<file path=ppt/slides/slide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
            <a:extLst>
              <a:ext uri="{FF2B5EF4-FFF2-40B4-BE49-F238E27FC236}">
                <a16:creationId xmlns:a16="http://schemas.microsoft.com/office/drawing/2014/main" id="{87F2B6F6-95C6-4D46-930C-2E5DBFD91B8D}"/>
              </a:ext>
            </a:extLst>
          </p:cNvPr>
          <p:cNvGrpSpPr/>
          <p:nvPr/>
        </p:nvGrpSpPr>
        <p:grpSpPr>
          <a:xfrm>
            <a:off x="1987003" y="1906721"/>
            <a:ext cx="3724975" cy="2931656"/>
            <a:chOff x="826631" y="1570673"/>
            <a:chExt cx="3724975" cy="2931656"/>
          </a:xfrm>
        </p:grpSpPr>
        <p:sp>
          <p:nvSpPr>
            <p:cNvPr id="5" name="">
              <a:extLst>
                <a:ext uri="{FF2B5EF4-FFF2-40B4-BE49-F238E27FC236}">
                  <a16:creationId xmlns:a16="http://schemas.microsoft.com/office/drawing/2014/main" id="{B274DAC8-5698-4FB3-959D-733624792F65}"/>
                </a:ext>
              </a:extLst>
            </p:cNvPr>
            <p:cNvSpPr txBox="1"/>
            <p:nvPr/>
          </p:nvSpPr>
          <p:spPr>
            <a:xfrm>
              <a:off x="826631" y="1570673"/>
              <a:ext cx="644880" cy="416560"/>
            </a:xfrm>
            <a:custGeom>
              <a:avLst/>
              <a:gdLst/>
              <a:ahLst/>
              <a:cxnLst/>
              <a:rect l="l" t="t" r="r" b="b"/>
              <a:pathLst>
                <a:path w="711556" h="459629">
                  <a:moveTo>
                    <a:pt x="648462" y="448"/>
                  </a:moveTo>
                  <a:cubicBezTo>
                    <a:pt x="651164" y="-319"/>
                    <a:pt x="653647" y="-100"/>
                    <a:pt x="655911" y="1105"/>
                  </a:cubicBezTo>
                  <a:cubicBezTo>
                    <a:pt x="658174" y="2310"/>
                    <a:pt x="659781" y="3844"/>
                    <a:pt x="660730" y="5706"/>
                  </a:cubicBezTo>
                  <a:lnTo>
                    <a:pt x="664235" y="19726"/>
                  </a:lnTo>
                  <a:cubicBezTo>
                    <a:pt x="665185" y="21589"/>
                    <a:pt x="665477" y="23560"/>
                    <a:pt x="665112" y="25642"/>
                  </a:cubicBezTo>
                  <a:cubicBezTo>
                    <a:pt x="664747" y="27723"/>
                    <a:pt x="663286" y="29256"/>
                    <a:pt x="660730" y="30242"/>
                  </a:cubicBezTo>
                  <a:cubicBezTo>
                    <a:pt x="633054" y="44957"/>
                    <a:pt x="611292" y="66791"/>
                    <a:pt x="595446" y="95746"/>
                  </a:cubicBezTo>
                  <a:cubicBezTo>
                    <a:pt x="579599" y="124700"/>
                    <a:pt x="567477" y="156612"/>
                    <a:pt x="559079" y="191481"/>
                  </a:cubicBezTo>
                  <a:cubicBezTo>
                    <a:pt x="561818" y="191408"/>
                    <a:pt x="565104" y="191116"/>
                    <a:pt x="568938" y="190605"/>
                  </a:cubicBezTo>
                  <a:cubicBezTo>
                    <a:pt x="572772" y="190094"/>
                    <a:pt x="576496" y="189802"/>
                    <a:pt x="580111" y="189729"/>
                  </a:cubicBezTo>
                  <a:cubicBezTo>
                    <a:pt x="617792" y="190788"/>
                    <a:pt x="648900" y="204005"/>
                    <a:pt x="673437" y="229381"/>
                  </a:cubicBezTo>
                  <a:cubicBezTo>
                    <a:pt x="697973" y="254758"/>
                    <a:pt x="710679" y="285939"/>
                    <a:pt x="711556" y="322926"/>
                  </a:cubicBezTo>
                  <a:cubicBezTo>
                    <a:pt x="710460" y="362360"/>
                    <a:pt x="697316" y="394783"/>
                    <a:pt x="672122" y="420196"/>
                  </a:cubicBezTo>
                  <a:cubicBezTo>
                    <a:pt x="646928" y="445608"/>
                    <a:pt x="616258" y="458753"/>
                    <a:pt x="580111" y="459629"/>
                  </a:cubicBezTo>
                  <a:cubicBezTo>
                    <a:pt x="539472" y="459410"/>
                    <a:pt x="505077" y="445827"/>
                    <a:pt x="476926" y="418881"/>
                  </a:cubicBezTo>
                  <a:cubicBezTo>
                    <a:pt x="448775" y="391935"/>
                    <a:pt x="434097" y="352940"/>
                    <a:pt x="432892" y="301895"/>
                  </a:cubicBezTo>
                  <a:cubicBezTo>
                    <a:pt x="433330" y="240043"/>
                    <a:pt x="452171" y="180601"/>
                    <a:pt x="489414" y="123568"/>
                  </a:cubicBezTo>
                  <a:cubicBezTo>
                    <a:pt x="526656" y="66536"/>
                    <a:pt x="579672" y="25496"/>
                    <a:pt x="648462" y="448"/>
                  </a:cubicBezTo>
                  <a:close/>
                  <a:moveTo>
                    <a:pt x="215570" y="448"/>
                  </a:moveTo>
                  <a:cubicBezTo>
                    <a:pt x="218272" y="-319"/>
                    <a:pt x="220755" y="-100"/>
                    <a:pt x="223018" y="1105"/>
                  </a:cubicBezTo>
                  <a:cubicBezTo>
                    <a:pt x="225282" y="2310"/>
                    <a:pt x="226889" y="3844"/>
                    <a:pt x="227838" y="5706"/>
                  </a:cubicBezTo>
                  <a:lnTo>
                    <a:pt x="231343" y="19726"/>
                  </a:lnTo>
                  <a:cubicBezTo>
                    <a:pt x="232293" y="21589"/>
                    <a:pt x="232585" y="23560"/>
                    <a:pt x="232220" y="25642"/>
                  </a:cubicBezTo>
                  <a:cubicBezTo>
                    <a:pt x="231854" y="27723"/>
                    <a:pt x="230394" y="29256"/>
                    <a:pt x="227838" y="30242"/>
                  </a:cubicBezTo>
                  <a:cubicBezTo>
                    <a:pt x="199285" y="44957"/>
                    <a:pt x="177086" y="66791"/>
                    <a:pt x="161239" y="95746"/>
                  </a:cubicBezTo>
                  <a:cubicBezTo>
                    <a:pt x="145393" y="124700"/>
                    <a:pt x="133709" y="156612"/>
                    <a:pt x="126187" y="191481"/>
                  </a:cubicBezTo>
                  <a:cubicBezTo>
                    <a:pt x="128853" y="191408"/>
                    <a:pt x="131847" y="191116"/>
                    <a:pt x="135169" y="190605"/>
                  </a:cubicBezTo>
                  <a:cubicBezTo>
                    <a:pt x="138492" y="190094"/>
                    <a:pt x="141924" y="189802"/>
                    <a:pt x="145466" y="189729"/>
                  </a:cubicBezTo>
                  <a:cubicBezTo>
                    <a:pt x="183913" y="190788"/>
                    <a:pt x="215241" y="204005"/>
                    <a:pt x="239449" y="229381"/>
                  </a:cubicBezTo>
                  <a:cubicBezTo>
                    <a:pt x="263657" y="254758"/>
                    <a:pt x="276144" y="285939"/>
                    <a:pt x="276911" y="322926"/>
                  </a:cubicBezTo>
                  <a:cubicBezTo>
                    <a:pt x="275925" y="362360"/>
                    <a:pt x="263000" y="394783"/>
                    <a:pt x="238135" y="420196"/>
                  </a:cubicBezTo>
                  <a:cubicBezTo>
                    <a:pt x="213270" y="445608"/>
                    <a:pt x="182380" y="458753"/>
                    <a:pt x="145466" y="459629"/>
                  </a:cubicBezTo>
                  <a:cubicBezTo>
                    <a:pt x="104900" y="459410"/>
                    <a:pt x="70798" y="445827"/>
                    <a:pt x="43158" y="418881"/>
                  </a:cubicBezTo>
                  <a:cubicBezTo>
                    <a:pt x="15518" y="391935"/>
                    <a:pt x="1132" y="352940"/>
                    <a:pt x="0" y="301895"/>
                  </a:cubicBezTo>
                  <a:cubicBezTo>
                    <a:pt x="438" y="240043"/>
                    <a:pt x="19279" y="180601"/>
                    <a:pt x="56521" y="123568"/>
                  </a:cubicBezTo>
                  <a:cubicBezTo>
                    <a:pt x="93764" y="66536"/>
                    <a:pt x="146780" y="25496"/>
                    <a:pt x="215570" y="448"/>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120000"/>
                </a:lnSpc>
              </a:pPr>
              <a:endParaRPr lang="zh-CN" altLang="en-US" sz="13800" dirty="0">
                <a:solidFill>
                  <a:schemeClr val="tx1">
                    <a:lumMod val="75000"/>
                    <a:lumOff val="25000"/>
                  </a:schemeClr>
                </a:solidFill>
                <a:cs typeface="+mn-ea"/>
                <a:sym typeface="+mn-lt"/>
              </a:endParaRPr>
            </a:p>
          </p:txBody>
        </p:sp>
        <p:cxnSp>
          <p:nvCxnSpPr>
            <p:cNvPr id="7" name="">
              <a:extLst>
                <a:ext uri="{FF2B5EF4-FFF2-40B4-BE49-F238E27FC236}">
                  <a16:creationId xmlns:a16="http://schemas.microsoft.com/office/drawing/2014/main" id="{A296859F-3A18-4727-B305-14D4D6E2E4F8}"/>
                </a:ext>
              </a:extLst>
            </p:cNvPr>
            <p:cNvCxnSpPr/>
            <p:nvPr/>
          </p:nvCxnSpPr>
          <p:spPr>
            <a:xfrm>
              <a:off x="826631" y="2602622"/>
              <a:ext cx="26924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
              <a:extLst>
                <a:ext uri="{FF2B5EF4-FFF2-40B4-BE49-F238E27FC236}">
                  <a16:creationId xmlns:a16="http://schemas.microsoft.com/office/drawing/2014/main" id="{C0E964D9-13EC-4172-9CF8-84727C995484}"/>
                </a:ext>
              </a:extLst>
            </p:cNvPr>
            <p:cNvSpPr txBox="1"/>
            <p:nvPr/>
          </p:nvSpPr>
          <p:spPr>
            <a:xfrm>
              <a:off x="826631" y="2136210"/>
              <a:ext cx="2270671" cy="338554"/>
            </a:xfrm>
            <a:prstGeom prst="rect">
              <a:avLst/>
            </a:prstGeom>
            <a:noFill/>
          </p:spPr>
          <p:txBody>
            <a:bodyPr wrap="square" lIns="0" tIns="0" rIns="0" bIns="0" rtlCol="0">
              <a:spAutoFit/>
            </a:bodyPr>
            <a:lstStyle/>
            <a:p>
              <a:r>
                <a:rPr lang="zh-CN" altLang="en-US" sz="2200" b="1" spc="300" dirty="0">
                  <a:solidFill>
                    <a:schemeClr val="tx2"/>
                  </a:solidFill>
                  <a:latin typeface="+mj-ea"/>
                  <a:ea typeface="+mj-ea"/>
                  <a:cs typeface="+mn-ea"/>
                  <a:sym typeface="+mn-lt"/>
                </a:rPr>
                <a:t>公司的组织架构</a:t>
              </a:r>
            </a:p>
          </p:txBody>
        </p:sp>
        <p:sp>
          <p:nvSpPr>
            <p:cNvPr id="9" name="">
              <a:extLst>
                <a:ext uri="{FF2B5EF4-FFF2-40B4-BE49-F238E27FC236}">
                  <a16:creationId xmlns:a16="http://schemas.microsoft.com/office/drawing/2014/main" id="{2B62EAA9-FDB9-4173-B9FD-1A7C2D6192F4}"/>
                </a:ext>
              </a:extLst>
            </p:cNvPr>
            <p:cNvSpPr/>
            <p:nvPr/>
          </p:nvSpPr>
          <p:spPr>
            <a:xfrm>
              <a:off x="826631" y="2696770"/>
              <a:ext cx="3724975" cy="1805559"/>
            </a:xfrm>
            <a:prstGeom prst="rect">
              <a:avLst/>
            </a:prstGeom>
            <a:noFill/>
          </p:spPr>
          <p:txBody>
            <a:bodyPr wrap="square" lIns="0" tIns="0" rIns="0" bIns="0" rtlCol="0">
              <a:spAutoFit/>
            </a:bodyPr>
            <a:lstStyle/>
            <a:p>
              <a:pPr>
                <a:lnSpc>
                  <a:spcPct val="150000"/>
                </a:lnSpc>
              </a:pPr>
              <a:r>
                <a:rPr lang="zh-CN" altLang="en-US" sz="1330" dirty="0">
                  <a:cs typeface="+mn-ea"/>
                  <a:sym typeface="+mn-lt"/>
                </a:rPr>
                <a:t>新春伊始，万物更新。“一年之计在于春”，春节是我们销售的黄金时期，春节这一仗，只能成功；今天在这里，我向公司全体家人发出动员，让我们齐心协力，所有部门都绑在一起，拧成一股绳，克服一切困难，全面实现公司确定的春节销售</a:t>
              </a:r>
              <a:r>
                <a:rPr lang="en-US" altLang="zh-CN" sz="1330" dirty="0">
                  <a:cs typeface="+mn-ea"/>
                  <a:sym typeface="+mn-lt"/>
                </a:rPr>
                <a:t>1</a:t>
              </a:r>
              <a:r>
                <a:rPr lang="zh-CN" altLang="en-US" sz="1330" dirty="0">
                  <a:cs typeface="+mn-ea"/>
                  <a:sym typeface="+mn-lt"/>
                </a:rPr>
                <a:t>个亿，毛利实现</a:t>
              </a:r>
              <a:r>
                <a:rPr lang="en-US" altLang="zh-CN" sz="1330" dirty="0">
                  <a:cs typeface="+mn-ea"/>
                  <a:sym typeface="+mn-lt"/>
                </a:rPr>
                <a:t>110%</a:t>
              </a:r>
              <a:r>
                <a:rPr lang="zh-CN" altLang="en-US" sz="1330" dirty="0">
                  <a:cs typeface="+mn-ea"/>
                  <a:sym typeface="+mn-lt"/>
                </a:rPr>
                <a:t>的目标。</a:t>
              </a:r>
            </a:p>
          </p:txBody>
        </p:sp>
      </p:grpSp>
      <p:cxnSp>
        <p:nvCxnSpPr>
          <p:cNvPr id="10" name="">
            <a:extLst>
              <a:ext uri="{FF2B5EF4-FFF2-40B4-BE49-F238E27FC236}">
                <a16:creationId xmlns:a16="http://schemas.microsoft.com/office/drawing/2014/main" id="{EF4011A1-1F26-4471-86D3-ED9C0550DA36}"/>
              </a:ext>
            </a:extLst>
          </p:cNvPr>
          <p:cNvCxnSpPr>
            <a:cxnSpLocks/>
          </p:cNvCxnSpPr>
          <p:nvPr/>
        </p:nvCxnSpPr>
        <p:spPr>
          <a:xfrm>
            <a:off x="6096000" y="1543050"/>
            <a:ext cx="0" cy="4219575"/>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7" name="">
            <a:extLst>
              <a:ext uri="{FF2B5EF4-FFF2-40B4-BE49-F238E27FC236}">
                <a16:creationId xmlns:a16="http://schemas.microsoft.com/office/drawing/2014/main" id="{7BD95EB8-CBC2-4924-BCCD-DC712B2E7F92}"/>
              </a:ext>
            </a:extLst>
          </p:cNvPr>
          <p:cNvGrpSpPr/>
          <p:nvPr/>
        </p:nvGrpSpPr>
        <p:grpSpPr>
          <a:xfrm>
            <a:off x="1987003" y="4946770"/>
            <a:ext cx="216018" cy="167054"/>
            <a:chOff x="1987003" y="5511702"/>
            <a:chExt cx="216018" cy="167054"/>
          </a:xfrm>
        </p:grpSpPr>
        <p:sp>
          <p:nvSpPr>
            <p:cNvPr id="11" name="">
              <a:extLst>
                <a:ext uri="{FF2B5EF4-FFF2-40B4-BE49-F238E27FC236}">
                  <a16:creationId xmlns:a16="http://schemas.microsoft.com/office/drawing/2014/main" id="{1437565B-185A-4A32-8B14-5E6A491D6079}"/>
                </a:ext>
              </a:extLst>
            </p:cNvPr>
            <p:cNvSpPr/>
            <p:nvPr/>
          </p:nvSpPr>
          <p:spPr>
            <a:xfrm rot="5400000">
              <a:off x="1975482" y="5523223"/>
              <a:ext cx="167054" cy="1440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cs typeface="+mn-ea"/>
                <a:sym typeface="+mn-lt"/>
              </a:endParaRPr>
            </a:p>
          </p:txBody>
        </p:sp>
        <p:sp>
          <p:nvSpPr>
            <p:cNvPr id="12" name="">
              <a:extLst>
                <a:ext uri="{FF2B5EF4-FFF2-40B4-BE49-F238E27FC236}">
                  <a16:creationId xmlns:a16="http://schemas.microsoft.com/office/drawing/2014/main" id="{9A1ECA6C-94E7-49AC-9411-7E752D2AA8B0}"/>
                </a:ext>
              </a:extLst>
            </p:cNvPr>
            <p:cNvSpPr/>
            <p:nvPr/>
          </p:nvSpPr>
          <p:spPr>
            <a:xfrm rot="5400000">
              <a:off x="2047488" y="5523223"/>
              <a:ext cx="167054" cy="14401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cs typeface="+mn-ea"/>
                <a:sym typeface="+mn-lt"/>
              </a:endParaRPr>
            </a:p>
          </p:txBody>
        </p:sp>
      </p:grpSp>
      <p:grpSp>
        <p:nvGrpSpPr>
          <p:cNvPr id="13" name="">
            <a:extLst>
              <a:ext uri="{FF2B5EF4-FFF2-40B4-BE49-F238E27FC236}">
                <a16:creationId xmlns:a16="http://schemas.microsoft.com/office/drawing/2014/main" id="{36441626-2B89-4086-A15C-A9459207B3D4}"/>
              </a:ext>
            </a:extLst>
          </p:cNvPr>
          <p:cNvGrpSpPr/>
          <p:nvPr/>
        </p:nvGrpSpPr>
        <p:grpSpPr>
          <a:xfrm>
            <a:off x="7205206" y="1906721"/>
            <a:ext cx="3576674" cy="2624649"/>
            <a:chOff x="826631" y="1570673"/>
            <a:chExt cx="3576674" cy="2624649"/>
          </a:xfrm>
        </p:grpSpPr>
        <p:sp>
          <p:nvSpPr>
            <p:cNvPr id="14" name="">
              <a:extLst>
                <a:ext uri="{FF2B5EF4-FFF2-40B4-BE49-F238E27FC236}">
                  <a16:creationId xmlns:a16="http://schemas.microsoft.com/office/drawing/2014/main" id="{8A105918-2D7A-4CA2-AD00-BE7FE5602DAF}"/>
                </a:ext>
              </a:extLst>
            </p:cNvPr>
            <p:cNvSpPr txBox="1"/>
            <p:nvPr/>
          </p:nvSpPr>
          <p:spPr>
            <a:xfrm>
              <a:off x="826631" y="1570673"/>
              <a:ext cx="644880" cy="416560"/>
            </a:xfrm>
            <a:custGeom>
              <a:avLst/>
              <a:gdLst/>
              <a:ahLst/>
              <a:cxnLst/>
              <a:rect l="l" t="t" r="r" b="b"/>
              <a:pathLst>
                <a:path w="711556" h="459629">
                  <a:moveTo>
                    <a:pt x="648462" y="448"/>
                  </a:moveTo>
                  <a:cubicBezTo>
                    <a:pt x="651164" y="-319"/>
                    <a:pt x="653647" y="-100"/>
                    <a:pt x="655911" y="1105"/>
                  </a:cubicBezTo>
                  <a:cubicBezTo>
                    <a:pt x="658174" y="2310"/>
                    <a:pt x="659781" y="3844"/>
                    <a:pt x="660730" y="5706"/>
                  </a:cubicBezTo>
                  <a:lnTo>
                    <a:pt x="664235" y="19726"/>
                  </a:lnTo>
                  <a:cubicBezTo>
                    <a:pt x="665185" y="21589"/>
                    <a:pt x="665477" y="23560"/>
                    <a:pt x="665112" y="25642"/>
                  </a:cubicBezTo>
                  <a:cubicBezTo>
                    <a:pt x="664747" y="27723"/>
                    <a:pt x="663286" y="29256"/>
                    <a:pt x="660730" y="30242"/>
                  </a:cubicBezTo>
                  <a:cubicBezTo>
                    <a:pt x="633054" y="44957"/>
                    <a:pt x="611292" y="66791"/>
                    <a:pt x="595446" y="95746"/>
                  </a:cubicBezTo>
                  <a:cubicBezTo>
                    <a:pt x="579599" y="124700"/>
                    <a:pt x="567477" y="156612"/>
                    <a:pt x="559079" y="191481"/>
                  </a:cubicBezTo>
                  <a:cubicBezTo>
                    <a:pt x="561818" y="191408"/>
                    <a:pt x="565104" y="191116"/>
                    <a:pt x="568938" y="190605"/>
                  </a:cubicBezTo>
                  <a:cubicBezTo>
                    <a:pt x="572772" y="190094"/>
                    <a:pt x="576496" y="189802"/>
                    <a:pt x="580111" y="189729"/>
                  </a:cubicBezTo>
                  <a:cubicBezTo>
                    <a:pt x="617792" y="190788"/>
                    <a:pt x="648900" y="204005"/>
                    <a:pt x="673437" y="229381"/>
                  </a:cubicBezTo>
                  <a:cubicBezTo>
                    <a:pt x="697973" y="254758"/>
                    <a:pt x="710679" y="285939"/>
                    <a:pt x="711556" y="322926"/>
                  </a:cubicBezTo>
                  <a:cubicBezTo>
                    <a:pt x="710460" y="362360"/>
                    <a:pt x="697316" y="394783"/>
                    <a:pt x="672122" y="420196"/>
                  </a:cubicBezTo>
                  <a:cubicBezTo>
                    <a:pt x="646928" y="445608"/>
                    <a:pt x="616258" y="458753"/>
                    <a:pt x="580111" y="459629"/>
                  </a:cubicBezTo>
                  <a:cubicBezTo>
                    <a:pt x="539472" y="459410"/>
                    <a:pt x="505077" y="445827"/>
                    <a:pt x="476926" y="418881"/>
                  </a:cubicBezTo>
                  <a:cubicBezTo>
                    <a:pt x="448775" y="391935"/>
                    <a:pt x="434097" y="352940"/>
                    <a:pt x="432892" y="301895"/>
                  </a:cubicBezTo>
                  <a:cubicBezTo>
                    <a:pt x="433330" y="240043"/>
                    <a:pt x="452171" y="180601"/>
                    <a:pt x="489414" y="123568"/>
                  </a:cubicBezTo>
                  <a:cubicBezTo>
                    <a:pt x="526656" y="66536"/>
                    <a:pt x="579672" y="25496"/>
                    <a:pt x="648462" y="448"/>
                  </a:cubicBezTo>
                  <a:close/>
                  <a:moveTo>
                    <a:pt x="215570" y="448"/>
                  </a:moveTo>
                  <a:cubicBezTo>
                    <a:pt x="218272" y="-319"/>
                    <a:pt x="220755" y="-100"/>
                    <a:pt x="223018" y="1105"/>
                  </a:cubicBezTo>
                  <a:cubicBezTo>
                    <a:pt x="225282" y="2310"/>
                    <a:pt x="226889" y="3844"/>
                    <a:pt x="227838" y="5706"/>
                  </a:cubicBezTo>
                  <a:lnTo>
                    <a:pt x="231343" y="19726"/>
                  </a:lnTo>
                  <a:cubicBezTo>
                    <a:pt x="232293" y="21589"/>
                    <a:pt x="232585" y="23560"/>
                    <a:pt x="232220" y="25642"/>
                  </a:cubicBezTo>
                  <a:cubicBezTo>
                    <a:pt x="231854" y="27723"/>
                    <a:pt x="230394" y="29256"/>
                    <a:pt x="227838" y="30242"/>
                  </a:cubicBezTo>
                  <a:cubicBezTo>
                    <a:pt x="199285" y="44957"/>
                    <a:pt x="177086" y="66791"/>
                    <a:pt x="161239" y="95746"/>
                  </a:cubicBezTo>
                  <a:cubicBezTo>
                    <a:pt x="145393" y="124700"/>
                    <a:pt x="133709" y="156612"/>
                    <a:pt x="126187" y="191481"/>
                  </a:cubicBezTo>
                  <a:cubicBezTo>
                    <a:pt x="128853" y="191408"/>
                    <a:pt x="131847" y="191116"/>
                    <a:pt x="135169" y="190605"/>
                  </a:cubicBezTo>
                  <a:cubicBezTo>
                    <a:pt x="138492" y="190094"/>
                    <a:pt x="141924" y="189802"/>
                    <a:pt x="145466" y="189729"/>
                  </a:cubicBezTo>
                  <a:cubicBezTo>
                    <a:pt x="183913" y="190788"/>
                    <a:pt x="215241" y="204005"/>
                    <a:pt x="239449" y="229381"/>
                  </a:cubicBezTo>
                  <a:cubicBezTo>
                    <a:pt x="263657" y="254758"/>
                    <a:pt x="276144" y="285939"/>
                    <a:pt x="276911" y="322926"/>
                  </a:cubicBezTo>
                  <a:cubicBezTo>
                    <a:pt x="275925" y="362360"/>
                    <a:pt x="263000" y="394783"/>
                    <a:pt x="238135" y="420196"/>
                  </a:cubicBezTo>
                  <a:cubicBezTo>
                    <a:pt x="213270" y="445608"/>
                    <a:pt x="182380" y="458753"/>
                    <a:pt x="145466" y="459629"/>
                  </a:cubicBezTo>
                  <a:cubicBezTo>
                    <a:pt x="104900" y="459410"/>
                    <a:pt x="70798" y="445827"/>
                    <a:pt x="43158" y="418881"/>
                  </a:cubicBezTo>
                  <a:cubicBezTo>
                    <a:pt x="15518" y="391935"/>
                    <a:pt x="1132" y="352940"/>
                    <a:pt x="0" y="301895"/>
                  </a:cubicBezTo>
                  <a:cubicBezTo>
                    <a:pt x="438" y="240043"/>
                    <a:pt x="19279" y="180601"/>
                    <a:pt x="56521" y="123568"/>
                  </a:cubicBezTo>
                  <a:cubicBezTo>
                    <a:pt x="93764" y="66536"/>
                    <a:pt x="146780" y="25496"/>
                    <a:pt x="215570" y="448"/>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120000"/>
                </a:lnSpc>
              </a:pPr>
              <a:endParaRPr lang="zh-CN" altLang="en-US" sz="13800" dirty="0">
                <a:solidFill>
                  <a:schemeClr val="tx1">
                    <a:lumMod val="75000"/>
                    <a:lumOff val="25000"/>
                  </a:schemeClr>
                </a:solidFill>
                <a:cs typeface="+mn-ea"/>
                <a:sym typeface="+mn-lt"/>
              </a:endParaRPr>
            </a:p>
          </p:txBody>
        </p:sp>
        <p:cxnSp>
          <p:nvCxnSpPr>
            <p:cNvPr id="15" name="">
              <a:extLst>
                <a:ext uri="{FF2B5EF4-FFF2-40B4-BE49-F238E27FC236}">
                  <a16:creationId xmlns:a16="http://schemas.microsoft.com/office/drawing/2014/main" id="{5C899C16-7F79-4051-AC42-55E7E28D34D2}"/>
                </a:ext>
              </a:extLst>
            </p:cNvPr>
            <p:cNvCxnSpPr/>
            <p:nvPr/>
          </p:nvCxnSpPr>
          <p:spPr>
            <a:xfrm>
              <a:off x="826631" y="2602622"/>
              <a:ext cx="26924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
              <a:extLst>
                <a:ext uri="{FF2B5EF4-FFF2-40B4-BE49-F238E27FC236}">
                  <a16:creationId xmlns:a16="http://schemas.microsoft.com/office/drawing/2014/main" id="{75652031-1C37-428F-974F-765D5BB61007}"/>
                </a:ext>
              </a:extLst>
            </p:cNvPr>
            <p:cNvSpPr txBox="1"/>
            <p:nvPr/>
          </p:nvSpPr>
          <p:spPr>
            <a:xfrm>
              <a:off x="826631" y="2136210"/>
              <a:ext cx="1995944" cy="338554"/>
            </a:xfrm>
            <a:prstGeom prst="rect">
              <a:avLst/>
            </a:prstGeom>
            <a:noFill/>
          </p:spPr>
          <p:txBody>
            <a:bodyPr wrap="square" lIns="0" tIns="0" rIns="0" bIns="0" rtlCol="0">
              <a:spAutoFit/>
            </a:bodyPr>
            <a:lstStyle/>
            <a:p>
              <a:r>
                <a:rPr lang="zh-CN" altLang="en-US" sz="2200" b="1" spc="300" dirty="0">
                  <a:solidFill>
                    <a:schemeClr val="tx2"/>
                  </a:solidFill>
                  <a:latin typeface="+mj-ea"/>
                  <a:ea typeface="+mj-ea"/>
                  <a:cs typeface="+mn-ea"/>
                  <a:sym typeface="+mn-lt"/>
                </a:rPr>
                <a:t>绩效考核方案</a:t>
              </a:r>
            </a:p>
          </p:txBody>
        </p:sp>
        <p:sp>
          <p:nvSpPr>
            <p:cNvPr id="17" name="">
              <a:extLst>
                <a:ext uri="{FF2B5EF4-FFF2-40B4-BE49-F238E27FC236}">
                  <a16:creationId xmlns:a16="http://schemas.microsoft.com/office/drawing/2014/main" id="{60DB6520-D746-4A52-8A72-9CDCFB4A202F}"/>
                </a:ext>
              </a:extLst>
            </p:cNvPr>
            <p:cNvSpPr/>
            <p:nvPr/>
          </p:nvSpPr>
          <p:spPr>
            <a:xfrm>
              <a:off x="826631" y="2696770"/>
              <a:ext cx="3576674" cy="1498552"/>
            </a:xfrm>
            <a:prstGeom prst="rect">
              <a:avLst/>
            </a:prstGeom>
            <a:noFill/>
          </p:spPr>
          <p:txBody>
            <a:bodyPr wrap="square" lIns="0" tIns="0" rIns="0" bIns="0" rtlCol="0">
              <a:spAutoFit/>
            </a:bodyPr>
            <a:lstStyle/>
            <a:p>
              <a:pPr>
                <a:lnSpc>
                  <a:spcPct val="150000"/>
                </a:lnSpc>
              </a:pPr>
              <a:r>
                <a:rPr lang="zh-CN" altLang="en-US" sz="1330" dirty="0">
                  <a:cs typeface="+mn-ea"/>
                  <a:sym typeface="+mn-lt"/>
                </a:rPr>
                <a:t>回望过去，我们颇有收获；展望未来，我们任重道远，新的一年又在我们的期待中走来。</a:t>
              </a:r>
              <a:r>
                <a:rPr lang="en-US" altLang="zh-CN" sz="1330" dirty="0">
                  <a:cs typeface="+mn-ea"/>
                  <a:sym typeface="+mn-lt"/>
                </a:rPr>
                <a:t>x</a:t>
              </a:r>
              <a:r>
                <a:rPr lang="zh-CN" altLang="en-US" sz="1330" dirty="0">
                  <a:cs typeface="+mn-ea"/>
                  <a:sym typeface="+mn-lt"/>
                </a:rPr>
                <a:t>年是公司的发展年、规范年、销售大提升年。是合力顺势而为、和谐发展之年。</a:t>
              </a:r>
              <a:r>
                <a:rPr lang="en-US" altLang="zh-CN" sz="1330" dirty="0">
                  <a:cs typeface="+mn-ea"/>
                  <a:sym typeface="+mn-lt"/>
                </a:rPr>
                <a:t>x</a:t>
              </a:r>
              <a:r>
                <a:rPr lang="zh-CN" altLang="en-US" sz="1330" dirty="0">
                  <a:cs typeface="+mn-ea"/>
                  <a:sym typeface="+mn-lt"/>
                </a:rPr>
                <a:t>年我们必将实现新开</a:t>
              </a:r>
              <a:r>
                <a:rPr lang="en-US" altLang="zh-CN" sz="1330" dirty="0">
                  <a:cs typeface="+mn-ea"/>
                  <a:sym typeface="+mn-lt"/>
                </a:rPr>
                <a:t>8</a:t>
              </a:r>
              <a:r>
                <a:rPr lang="zh-CN" altLang="en-US" sz="1330" dirty="0">
                  <a:cs typeface="+mn-ea"/>
                  <a:sym typeface="+mn-lt"/>
                </a:rPr>
                <a:t>个店、销售</a:t>
              </a:r>
              <a:r>
                <a:rPr lang="en-US" altLang="zh-CN" sz="1330" dirty="0">
                  <a:cs typeface="+mn-ea"/>
                  <a:sym typeface="+mn-lt"/>
                </a:rPr>
                <a:t>10</a:t>
              </a:r>
              <a:r>
                <a:rPr lang="zh-CN" altLang="en-US" sz="1330" dirty="0">
                  <a:cs typeface="+mn-ea"/>
                  <a:sym typeface="+mn-lt"/>
                </a:rPr>
                <a:t>个亿的目标。</a:t>
              </a:r>
            </a:p>
          </p:txBody>
        </p:sp>
      </p:grpSp>
      <p:grpSp>
        <p:nvGrpSpPr>
          <p:cNvPr id="28" name="">
            <a:extLst>
              <a:ext uri="{FF2B5EF4-FFF2-40B4-BE49-F238E27FC236}">
                <a16:creationId xmlns:a16="http://schemas.microsoft.com/office/drawing/2014/main" id="{AA9C9331-772A-463A-BD94-EDBF46BA4260}"/>
              </a:ext>
            </a:extLst>
          </p:cNvPr>
          <p:cNvGrpSpPr/>
          <p:nvPr/>
        </p:nvGrpSpPr>
        <p:grpSpPr>
          <a:xfrm>
            <a:off x="7205206" y="4946770"/>
            <a:ext cx="216018" cy="167054"/>
            <a:chOff x="7205206" y="5511702"/>
            <a:chExt cx="216018" cy="167054"/>
          </a:xfrm>
        </p:grpSpPr>
        <p:sp>
          <p:nvSpPr>
            <p:cNvPr id="18" name="">
              <a:extLst>
                <a:ext uri="{FF2B5EF4-FFF2-40B4-BE49-F238E27FC236}">
                  <a16:creationId xmlns:a16="http://schemas.microsoft.com/office/drawing/2014/main" id="{20B18E93-7E5C-4636-94F1-F8DCBE2654A4}"/>
                </a:ext>
              </a:extLst>
            </p:cNvPr>
            <p:cNvSpPr/>
            <p:nvPr/>
          </p:nvSpPr>
          <p:spPr>
            <a:xfrm rot="5400000">
              <a:off x="7193685" y="5523223"/>
              <a:ext cx="167054" cy="1440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solidFill>
                <a:cs typeface="+mn-ea"/>
                <a:sym typeface="+mn-lt"/>
              </a:endParaRPr>
            </a:p>
          </p:txBody>
        </p:sp>
        <p:sp>
          <p:nvSpPr>
            <p:cNvPr id="19" name="">
              <a:extLst>
                <a:ext uri="{FF2B5EF4-FFF2-40B4-BE49-F238E27FC236}">
                  <a16:creationId xmlns:a16="http://schemas.microsoft.com/office/drawing/2014/main" id="{CD1E3CF1-8466-4AEA-8E13-4C31BEC36B5E}"/>
                </a:ext>
              </a:extLst>
            </p:cNvPr>
            <p:cNvSpPr/>
            <p:nvPr/>
          </p:nvSpPr>
          <p:spPr>
            <a:xfrm rot="5400000">
              <a:off x="7265691" y="5523223"/>
              <a:ext cx="167054" cy="14401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solidFill>
                <a:cs typeface="+mn-ea"/>
                <a:sym typeface="+mn-lt"/>
              </a:endParaRPr>
            </a:p>
          </p:txBody>
        </p:sp>
      </p:grpSp>
      <p:sp>
        <p:nvSpPr>
          <p:cNvPr id="20" name="">
            <a:extLst>
              <a:ext uri="{FF2B5EF4-FFF2-40B4-BE49-F238E27FC236}">
                <a16:creationId xmlns:a16="http://schemas.microsoft.com/office/drawing/2014/main" id="{B0A82AF1-6F65-447B-A73A-64C248212F36}"/>
              </a:ext>
            </a:extLst>
          </p:cNvPr>
          <p:cNvSpPr>
            <a:spLocks noGrp="1"/>
          </p:cNvSpPr>
          <p:nvPr>
            <p:ph type="title"/>
          </p:nvPr>
        </p:nvSpPr>
        <p:spPr>
          <a:xfrm>
            <a:off x="5105467" y="444022"/>
            <a:ext cx="1962874" cy="535531"/>
          </a:xfrm>
        </p:spPr>
        <p:txBody>
          <a:bodyPr>
            <a:spAutoFit/>
          </a:bodyPr>
          <a:lstStyle/>
          <a:p>
            <a:r>
              <a:rPr lang="zh-CN" altLang="en-US" dirty="0">
                <a:cs typeface="+mn-ea"/>
                <a:sym typeface="+mn-lt"/>
              </a:rPr>
              <a:t>年度回顾</a:t>
            </a:r>
          </a:p>
        </p:txBody>
      </p:sp>
      <p:sp>
        <p:nvSpPr>
          <p:cNvPr id="6" name="">
            <a:extLst>
              <a:ext uri="{FF2B5EF4-FFF2-40B4-BE49-F238E27FC236}">
                <a16:creationId xmlns:a16="http://schemas.microsoft.com/office/drawing/2014/main" id="{B1A960FC-792C-4EF9-8400-2C29733204F1}"/>
              </a:ext>
            </a:extLst>
          </p:cNvPr>
          <p:cNvSpPr>
            <a:spLocks noGrp="1"/>
          </p:cNvSpPr>
          <p:nvPr>
            <p:ph sz="quarter" idx="10"/>
          </p:nvPr>
        </p:nvSpPr>
        <p:spPr>
          <a:xfrm>
            <a:off x="4836349" y="981319"/>
            <a:ext cx="2519303" cy="805862"/>
          </a:xfrm>
        </p:spPr>
        <p:txBody>
          <a:bodyPr>
            <a:spAutoFit/>
          </a:bodyPr>
          <a:lstStyle/>
          <a:p>
            <a:r>
              <a:rPr lang="en-US" altLang="zh-CN" spc="0" dirty="0"/>
              <a:t>ANNUAL REVIEW</a:t>
            </a:r>
          </a:p>
          <a:p>
            <a:endParaRPr lang="en-US" altLang="zh-CN" dirty="0"/>
          </a:p>
          <a:p>
            <a:endParaRPr lang="zh-CN" altLang="en-US" dirty="0"/>
          </a:p>
        </p:txBody>
      </p:sp>
    </p:spTree>
    <p:extLst>
      <p:ext uri="{BB962C8B-B14F-4D97-AF65-F5344CB8AC3E}">
        <p14:creationId xmlns:p14="http://schemas.microsoft.com/office/powerpoint/2010/main" val="4006632842"/>
      </p:ext>
    </p:extLst>
  </p:cSld>
  <p:clrMapOvr>
    <a:masterClrMapping/>
  </p:clrMapOvr>
</p:sld>
</file>

<file path=ppt/slides/slide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
            <a:extLst>
              <a:ext uri="{FF2B5EF4-FFF2-40B4-BE49-F238E27FC236}">
                <a16:creationId xmlns:a16="http://schemas.microsoft.com/office/drawing/2014/main" id="{5AE114A9-C952-4ADB-AFB7-46415F3D42E5}"/>
              </a:ext>
            </a:extLst>
          </p:cNvPr>
          <p:cNvGrpSpPr/>
          <p:nvPr/>
        </p:nvGrpSpPr>
        <p:grpSpPr>
          <a:xfrm>
            <a:off x="1047692" y="1580743"/>
            <a:ext cx="2678839" cy="1365705"/>
            <a:chOff x="1047692" y="1580743"/>
            <a:chExt cx="2678839" cy="1365705"/>
          </a:xfrm>
        </p:grpSpPr>
        <p:grpSp>
          <p:nvGrpSpPr>
            <p:cNvPr id="100" name="">
              <a:extLst>
                <a:ext uri="{FF2B5EF4-FFF2-40B4-BE49-F238E27FC236}">
                  <a16:creationId xmlns:a16="http://schemas.microsoft.com/office/drawing/2014/main" id="{FE36995E-3825-4219-91D8-EC0A9C582CA1}"/>
                </a:ext>
              </a:extLst>
            </p:cNvPr>
            <p:cNvGrpSpPr/>
            <p:nvPr/>
          </p:nvGrpSpPr>
          <p:grpSpPr>
            <a:xfrm>
              <a:off x="1047692" y="2023590"/>
              <a:ext cx="2678839" cy="922858"/>
              <a:chOff x="1047692" y="2023590"/>
              <a:chExt cx="2678839" cy="922858"/>
            </a:xfrm>
          </p:grpSpPr>
          <p:sp>
            <p:nvSpPr>
              <p:cNvPr id="101" name="">
                <a:extLst>
                  <a:ext uri="{FF2B5EF4-FFF2-40B4-BE49-F238E27FC236}">
                    <a16:creationId xmlns:a16="http://schemas.microsoft.com/office/drawing/2014/main" id="{F4A94AA0-35FB-4479-82F2-F185FB0E5222}"/>
                  </a:ext>
                </a:extLst>
              </p:cNvPr>
              <p:cNvSpPr>
                <a:spLocks/>
              </p:cNvSpPr>
              <p:nvPr/>
            </p:nvSpPr>
            <p:spPr bwMode="auto">
              <a:xfrm flipV="1">
                <a:off x="2244179" y="2875588"/>
                <a:ext cx="273548" cy="70860"/>
              </a:xfrm>
              <a:custGeom>
                <a:avLst/>
                <a:gdLst>
                  <a:gd name="connsiteX0" fmla="*/ 18740 w 226073"/>
                  <a:gd name="connsiteY0" fmla="*/ 22053 h 58562"/>
                  <a:gd name="connsiteX1" fmla="*/ 19842 w 226073"/>
                  <a:gd name="connsiteY1" fmla="*/ 22053 h 58562"/>
                  <a:gd name="connsiteX2" fmla="*/ 23149 w 226073"/>
                  <a:gd name="connsiteY2" fmla="*/ 32897 h 58562"/>
                  <a:gd name="connsiteX3" fmla="*/ 26824 w 226073"/>
                  <a:gd name="connsiteY3" fmla="*/ 35427 h 58562"/>
                  <a:gd name="connsiteX4" fmla="*/ 39317 w 226073"/>
                  <a:gd name="connsiteY4" fmla="*/ 35427 h 58562"/>
                  <a:gd name="connsiteX5" fmla="*/ 30131 w 226073"/>
                  <a:gd name="connsiteY5" fmla="*/ 41933 h 58562"/>
                  <a:gd name="connsiteX6" fmla="*/ 28293 w 226073"/>
                  <a:gd name="connsiteY6" fmla="*/ 48078 h 58562"/>
                  <a:gd name="connsiteX7" fmla="*/ 31600 w 226073"/>
                  <a:gd name="connsiteY7" fmla="*/ 58562 h 58562"/>
                  <a:gd name="connsiteX8" fmla="*/ 19107 w 226073"/>
                  <a:gd name="connsiteY8" fmla="*/ 49886 h 58562"/>
                  <a:gd name="connsiteX9" fmla="*/ 7717 w 226073"/>
                  <a:gd name="connsiteY9" fmla="*/ 58200 h 58562"/>
                  <a:gd name="connsiteX10" fmla="*/ 6982 w 226073"/>
                  <a:gd name="connsiteY10" fmla="*/ 57838 h 58562"/>
                  <a:gd name="connsiteX11" fmla="*/ 10656 w 226073"/>
                  <a:gd name="connsiteY11" fmla="*/ 46994 h 58562"/>
                  <a:gd name="connsiteX12" fmla="*/ 9186 w 226073"/>
                  <a:gd name="connsiteY12" fmla="*/ 42657 h 58562"/>
                  <a:gd name="connsiteX13" fmla="*/ 0 w 226073"/>
                  <a:gd name="connsiteY13" fmla="*/ 35427 h 58562"/>
                  <a:gd name="connsiteX14" fmla="*/ 11391 w 226073"/>
                  <a:gd name="connsiteY14" fmla="*/ 35427 h 58562"/>
                  <a:gd name="connsiteX15" fmla="*/ 15433 w 226073"/>
                  <a:gd name="connsiteY15" fmla="*/ 32535 h 58562"/>
                  <a:gd name="connsiteX16" fmla="*/ 18740 w 226073"/>
                  <a:gd name="connsiteY16" fmla="*/ 22053 h 58562"/>
                  <a:gd name="connsiteX17" fmla="*/ 206883 w 226073"/>
                  <a:gd name="connsiteY17" fmla="*/ 20180 h 58562"/>
                  <a:gd name="connsiteX18" fmla="*/ 210574 w 226073"/>
                  <a:gd name="connsiteY18" fmla="*/ 31990 h 58562"/>
                  <a:gd name="connsiteX19" fmla="*/ 214633 w 226073"/>
                  <a:gd name="connsiteY19" fmla="*/ 34942 h 58562"/>
                  <a:gd name="connsiteX20" fmla="*/ 226073 w 226073"/>
                  <a:gd name="connsiteY20" fmla="*/ 35681 h 58562"/>
                  <a:gd name="connsiteX21" fmla="*/ 217217 w 226073"/>
                  <a:gd name="connsiteY21" fmla="*/ 42324 h 58562"/>
                  <a:gd name="connsiteX22" fmla="*/ 215740 w 226073"/>
                  <a:gd name="connsiteY22" fmla="*/ 47121 h 58562"/>
                  <a:gd name="connsiteX23" fmla="*/ 219431 w 226073"/>
                  <a:gd name="connsiteY23" fmla="*/ 58562 h 58562"/>
                  <a:gd name="connsiteX24" fmla="*/ 209097 w 226073"/>
                  <a:gd name="connsiteY24" fmla="*/ 51180 h 58562"/>
                  <a:gd name="connsiteX25" fmla="*/ 204669 w 226073"/>
                  <a:gd name="connsiteY25" fmla="*/ 51180 h 58562"/>
                  <a:gd name="connsiteX26" fmla="*/ 195073 w 226073"/>
                  <a:gd name="connsiteY26" fmla="*/ 58193 h 58562"/>
                  <a:gd name="connsiteX27" fmla="*/ 194704 w 226073"/>
                  <a:gd name="connsiteY27" fmla="*/ 57824 h 58562"/>
                  <a:gd name="connsiteX28" fmla="*/ 197656 w 226073"/>
                  <a:gd name="connsiteY28" fmla="*/ 48228 h 58562"/>
                  <a:gd name="connsiteX29" fmla="*/ 195812 w 226073"/>
                  <a:gd name="connsiteY29" fmla="*/ 41586 h 58562"/>
                  <a:gd name="connsiteX30" fmla="*/ 187692 w 226073"/>
                  <a:gd name="connsiteY30" fmla="*/ 34942 h 58562"/>
                  <a:gd name="connsiteX31" fmla="*/ 198395 w 226073"/>
                  <a:gd name="connsiteY31" fmla="*/ 34942 h 58562"/>
                  <a:gd name="connsiteX32" fmla="*/ 203192 w 226073"/>
                  <a:gd name="connsiteY32" fmla="*/ 31621 h 58562"/>
                  <a:gd name="connsiteX33" fmla="*/ 206883 w 226073"/>
                  <a:gd name="connsiteY33" fmla="*/ 20180 h 58562"/>
                  <a:gd name="connsiteX34" fmla="*/ 112552 w 226073"/>
                  <a:gd name="connsiteY34" fmla="*/ 0 h 58562"/>
                  <a:gd name="connsiteX35" fmla="*/ 113520 w 226073"/>
                  <a:gd name="connsiteY35" fmla="*/ 0 h 58562"/>
                  <a:gd name="connsiteX36" fmla="*/ 119335 w 226073"/>
                  <a:gd name="connsiteY36" fmla="*/ 18056 h 58562"/>
                  <a:gd name="connsiteX37" fmla="*/ 124180 w 226073"/>
                  <a:gd name="connsiteY37" fmla="*/ 21472 h 58562"/>
                  <a:gd name="connsiteX38" fmla="*/ 143563 w 226073"/>
                  <a:gd name="connsiteY38" fmla="*/ 22449 h 58562"/>
                  <a:gd name="connsiteX39" fmla="*/ 129511 w 226073"/>
                  <a:gd name="connsiteY39" fmla="*/ 33186 h 58562"/>
                  <a:gd name="connsiteX40" fmla="*/ 127088 w 226073"/>
                  <a:gd name="connsiteY40" fmla="*/ 41482 h 58562"/>
                  <a:gd name="connsiteX41" fmla="*/ 131449 w 226073"/>
                  <a:gd name="connsiteY41" fmla="*/ 58562 h 58562"/>
                  <a:gd name="connsiteX42" fmla="*/ 119820 w 226073"/>
                  <a:gd name="connsiteY42" fmla="*/ 50266 h 58562"/>
                  <a:gd name="connsiteX43" fmla="*/ 106253 w 226073"/>
                  <a:gd name="connsiteY43" fmla="*/ 50266 h 58562"/>
                  <a:gd name="connsiteX44" fmla="*/ 93654 w 226073"/>
                  <a:gd name="connsiteY44" fmla="*/ 58074 h 58562"/>
                  <a:gd name="connsiteX45" fmla="*/ 99952 w 226073"/>
                  <a:gd name="connsiteY45" fmla="*/ 39530 h 58562"/>
                  <a:gd name="connsiteX46" fmla="*/ 98015 w 226073"/>
                  <a:gd name="connsiteY46" fmla="*/ 34161 h 58562"/>
                  <a:gd name="connsiteX47" fmla="*/ 82509 w 226073"/>
                  <a:gd name="connsiteY47" fmla="*/ 21472 h 58562"/>
                  <a:gd name="connsiteX48" fmla="*/ 99952 w 226073"/>
                  <a:gd name="connsiteY48" fmla="*/ 21960 h 58562"/>
                  <a:gd name="connsiteX49" fmla="*/ 107222 w 226073"/>
                  <a:gd name="connsiteY49" fmla="*/ 16104 h 58562"/>
                  <a:gd name="connsiteX50" fmla="*/ 112552 w 226073"/>
                  <a:gd name="connsiteY50" fmla="*/ 0 h 5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26073" h="58562">
                    <a:moveTo>
                      <a:pt x="18740" y="22053"/>
                    </a:moveTo>
                    <a:cubicBezTo>
                      <a:pt x="19107" y="22053"/>
                      <a:pt x="19474" y="22053"/>
                      <a:pt x="19842" y="22053"/>
                    </a:cubicBezTo>
                    <a:cubicBezTo>
                      <a:pt x="20944" y="25667"/>
                      <a:pt x="22047" y="29282"/>
                      <a:pt x="23149" y="32897"/>
                    </a:cubicBezTo>
                    <a:cubicBezTo>
                      <a:pt x="23884" y="34704"/>
                      <a:pt x="24619" y="35427"/>
                      <a:pt x="26824" y="35427"/>
                    </a:cubicBezTo>
                    <a:cubicBezTo>
                      <a:pt x="30498" y="35065"/>
                      <a:pt x="34540" y="35427"/>
                      <a:pt x="39317" y="35427"/>
                    </a:cubicBezTo>
                    <a:cubicBezTo>
                      <a:pt x="35643" y="37957"/>
                      <a:pt x="33070" y="40126"/>
                      <a:pt x="30131" y="41933"/>
                    </a:cubicBezTo>
                    <a:cubicBezTo>
                      <a:pt x="27192" y="43741"/>
                      <a:pt x="27192" y="45187"/>
                      <a:pt x="28293" y="48078"/>
                    </a:cubicBezTo>
                    <a:cubicBezTo>
                      <a:pt x="29396" y="50970"/>
                      <a:pt x="30498" y="54586"/>
                      <a:pt x="31600" y="58562"/>
                    </a:cubicBezTo>
                    <a:cubicBezTo>
                      <a:pt x="27192" y="55308"/>
                      <a:pt x="23149" y="52778"/>
                      <a:pt x="19107" y="49886"/>
                    </a:cubicBezTo>
                    <a:cubicBezTo>
                      <a:pt x="15433" y="52417"/>
                      <a:pt x="11758" y="55308"/>
                      <a:pt x="7717" y="58200"/>
                    </a:cubicBezTo>
                    <a:cubicBezTo>
                      <a:pt x="7349" y="57838"/>
                      <a:pt x="7349" y="57838"/>
                      <a:pt x="6982" y="57838"/>
                    </a:cubicBezTo>
                    <a:cubicBezTo>
                      <a:pt x="8083" y="54224"/>
                      <a:pt x="9186" y="50609"/>
                      <a:pt x="10656" y="46994"/>
                    </a:cubicBezTo>
                    <a:cubicBezTo>
                      <a:pt x="11391" y="45187"/>
                      <a:pt x="11023" y="43741"/>
                      <a:pt x="9186" y="42657"/>
                    </a:cubicBezTo>
                    <a:cubicBezTo>
                      <a:pt x="5879" y="40488"/>
                      <a:pt x="2940" y="38319"/>
                      <a:pt x="0" y="35427"/>
                    </a:cubicBezTo>
                    <a:cubicBezTo>
                      <a:pt x="4041" y="35427"/>
                      <a:pt x="7717" y="35065"/>
                      <a:pt x="11391" y="35427"/>
                    </a:cubicBezTo>
                    <a:cubicBezTo>
                      <a:pt x="13963" y="35427"/>
                      <a:pt x="14698" y="34704"/>
                      <a:pt x="15433" y="32535"/>
                    </a:cubicBezTo>
                    <a:cubicBezTo>
                      <a:pt x="16535" y="28921"/>
                      <a:pt x="17637" y="25667"/>
                      <a:pt x="18740" y="22053"/>
                    </a:cubicBezTo>
                    <a:close/>
                    <a:moveTo>
                      <a:pt x="206883" y="20180"/>
                    </a:moveTo>
                    <a:cubicBezTo>
                      <a:pt x="208359" y="24978"/>
                      <a:pt x="209835" y="28300"/>
                      <a:pt x="210574" y="31990"/>
                    </a:cubicBezTo>
                    <a:cubicBezTo>
                      <a:pt x="211311" y="34204"/>
                      <a:pt x="212419" y="34942"/>
                      <a:pt x="214633" y="34942"/>
                    </a:cubicBezTo>
                    <a:cubicBezTo>
                      <a:pt x="218323" y="34573"/>
                      <a:pt x="222014" y="34942"/>
                      <a:pt x="226073" y="35681"/>
                    </a:cubicBezTo>
                    <a:cubicBezTo>
                      <a:pt x="223121" y="37895"/>
                      <a:pt x="220169" y="40110"/>
                      <a:pt x="217217" y="42324"/>
                    </a:cubicBezTo>
                    <a:cubicBezTo>
                      <a:pt x="215002" y="43431"/>
                      <a:pt x="214633" y="44907"/>
                      <a:pt x="215740" y="47121"/>
                    </a:cubicBezTo>
                    <a:cubicBezTo>
                      <a:pt x="216848" y="50442"/>
                      <a:pt x="217954" y="54134"/>
                      <a:pt x="219431" y="58562"/>
                    </a:cubicBezTo>
                    <a:cubicBezTo>
                      <a:pt x="215371" y="55979"/>
                      <a:pt x="212049" y="53765"/>
                      <a:pt x="209097" y="51180"/>
                    </a:cubicBezTo>
                    <a:cubicBezTo>
                      <a:pt x="207621" y="50074"/>
                      <a:pt x="206514" y="50074"/>
                      <a:pt x="204669" y="51180"/>
                    </a:cubicBezTo>
                    <a:cubicBezTo>
                      <a:pt x="201716" y="53765"/>
                      <a:pt x="198395" y="55979"/>
                      <a:pt x="195073" y="58193"/>
                    </a:cubicBezTo>
                    <a:cubicBezTo>
                      <a:pt x="195073" y="58193"/>
                      <a:pt x="194704" y="57824"/>
                      <a:pt x="194704" y="57824"/>
                    </a:cubicBezTo>
                    <a:cubicBezTo>
                      <a:pt x="195812" y="54503"/>
                      <a:pt x="196549" y="51180"/>
                      <a:pt x="197656" y="48228"/>
                    </a:cubicBezTo>
                    <a:cubicBezTo>
                      <a:pt x="199132" y="45276"/>
                      <a:pt x="198763" y="43062"/>
                      <a:pt x="195812" y="41586"/>
                    </a:cubicBezTo>
                    <a:cubicBezTo>
                      <a:pt x="192859" y="39741"/>
                      <a:pt x="190276" y="37526"/>
                      <a:pt x="187692" y="34942"/>
                    </a:cubicBezTo>
                    <a:cubicBezTo>
                      <a:pt x="191383" y="34942"/>
                      <a:pt x="194704" y="34573"/>
                      <a:pt x="198395" y="34942"/>
                    </a:cubicBezTo>
                    <a:cubicBezTo>
                      <a:pt x="200978" y="34942"/>
                      <a:pt x="202454" y="34204"/>
                      <a:pt x="203192" y="31621"/>
                    </a:cubicBezTo>
                    <a:cubicBezTo>
                      <a:pt x="203930" y="27931"/>
                      <a:pt x="205407" y="24609"/>
                      <a:pt x="206883" y="20180"/>
                    </a:cubicBezTo>
                    <a:close/>
                    <a:moveTo>
                      <a:pt x="112552" y="0"/>
                    </a:moveTo>
                    <a:cubicBezTo>
                      <a:pt x="113036" y="0"/>
                      <a:pt x="113036" y="0"/>
                      <a:pt x="113520" y="0"/>
                    </a:cubicBezTo>
                    <a:cubicBezTo>
                      <a:pt x="115459" y="5856"/>
                      <a:pt x="117882" y="11712"/>
                      <a:pt x="119335" y="18056"/>
                    </a:cubicBezTo>
                    <a:cubicBezTo>
                      <a:pt x="120304" y="20985"/>
                      <a:pt x="121758" y="21960"/>
                      <a:pt x="124180" y="21472"/>
                    </a:cubicBezTo>
                    <a:cubicBezTo>
                      <a:pt x="130480" y="21472"/>
                      <a:pt x="136779" y="21472"/>
                      <a:pt x="143563" y="22449"/>
                    </a:cubicBezTo>
                    <a:cubicBezTo>
                      <a:pt x="139202" y="25864"/>
                      <a:pt x="134355" y="29768"/>
                      <a:pt x="129511" y="33186"/>
                    </a:cubicBezTo>
                    <a:cubicBezTo>
                      <a:pt x="126119" y="35138"/>
                      <a:pt x="125150" y="37577"/>
                      <a:pt x="127088" y="41482"/>
                    </a:cubicBezTo>
                    <a:cubicBezTo>
                      <a:pt x="129026" y="46850"/>
                      <a:pt x="130480" y="52706"/>
                      <a:pt x="131449" y="58562"/>
                    </a:cubicBezTo>
                    <a:cubicBezTo>
                      <a:pt x="127573" y="55634"/>
                      <a:pt x="123696" y="53194"/>
                      <a:pt x="119820" y="50266"/>
                    </a:cubicBezTo>
                    <a:cubicBezTo>
                      <a:pt x="113036" y="44898"/>
                      <a:pt x="113036" y="44898"/>
                      <a:pt x="106253" y="50266"/>
                    </a:cubicBezTo>
                    <a:cubicBezTo>
                      <a:pt x="102376" y="53194"/>
                      <a:pt x="98500" y="56122"/>
                      <a:pt x="93654" y="58074"/>
                    </a:cubicBezTo>
                    <a:cubicBezTo>
                      <a:pt x="95592" y="52218"/>
                      <a:pt x="97531" y="45873"/>
                      <a:pt x="99952" y="39530"/>
                    </a:cubicBezTo>
                    <a:cubicBezTo>
                      <a:pt x="100922" y="37090"/>
                      <a:pt x="100438" y="35626"/>
                      <a:pt x="98015" y="34161"/>
                    </a:cubicBezTo>
                    <a:cubicBezTo>
                      <a:pt x="92685" y="30257"/>
                      <a:pt x="87840" y="26354"/>
                      <a:pt x="82509" y="21472"/>
                    </a:cubicBezTo>
                    <a:cubicBezTo>
                      <a:pt x="88323" y="21472"/>
                      <a:pt x="94139" y="21472"/>
                      <a:pt x="99952" y="21960"/>
                    </a:cubicBezTo>
                    <a:cubicBezTo>
                      <a:pt x="104314" y="21960"/>
                      <a:pt x="106253" y="20498"/>
                      <a:pt x="107222" y="16104"/>
                    </a:cubicBezTo>
                    <a:cubicBezTo>
                      <a:pt x="108675" y="10736"/>
                      <a:pt x="110613" y="5368"/>
                      <a:pt x="112552" y="0"/>
                    </a:cubicBezTo>
                    <a:close/>
                  </a:path>
                </a:pathLst>
              </a:custGeom>
              <a:solidFill>
                <a:srgbClr val="F2CB6F"/>
              </a:solidFill>
              <a:ln>
                <a:solidFill>
                  <a:srgbClr val="F2CB6F"/>
                </a:solid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nvGrpSpPr>
              <p:cNvPr id="104" name="">
                <a:extLst>
                  <a:ext uri="{FF2B5EF4-FFF2-40B4-BE49-F238E27FC236}">
                    <a16:creationId xmlns:a16="http://schemas.microsoft.com/office/drawing/2014/main" id="{B1D451B5-444A-4555-9AED-F3C4B606C26D}"/>
                  </a:ext>
                </a:extLst>
              </p:cNvPr>
              <p:cNvGrpSpPr/>
              <p:nvPr/>
            </p:nvGrpSpPr>
            <p:grpSpPr>
              <a:xfrm>
                <a:off x="1047692" y="2023590"/>
                <a:ext cx="2678839" cy="750952"/>
                <a:chOff x="1033788" y="2023590"/>
                <a:chExt cx="2678839" cy="750952"/>
              </a:xfrm>
            </p:grpSpPr>
            <p:pic>
              <p:nvPicPr>
                <p:cNvPr id="105" name="" descr="卡通人物&#10;&#10;中度可信度描述已自动生成">
                  <a:extLst>
                    <a:ext uri="{FF2B5EF4-FFF2-40B4-BE49-F238E27FC236}">
                      <a16:creationId xmlns:a16="http://schemas.microsoft.com/office/drawing/2014/main" id="{744D9A3B-C7A9-48D5-A69B-FC77E518447E}"/>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colorTemperature colorTemp="7200"/>
                          </a14:imgEffect>
                          <a14:imgEffect>
                            <a14:brightnessContrast contrast="-20000"/>
                          </a14:imgEffect>
                        </a14:imgLayer>
                      </a14:imgProps>
                    </a:ext>
                    <a:ext uri="{28A0092B-C50C-407E-A947-70E740481C1C}">
                      <a14:useLocalDpi xmlns:a14="http://schemas.microsoft.com/office/drawing/2010/main"/>
                    </a:ext>
                  </a:extLst>
                </a:blip>
                <a:srcRect/>
                <a:stretch/>
              </p:blipFill>
              <p:spPr>
                <a:xfrm rot="1651848">
                  <a:off x="1033788" y="2023590"/>
                  <a:ext cx="576425" cy="750951"/>
                </a:xfrm>
                <a:prstGeom prst="rect">
                  <a:avLst/>
                </a:prstGeom>
              </p:spPr>
            </p:pic>
            <p:pic>
              <p:nvPicPr>
                <p:cNvPr id="106" name="" descr="卡通人物&#10;&#10;中度可信度描述已自动生成">
                  <a:extLst>
                    <a:ext uri="{FF2B5EF4-FFF2-40B4-BE49-F238E27FC236}">
                      <a16:creationId xmlns:a16="http://schemas.microsoft.com/office/drawing/2014/main" id="{F01FBBA5-A200-42B6-B1DF-E54F8B9A6B9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colorTemperature colorTemp="7200"/>
                          </a14:imgEffect>
                          <a14:imgEffect>
                            <a14:brightnessContrast contrast="-20000"/>
                          </a14:imgEffect>
                        </a14:imgLayer>
                      </a14:imgProps>
                    </a:ext>
                    <a:ext uri="{28A0092B-C50C-407E-A947-70E740481C1C}">
                      <a14:useLocalDpi xmlns:a14="http://schemas.microsoft.com/office/drawing/2010/main"/>
                    </a:ext>
                  </a:extLst>
                </a:blip>
                <a:srcRect/>
                <a:stretch/>
              </p:blipFill>
              <p:spPr>
                <a:xfrm rot="19948152" flipH="1">
                  <a:off x="3136202" y="2023591"/>
                  <a:ext cx="576425" cy="750951"/>
                </a:xfrm>
                <a:prstGeom prst="rect">
                  <a:avLst/>
                </a:prstGeom>
              </p:spPr>
            </p:pic>
          </p:grpSp>
        </p:grpSp>
        <p:grpSp>
          <p:nvGrpSpPr>
            <p:cNvPr id="2" name="">
              <a:extLst>
                <a:ext uri="{FF2B5EF4-FFF2-40B4-BE49-F238E27FC236}">
                  <a16:creationId xmlns:a16="http://schemas.microsoft.com/office/drawing/2014/main" id="{B8524373-1EB0-4BA4-8DCA-BE837009F589}"/>
                </a:ext>
              </a:extLst>
            </p:cNvPr>
            <p:cNvGrpSpPr/>
            <p:nvPr/>
          </p:nvGrpSpPr>
          <p:grpSpPr>
            <a:xfrm>
              <a:off x="1694601" y="1580743"/>
              <a:ext cx="1385021" cy="1246619"/>
              <a:chOff x="1694601" y="1580743"/>
              <a:chExt cx="1385021" cy="1246619"/>
            </a:xfrm>
          </p:grpSpPr>
          <p:sp>
            <p:nvSpPr>
              <p:cNvPr id="135" name="">
                <a:extLst>
                  <a:ext uri="{FF2B5EF4-FFF2-40B4-BE49-F238E27FC236}">
                    <a16:creationId xmlns:a16="http://schemas.microsoft.com/office/drawing/2014/main" id="{AE178F16-1DD6-44FA-A64C-FA9A91C300A7}"/>
                  </a:ext>
                </a:extLst>
              </p:cNvPr>
              <p:cNvSpPr txBox="1"/>
              <p:nvPr/>
            </p:nvSpPr>
            <p:spPr>
              <a:xfrm>
                <a:off x="1732125" y="1580743"/>
                <a:ext cx="1309974" cy="830164"/>
              </a:xfrm>
              <a:prstGeom prst="rect">
                <a:avLst/>
              </a:prstGeom>
              <a:solidFill>
                <a:schemeClr val="bg1"/>
              </a:solidFill>
            </p:spPr>
            <p:txBody>
              <a:bodyPr wrap="none" rtlCol="0" anchor="ctr">
                <a:spAutoFit/>
              </a:bodyPr>
              <a:lstStyle/>
              <a:p>
                <a:pPr algn="ctr">
                  <a:lnSpc>
                    <a:spcPct val="120000"/>
                  </a:lnSpc>
                  <a:defRPr/>
                </a:pPr>
                <a:r>
                  <a:rPr lang="en-US" altLang="zh-CN" sz="4400" dirty="0">
                    <a:cs typeface="+mn-ea"/>
                    <a:sym typeface="+mn-lt"/>
                  </a:rPr>
                  <a:t>120</a:t>
                </a:r>
                <a:r>
                  <a:rPr lang="en-US" altLang="zh-CN" sz="1600" dirty="0">
                    <a:cs typeface="+mn-ea"/>
                    <a:sym typeface="+mn-lt"/>
                  </a:rPr>
                  <a:t>%</a:t>
                </a:r>
                <a:endParaRPr lang="zh-CN" altLang="en-US" sz="1600" dirty="0">
                  <a:cs typeface="+mn-ea"/>
                  <a:sym typeface="+mn-lt"/>
                </a:endParaRPr>
              </a:p>
            </p:txBody>
          </p:sp>
          <p:sp>
            <p:nvSpPr>
              <p:cNvPr id="136" name="">
                <a:extLst>
                  <a:ext uri="{FF2B5EF4-FFF2-40B4-BE49-F238E27FC236}">
                    <a16:creationId xmlns:a16="http://schemas.microsoft.com/office/drawing/2014/main" id="{0ACD7D6B-557B-402F-9A18-4F2CB4CDDB0D}"/>
                  </a:ext>
                </a:extLst>
              </p:cNvPr>
              <p:cNvSpPr txBox="1"/>
              <p:nvPr/>
            </p:nvSpPr>
            <p:spPr>
              <a:xfrm>
                <a:off x="1694601" y="2565752"/>
                <a:ext cx="1385021" cy="261610"/>
              </a:xfrm>
              <a:prstGeom prst="rect">
                <a:avLst/>
              </a:prstGeom>
              <a:noFill/>
              <a:ln>
                <a:noFill/>
              </a:ln>
            </p:spPr>
            <p:txBody>
              <a:bodyPr wrap="square" lIns="0" tIns="0" rIns="0" bIns="0" anchor="ctr" anchorCtr="0">
                <a:spAutoFit/>
              </a:bodyPr>
              <a:lstStyle/>
              <a:p>
                <a:pPr algn="ctr" defTabSz="913765" hangingPunct="0">
                  <a:spcAft>
                    <a:spcPts val="1500"/>
                  </a:spcAft>
                  <a:buSzPct val="25000"/>
                  <a:defRPr/>
                </a:pPr>
                <a:r>
                  <a:rPr lang="zh-CN" altLang="en-US" sz="1700" kern="0" dirty="0">
                    <a:cs typeface="+mn-ea"/>
                    <a:sym typeface="+mn-lt"/>
                  </a:rPr>
                  <a:t>完成年初计划</a:t>
                </a:r>
              </a:p>
            </p:txBody>
          </p:sp>
        </p:grpSp>
      </p:grpSp>
      <p:grpSp>
        <p:nvGrpSpPr>
          <p:cNvPr id="6" name="">
            <a:extLst>
              <a:ext uri="{FF2B5EF4-FFF2-40B4-BE49-F238E27FC236}">
                <a16:creationId xmlns:a16="http://schemas.microsoft.com/office/drawing/2014/main" id="{B08A9093-91D6-49D6-9E1D-49F5E2D08A31}"/>
              </a:ext>
            </a:extLst>
          </p:cNvPr>
          <p:cNvGrpSpPr/>
          <p:nvPr/>
        </p:nvGrpSpPr>
        <p:grpSpPr>
          <a:xfrm>
            <a:off x="4756581" y="1580743"/>
            <a:ext cx="2678839" cy="1365705"/>
            <a:chOff x="4756581" y="1580743"/>
            <a:chExt cx="2678839" cy="1365705"/>
          </a:xfrm>
        </p:grpSpPr>
        <p:grpSp>
          <p:nvGrpSpPr>
            <p:cNvPr id="93" name="">
              <a:extLst>
                <a:ext uri="{FF2B5EF4-FFF2-40B4-BE49-F238E27FC236}">
                  <a16:creationId xmlns:a16="http://schemas.microsoft.com/office/drawing/2014/main" id="{BD13CC8A-73D2-4B26-9C10-80736A14F800}"/>
                </a:ext>
              </a:extLst>
            </p:cNvPr>
            <p:cNvGrpSpPr/>
            <p:nvPr/>
          </p:nvGrpSpPr>
          <p:grpSpPr>
            <a:xfrm>
              <a:off x="4756581" y="2023590"/>
              <a:ext cx="2678839" cy="922858"/>
              <a:chOff x="4756581" y="2023590"/>
              <a:chExt cx="2678839" cy="922858"/>
            </a:xfrm>
          </p:grpSpPr>
          <p:sp>
            <p:nvSpPr>
              <p:cNvPr id="94" name="">
                <a:extLst>
                  <a:ext uri="{FF2B5EF4-FFF2-40B4-BE49-F238E27FC236}">
                    <a16:creationId xmlns:a16="http://schemas.microsoft.com/office/drawing/2014/main" id="{D847A529-0544-4546-A8DD-9C2D5F130052}"/>
                  </a:ext>
                </a:extLst>
              </p:cNvPr>
              <p:cNvSpPr>
                <a:spLocks/>
              </p:cNvSpPr>
              <p:nvPr/>
            </p:nvSpPr>
            <p:spPr bwMode="auto">
              <a:xfrm flipV="1">
                <a:off x="5959225" y="2875588"/>
                <a:ext cx="273548" cy="70860"/>
              </a:xfrm>
              <a:custGeom>
                <a:avLst/>
                <a:gdLst>
                  <a:gd name="connsiteX0" fmla="*/ 18740 w 226073"/>
                  <a:gd name="connsiteY0" fmla="*/ 22053 h 58562"/>
                  <a:gd name="connsiteX1" fmla="*/ 19842 w 226073"/>
                  <a:gd name="connsiteY1" fmla="*/ 22053 h 58562"/>
                  <a:gd name="connsiteX2" fmla="*/ 23149 w 226073"/>
                  <a:gd name="connsiteY2" fmla="*/ 32897 h 58562"/>
                  <a:gd name="connsiteX3" fmla="*/ 26824 w 226073"/>
                  <a:gd name="connsiteY3" fmla="*/ 35427 h 58562"/>
                  <a:gd name="connsiteX4" fmla="*/ 39317 w 226073"/>
                  <a:gd name="connsiteY4" fmla="*/ 35427 h 58562"/>
                  <a:gd name="connsiteX5" fmla="*/ 30131 w 226073"/>
                  <a:gd name="connsiteY5" fmla="*/ 41933 h 58562"/>
                  <a:gd name="connsiteX6" fmla="*/ 28293 w 226073"/>
                  <a:gd name="connsiteY6" fmla="*/ 48078 h 58562"/>
                  <a:gd name="connsiteX7" fmla="*/ 31600 w 226073"/>
                  <a:gd name="connsiteY7" fmla="*/ 58562 h 58562"/>
                  <a:gd name="connsiteX8" fmla="*/ 19107 w 226073"/>
                  <a:gd name="connsiteY8" fmla="*/ 49886 h 58562"/>
                  <a:gd name="connsiteX9" fmla="*/ 7717 w 226073"/>
                  <a:gd name="connsiteY9" fmla="*/ 58200 h 58562"/>
                  <a:gd name="connsiteX10" fmla="*/ 6982 w 226073"/>
                  <a:gd name="connsiteY10" fmla="*/ 57838 h 58562"/>
                  <a:gd name="connsiteX11" fmla="*/ 10656 w 226073"/>
                  <a:gd name="connsiteY11" fmla="*/ 46994 h 58562"/>
                  <a:gd name="connsiteX12" fmla="*/ 9186 w 226073"/>
                  <a:gd name="connsiteY12" fmla="*/ 42657 h 58562"/>
                  <a:gd name="connsiteX13" fmla="*/ 0 w 226073"/>
                  <a:gd name="connsiteY13" fmla="*/ 35427 h 58562"/>
                  <a:gd name="connsiteX14" fmla="*/ 11391 w 226073"/>
                  <a:gd name="connsiteY14" fmla="*/ 35427 h 58562"/>
                  <a:gd name="connsiteX15" fmla="*/ 15433 w 226073"/>
                  <a:gd name="connsiteY15" fmla="*/ 32535 h 58562"/>
                  <a:gd name="connsiteX16" fmla="*/ 18740 w 226073"/>
                  <a:gd name="connsiteY16" fmla="*/ 22053 h 58562"/>
                  <a:gd name="connsiteX17" fmla="*/ 206883 w 226073"/>
                  <a:gd name="connsiteY17" fmla="*/ 20180 h 58562"/>
                  <a:gd name="connsiteX18" fmla="*/ 210574 w 226073"/>
                  <a:gd name="connsiteY18" fmla="*/ 31990 h 58562"/>
                  <a:gd name="connsiteX19" fmla="*/ 214633 w 226073"/>
                  <a:gd name="connsiteY19" fmla="*/ 34942 h 58562"/>
                  <a:gd name="connsiteX20" fmla="*/ 226073 w 226073"/>
                  <a:gd name="connsiteY20" fmla="*/ 35681 h 58562"/>
                  <a:gd name="connsiteX21" fmla="*/ 217217 w 226073"/>
                  <a:gd name="connsiteY21" fmla="*/ 42324 h 58562"/>
                  <a:gd name="connsiteX22" fmla="*/ 215740 w 226073"/>
                  <a:gd name="connsiteY22" fmla="*/ 47121 h 58562"/>
                  <a:gd name="connsiteX23" fmla="*/ 219431 w 226073"/>
                  <a:gd name="connsiteY23" fmla="*/ 58562 h 58562"/>
                  <a:gd name="connsiteX24" fmla="*/ 209097 w 226073"/>
                  <a:gd name="connsiteY24" fmla="*/ 51180 h 58562"/>
                  <a:gd name="connsiteX25" fmla="*/ 204669 w 226073"/>
                  <a:gd name="connsiteY25" fmla="*/ 51180 h 58562"/>
                  <a:gd name="connsiteX26" fmla="*/ 195073 w 226073"/>
                  <a:gd name="connsiteY26" fmla="*/ 58193 h 58562"/>
                  <a:gd name="connsiteX27" fmla="*/ 194704 w 226073"/>
                  <a:gd name="connsiteY27" fmla="*/ 57824 h 58562"/>
                  <a:gd name="connsiteX28" fmla="*/ 197656 w 226073"/>
                  <a:gd name="connsiteY28" fmla="*/ 48228 h 58562"/>
                  <a:gd name="connsiteX29" fmla="*/ 195812 w 226073"/>
                  <a:gd name="connsiteY29" fmla="*/ 41586 h 58562"/>
                  <a:gd name="connsiteX30" fmla="*/ 187692 w 226073"/>
                  <a:gd name="connsiteY30" fmla="*/ 34942 h 58562"/>
                  <a:gd name="connsiteX31" fmla="*/ 198395 w 226073"/>
                  <a:gd name="connsiteY31" fmla="*/ 34942 h 58562"/>
                  <a:gd name="connsiteX32" fmla="*/ 203192 w 226073"/>
                  <a:gd name="connsiteY32" fmla="*/ 31621 h 58562"/>
                  <a:gd name="connsiteX33" fmla="*/ 206883 w 226073"/>
                  <a:gd name="connsiteY33" fmla="*/ 20180 h 58562"/>
                  <a:gd name="connsiteX34" fmla="*/ 112552 w 226073"/>
                  <a:gd name="connsiteY34" fmla="*/ 0 h 58562"/>
                  <a:gd name="connsiteX35" fmla="*/ 113520 w 226073"/>
                  <a:gd name="connsiteY35" fmla="*/ 0 h 58562"/>
                  <a:gd name="connsiteX36" fmla="*/ 119335 w 226073"/>
                  <a:gd name="connsiteY36" fmla="*/ 18056 h 58562"/>
                  <a:gd name="connsiteX37" fmla="*/ 124180 w 226073"/>
                  <a:gd name="connsiteY37" fmla="*/ 21472 h 58562"/>
                  <a:gd name="connsiteX38" fmla="*/ 143563 w 226073"/>
                  <a:gd name="connsiteY38" fmla="*/ 22449 h 58562"/>
                  <a:gd name="connsiteX39" fmla="*/ 129511 w 226073"/>
                  <a:gd name="connsiteY39" fmla="*/ 33186 h 58562"/>
                  <a:gd name="connsiteX40" fmla="*/ 127088 w 226073"/>
                  <a:gd name="connsiteY40" fmla="*/ 41482 h 58562"/>
                  <a:gd name="connsiteX41" fmla="*/ 131449 w 226073"/>
                  <a:gd name="connsiteY41" fmla="*/ 58562 h 58562"/>
                  <a:gd name="connsiteX42" fmla="*/ 119820 w 226073"/>
                  <a:gd name="connsiteY42" fmla="*/ 50266 h 58562"/>
                  <a:gd name="connsiteX43" fmla="*/ 106253 w 226073"/>
                  <a:gd name="connsiteY43" fmla="*/ 50266 h 58562"/>
                  <a:gd name="connsiteX44" fmla="*/ 93654 w 226073"/>
                  <a:gd name="connsiteY44" fmla="*/ 58074 h 58562"/>
                  <a:gd name="connsiteX45" fmla="*/ 99952 w 226073"/>
                  <a:gd name="connsiteY45" fmla="*/ 39530 h 58562"/>
                  <a:gd name="connsiteX46" fmla="*/ 98015 w 226073"/>
                  <a:gd name="connsiteY46" fmla="*/ 34161 h 58562"/>
                  <a:gd name="connsiteX47" fmla="*/ 82509 w 226073"/>
                  <a:gd name="connsiteY47" fmla="*/ 21472 h 58562"/>
                  <a:gd name="connsiteX48" fmla="*/ 99952 w 226073"/>
                  <a:gd name="connsiteY48" fmla="*/ 21960 h 58562"/>
                  <a:gd name="connsiteX49" fmla="*/ 107222 w 226073"/>
                  <a:gd name="connsiteY49" fmla="*/ 16104 h 58562"/>
                  <a:gd name="connsiteX50" fmla="*/ 112552 w 226073"/>
                  <a:gd name="connsiteY50" fmla="*/ 0 h 5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26073" h="58562">
                    <a:moveTo>
                      <a:pt x="18740" y="22053"/>
                    </a:moveTo>
                    <a:cubicBezTo>
                      <a:pt x="19107" y="22053"/>
                      <a:pt x="19474" y="22053"/>
                      <a:pt x="19842" y="22053"/>
                    </a:cubicBezTo>
                    <a:cubicBezTo>
                      <a:pt x="20944" y="25667"/>
                      <a:pt x="22047" y="29282"/>
                      <a:pt x="23149" y="32897"/>
                    </a:cubicBezTo>
                    <a:cubicBezTo>
                      <a:pt x="23884" y="34704"/>
                      <a:pt x="24619" y="35427"/>
                      <a:pt x="26824" y="35427"/>
                    </a:cubicBezTo>
                    <a:cubicBezTo>
                      <a:pt x="30498" y="35065"/>
                      <a:pt x="34540" y="35427"/>
                      <a:pt x="39317" y="35427"/>
                    </a:cubicBezTo>
                    <a:cubicBezTo>
                      <a:pt x="35643" y="37957"/>
                      <a:pt x="33070" y="40126"/>
                      <a:pt x="30131" y="41933"/>
                    </a:cubicBezTo>
                    <a:cubicBezTo>
                      <a:pt x="27192" y="43741"/>
                      <a:pt x="27192" y="45187"/>
                      <a:pt x="28293" y="48078"/>
                    </a:cubicBezTo>
                    <a:cubicBezTo>
                      <a:pt x="29396" y="50970"/>
                      <a:pt x="30498" y="54586"/>
                      <a:pt x="31600" y="58562"/>
                    </a:cubicBezTo>
                    <a:cubicBezTo>
                      <a:pt x="27192" y="55308"/>
                      <a:pt x="23149" y="52778"/>
                      <a:pt x="19107" y="49886"/>
                    </a:cubicBezTo>
                    <a:cubicBezTo>
                      <a:pt x="15433" y="52417"/>
                      <a:pt x="11758" y="55308"/>
                      <a:pt x="7717" y="58200"/>
                    </a:cubicBezTo>
                    <a:cubicBezTo>
                      <a:pt x="7349" y="57838"/>
                      <a:pt x="7349" y="57838"/>
                      <a:pt x="6982" y="57838"/>
                    </a:cubicBezTo>
                    <a:cubicBezTo>
                      <a:pt x="8083" y="54224"/>
                      <a:pt x="9186" y="50609"/>
                      <a:pt x="10656" y="46994"/>
                    </a:cubicBezTo>
                    <a:cubicBezTo>
                      <a:pt x="11391" y="45187"/>
                      <a:pt x="11023" y="43741"/>
                      <a:pt x="9186" y="42657"/>
                    </a:cubicBezTo>
                    <a:cubicBezTo>
                      <a:pt x="5879" y="40488"/>
                      <a:pt x="2940" y="38319"/>
                      <a:pt x="0" y="35427"/>
                    </a:cubicBezTo>
                    <a:cubicBezTo>
                      <a:pt x="4041" y="35427"/>
                      <a:pt x="7717" y="35065"/>
                      <a:pt x="11391" y="35427"/>
                    </a:cubicBezTo>
                    <a:cubicBezTo>
                      <a:pt x="13963" y="35427"/>
                      <a:pt x="14698" y="34704"/>
                      <a:pt x="15433" y="32535"/>
                    </a:cubicBezTo>
                    <a:cubicBezTo>
                      <a:pt x="16535" y="28921"/>
                      <a:pt x="17637" y="25667"/>
                      <a:pt x="18740" y="22053"/>
                    </a:cubicBezTo>
                    <a:close/>
                    <a:moveTo>
                      <a:pt x="206883" y="20180"/>
                    </a:moveTo>
                    <a:cubicBezTo>
                      <a:pt x="208359" y="24978"/>
                      <a:pt x="209835" y="28300"/>
                      <a:pt x="210574" y="31990"/>
                    </a:cubicBezTo>
                    <a:cubicBezTo>
                      <a:pt x="211311" y="34204"/>
                      <a:pt x="212419" y="34942"/>
                      <a:pt x="214633" y="34942"/>
                    </a:cubicBezTo>
                    <a:cubicBezTo>
                      <a:pt x="218323" y="34573"/>
                      <a:pt x="222014" y="34942"/>
                      <a:pt x="226073" y="35681"/>
                    </a:cubicBezTo>
                    <a:cubicBezTo>
                      <a:pt x="223121" y="37895"/>
                      <a:pt x="220169" y="40110"/>
                      <a:pt x="217217" y="42324"/>
                    </a:cubicBezTo>
                    <a:cubicBezTo>
                      <a:pt x="215002" y="43431"/>
                      <a:pt x="214633" y="44907"/>
                      <a:pt x="215740" y="47121"/>
                    </a:cubicBezTo>
                    <a:cubicBezTo>
                      <a:pt x="216848" y="50442"/>
                      <a:pt x="217954" y="54134"/>
                      <a:pt x="219431" y="58562"/>
                    </a:cubicBezTo>
                    <a:cubicBezTo>
                      <a:pt x="215371" y="55979"/>
                      <a:pt x="212049" y="53765"/>
                      <a:pt x="209097" y="51180"/>
                    </a:cubicBezTo>
                    <a:cubicBezTo>
                      <a:pt x="207621" y="50074"/>
                      <a:pt x="206514" y="50074"/>
                      <a:pt x="204669" y="51180"/>
                    </a:cubicBezTo>
                    <a:cubicBezTo>
                      <a:pt x="201716" y="53765"/>
                      <a:pt x="198395" y="55979"/>
                      <a:pt x="195073" y="58193"/>
                    </a:cubicBezTo>
                    <a:cubicBezTo>
                      <a:pt x="195073" y="58193"/>
                      <a:pt x="194704" y="57824"/>
                      <a:pt x="194704" y="57824"/>
                    </a:cubicBezTo>
                    <a:cubicBezTo>
                      <a:pt x="195812" y="54503"/>
                      <a:pt x="196549" y="51180"/>
                      <a:pt x="197656" y="48228"/>
                    </a:cubicBezTo>
                    <a:cubicBezTo>
                      <a:pt x="199132" y="45276"/>
                      <a:pt x="198763" y="43062"/>
                      <a:pt x="195812" y="41586"/>
                    </a:cubicBezTo>
                    <a:cubicBezTo>
                      <a:pt x="192859" y="39741"/>
                      <a:pt x="190276" y="37526"/>
                      <a:pt x="187692" y="34942"/>
                    </a:cubicBezTo>
                    <a:cubicBezTo>
                      <a:pt x="191383" y="34942"/>
                      <a:pt x="194704" y="34573"/>
                      <a:pt x="198395" y="34942"/>
                    </a:cubicBezTo>
                    <a:cubicBezTo>
                      <a:pt x="200978" y="34942"/>
                      <a:pt x="202454" y="34204"/>
                      <a:pt x="203192" y="31621"/>
                    </a:cubicBezTo>
                    <a:cubicBezTo>
                      <a:pt x="203930" y="27931"/>
                      <a:pt x="205407" y="24609"/>
                      <a:pt x="206883" y="20180"/>
                    </a:cubicBezTo>
                    <a:close/>
                    <a:moveTo>
                      <a:pt x="112552" y="0"/>
                    </a:moveTo>
                    <a:cubicBezTo>
                      <a:pt x="113036" y="0"/>
                      <a:pt x="113036" y="0"/>
                      <a:pt x="113520" y="0"/>
                    </a:cubicBezTo>
                    <a:cubicBezTo>
                      <a:pt x="115459" y="5856"/>
                      <a:pt x="117882" y="11712"/>
                      <a:pt x="119335" y="18056"/>
                    </a:cubicBezTo>
                    <a:cubicBezTo>
                      <a:pt x="120304" y="20985"/>
                      <a:pt x="121758" y="21960"/>
                      <a:pt x="124180" y="21472"/>
                    </a:cubicBezTo>
                    <a:cubicBezTo>
                      <a:pt x="130480" y="21472"/>
                      <a:pt x="136779" y="21472"/>
                      <a:pt x="143563" y="22449"/>
                    </a:cubicBezTo>
                    <a:cubicBezTo>
                      <a:pt x="139202" y="25864"/>
                      <a:pt x="134355" y="29768"/>
                      <a:pt x="129511" y="33186"/>
                    </a:cubicBezTo>
                    <a:cubicBezTo>
                      <a:pt x="126119" y="35138"/>
                      <a:pt x="125150" y="37577"/>
                      <a:pt x="127088" y="41482"/>
                    </a:cubicBezTo>
                    <a:cubicBezTo>
                      <a:pt x="129026" y="46850"/>
                      <a:pt x="130480" y="52706"/>
                      <a:pt x="131449" y="58562"/>
                    </a:cubicBezTo>
                    <a:cubicBezTo>
                      <a:pt x="127573" y="55634"/>
                      <a:pt x="123696" y="53194"/>
                      <a:pt x="119820" y="50266"/>
                    </a:cubicBezTo>
                    <a:cubicBezTo>
                      <a:pt x="113036" y="44898"/>
                      <a:pt x="113036" y="44898"/>
                      <a:pt x="106253" y="50266"/>
                    </a:cubicBezTo>
                    <a:cubicBezTo>
                      <a:pt x="102376" y="53194"/>
                      <a:pt x="98500" y="56122"/>
                      <a:pt x="93654" y="58074"/>
                    </a:cubicBezTo>
                    <a:cubicBezTo>
                      <a:pt x="95592" y="52218"/>
                      <a:pt x="97531" y="45873"/>
                      <a:pt x="99952" y="39530"/>
                    </a:cubicBezTo>
                    <a:cubicBezTo>
                      <a:pt x="100922" y="37090"/>
                      <a:pt x="100438" y="35626"/>
                      <a:pt x="98015" y="34161"/>
                    </a:cubicBezTo>
                    <a:cubicBezTo>
                      <a:pt x="92685" y="30257"/>
                      <a:pt x="87840" y="26354"/>
                      <a:pt x="82509" y="21472"/>
                    </a:cubicBezTo>
                    <a:cubicBezTo>
                      <a:pt x="88323" y="21472"/>
                      <a:pt x="94139" y="21472"/>
                      <a:pt x="99952" y="21960"/>
                    </a:cubicBezTo>
                    <a:cubicBezTo>
                      <a:pt x="104314" y="21960"/>
                      <a:pt x="106253" y="20498"/>
                      <a:pt x="107222" y="16104"/>
                    </a:cubicBezTo>
                    <a:cubicBezTo>
                      <a:pt x="108675" y="10736"/>
                      <a:pt x="110613" y="5368"/>
                      <a:pt x="112552" y="0"/>
                    </a:cubicBezTo>
                    <a:close/>
                  </a:path>
                </a:pathLst>
              </a:custGeom>
              <a:solidFill>
                <a:srgbClr val="F2CB6F"/>
              </a:solidFill>
              <a:ln>
                <a:solidFill>
                  <a:srgbClr val="F2CB6F"/>
                </a:solid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nvGrpSpPr>
              <p:cNvPr id="97" name="">
                <a:extLst>
                  <a:ext uri="{FF2B5EF4-FFF2-40B4-BE49-F238E27FC236}">
                    <a16:creationId xmlns:a16="http://schemas.microsoft.com/office/drawing/2014/main" id="{902FD1AD-E3B2-40B4-9825-E2B8EE35B9BB}"/>
                  </a:ext>
                </a:extLst>
              </p:cNvPr>
              <p:cNvGrpSpPr/>
              <p:nvPr/>
            </p:nvGrpSpPr>
            <p:grpSpPr>
              <a:xfrm>
                <a:off x="4756581" y="2023590"/>
                <a:ext cx="2678839" cy="750952"/>
                <a:chOff x="1033788" y="2023590"/>
                <a:chExt cx="2678839" cy="750952"/>
              </a:xfrm>
            </p:grpSpPr>
            <p:pic>
              <p:nvPicPr>
                <p:cNvPr id="98" name="" descr="卡通人物&#10;&#10;中度可信度描述已自动生成">
                  <a:extLst>
                    <a:ext uri="{FF2B5EF4-FFF2-40B4-BE49-F238E27FC236}">
                      <a16:creationId xmlns:a16="http://schemas.microsoft.com/office/drawing/2014/main" id="{44E874D8-7D48-4C8D-81C2-C434A31B254C}"/>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colorTemperature colorTemp="7200"/>
                          </a14:imgEffect>
                          <a14:imgEffect>
                            <a14:brightnessContrast contrast="-20000"/>
                          </a14:imgEffect>
                        </a14:imgLayer>
                      </a14:imgProps>
                    </a:ext>
                    <a:ext uri="{28A0092B-C50C-407E-A947-70E740481C1C}">
                      <a14:useLocalDpi xmlns:a14="http://schemas.microsoft.com/office/drawing/2010/main"/>
                    </a:ext>
                  </a:extLst>
                </a:blip>
                <a:srcRect/>
                <a:stretch/>
              </p:blipFill>
              <p:spPr>
                <a:xfrm rot="1651848">
                  <a:off x="1033788" y="2023590"/>
                  <a:ext cx="576425" cy="750951"/>
                </a:xfrm>
                <a:prstGeom prst="rect">
                  <a:avLst/>
                </a:prstGeom>
              </p:spPr>
            </p:pic>
            <p:pic>
              <p:nvPicPr>
                <p:cNvPr id="99" name="" descr="卡通人物&#10;&#10;中度可信度描述已自动生成">
                  <a:extLst>
                    <a:ext uri="{FF2B5EF4-FFF2-40B4-BE49-F238E27FC236}">
                      <a16:creationId xmlns:a16="http://schemas.microsoft.com/office/drawing/2014/main" id="{0401AA96-E55E-45CF-A29F-7B418202D0E3}"/>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colorTemperature colorTemp="7200"/>
                          </a14:imgEffect>
                          <a14:imgEffect>
                            <a14:brightnessContrast contrast="-20000"/>
                          </a14:imgEffect>
                        </a14:imgLayer>
                      </a14:imgProps>
                    </a:ext>
                    <a:ext uri="{28A0092B-C50C-407E-A947-70E740481C1C}">
                      <a14:useLocalDpi xmlns:a14="http://schemas.microsoft.com/office/drawing/2010/main"/>
                    </a:ext>
                  </a:extLst>
                </a:blip>
                <a:srcRect/>
                <a:stretch/>
              </p:blipFill>
              <p:spPr>
                <a:xfrm rot="19948152" flipH="1">
                  <a:off x="3136202" y="2023591"/>
                  <a:ext cx="576425" cy="750951"/>
                </a:xfrm>
                <a:prstGeom prst="rect">
                  <a:avLst/>
                </a:prstGeom>
              </p:spPr>
            </p:pic>
          </p:grpSp>
        </p:grpSp>
        <p:sp>
          <p:nvSpPr>
            <p:cNvPr id="137" name="">
              <a:extLst>
                <a:ext uri="{FF2B5EF4-FFF2-40B4-BE49-F238E27FC236}">
                  <a16:creationId xmlns:a16="http://schemas.microsoft.com/office/drawing/2014/main" id="{B216EA1E-C020-4B64-886E-1628D4ED3D11}"/>
                </a:ext>
              </a:extLst>
            </p:cNvPr>
            <p:cNvSpPr txBox="1"/>
            <p:nvPr/>
          </p:nvSpPr>
          <p:spPr>
            <a:xfrm>
              <a:off x="5598108" y="1580743"/>
              <a:ext cx="995786" cy="830164"/>
            </a:xfrm>
            <a:prstGeom prst="rect">
              <a:avLst/>
            </a:prstGeom>
            <a:noFill/>
          </p:spPr>
          <p:txBody>
            <a:bodyPr wrap="none" rtlCol="0" anchor="ctr">
              <a:spAutoFit/>
            </a:bodyPr>
            <a:lstStyle>
              <a:defPPr>
                <a:defRPr lang="zh-CN"/>
              </a:defPPr>
              <a:lvl1pPr algn="ctr">
                <a:lnSpc>
                  <a:spcPct val="120000"/>
                </a:lnSpc>
                <a:defRPr sz="4400">
                  <a:gradFill>
                    <a:gsLst>
                      <a:gs pos="0">
                        <a:schemeClr val="bg1"/>
                      </a:gs>
                      <a:gs pos="100000">
                        <a:srgbClr val="FFC000"/>
                      </a:gs>
                    </a:gsLst>
                    <a:lin ang="5400000" scaled="0"/>
                  </a:gradFill>
                  <a:latin typeface="思源宋体 CN Heavy"/>
                  <a:ea typeface="思源宋体 CN Heavy"/>
                </a:defRPr>
              </a:lvl1pPr>
            </a:lstStyle>
            <a:p>
              <a:r>
                <a:rPr lang="en-US" altLang="zh-CN" dirty="0">
                  <a:solidFill>
                    <a:schemeClr val="tx1"/>
                  </a:solidFill>
                  <a:latin typeface="+mn-lt"/>
                  <a:ea typeface="+mn-ea"/>
                  <a:cs typeface="+mn-ea"/>
                  <a:sym typeface="+mn-lt"/>
                </a:rPr>
                <a:t>55</a:t>
              </a:r>
              <a:r>
                <a:rPr lang="en-US" altLang="zh-CN" sz="1600" dirty="0">
                  <a:solidFill>
                    <a:schemeClr val="tx1"/>
                  </a:solidFill>
                  <a:latin typeface="+mn-lt"/>
                  <a:ea typeface="+mn-ea"/>
                  <a:cs typeface="+mn-ea"/>
                  <a:sym typeface="+mn-lt"/>
                </a:rPr>
                <a:t>%</a:t>
              </a:r>
              <a:endParaRPr lang="zh-CN" altLang="en-US" sz="1600" dirty="0">
                <a:solidFill>
                  <a:schemeClr val="tx1"/>
                </a:solidFill>
                <a:latin typeface="+mn-lt"/>
                <a:ea typeface="+mn-ea"/>
                <a:cs typeface="+mn-ea"/>
                <a:sym typeface="+mn-lt"/>
              </a:endParaRPr>
            </a:p>
          </p:txBody>
        </p:sp>
        <p:sp>
          <p:nvSpPr>
            <p:cNvPr id="138" name="">
              <a:extLst>
                <a:ext uri="{FF2B5EF4-FFF2-40B4-BE49-F238E27FC236}">
                  <a16:creationId xmlns:a16="http://schemas.microsoft.com/office/drawing/2014/main" id="{428EF7D2-BEA1-4A89-8E0A-872853A48DEF}"/>
                </a:ext>
              </a:extLst>
            </p:cNvPr>
            <p:cNvSpPr txBox="1"/>
            <p:nvPr/>
          </p:nvSpPr>
          <p:spPr>
            <a:xfrm>
              <a:off x="5178001" y="2572552"/>
              <a:ext cx="1835998" cy="261610"/>
            </a:xfrm>
            <a:prstGeom prst="rect">
              <a:avLst/>
            </a:prstGeom>
            <a:noFill/>
            <a:ln>
              <a:noFill/>
            </a:ln>
          </p:spPr>
          <p:txBody>
            <a:bodyPr wrap="square" lIns="0" tIns="0" rIns="0" bIns="0" anchor="ctr" anchorCtr="0">
              <a:spAutoFit/>
            </a:bodyPr>
            <a:lstStyle/>
            <a:p>
              <a:pPr algn="ctr" defTabSz="913765" hangingPunct="0">
                <a:spcAft>
                  <a:spcPts val="1500"/>
                </a:spcAft>
                <a:buSzPct val="25000"/>
                <a:defRPr/>
              </a:pPr>
              <a:r>
                <a:rPr lang="zh-CN" altLang="en-US" sz="1700" kern="0" dirty="0">
                  <a:cs typeface="+mn-ea"/>
                  <a:sym typeface="+mn-lt"/>
                </a:rPr>
                <a:t>营业额同比增长</a:t>
              </a:r>
            </a:p>
          </p:txBody>
        </p:sp>
      </p:grpSp>
      <p:grpSp>
        <p:nvGrpSpPr>
          <p:cNvPr id="7" name="">
            <a:extLst>
              <a:ext uri="{FF2B5EF4-FFF2-40B4-BE49-F238E27FC236}">
                <a16:creationId xmlns:a16="http://schemas.microsoft.com/office/drawing/2014/main" id="{83B95AC9-1974-4643-8E86-16A45D0F2622}"/>
              </a:ext>
            </a:extLst>
          </p:cNvPr>
          <p:cNvGrpSpPr/>
          <p:nvPr/>
        </p:nvGrpSpPr>
        <p:grpSpPr>
          <a:xfrm>
            <a:off x="8465469" y="1580743"/>
            <a:ext cx="2678839" cy="1365705"/>
            <a:chOff x="8465469" y="1580743"/>
            <a:chExt cx="2678839" cy="1365705"/>
          </a:xfrm>
        </p:grpSpPr>
        <p:grpSp>
          <p:nvGrpSpPr>
            <p:cNvPr id="107" name="">
              <a:extLst>
                <a:ext uri="{FF2B5EF4-FFF2-40B4-BE49-F238E27FC236}">
                  <a16:creationId xmlns:a16="http://schemas.microsoft.com/office/drawing/2014/main" id="{9253E923-0D58-480F-A8A5-808E8FAE3F72}"/>
                </a:ext>
              </a:extLst>
            </p:cNvPr>
            <p:cNvGrpSpPr/>
            <p:nvPr/>
          </p:nvGrpSpPr>
          <p:grpSpPr>
            <a:xfrm>
              <a:off x="8465469" y="2023590"/>
              <a:ext cx="2678839" cy="922858"/>
              <a:chOff x="8465469" y="2023590"/>
              <a:chExt cx="2678839" cy="922858"/>
            </a:xfrm>
          </p:grpSpPr>
          <p:sp>
            <p:nvSpPr>
              <p:cNvPr id="108" name="">
                <a:extLst>
                  <a:ext uri="{FF2B5EF4-FFF2-40B4-BE49-F238E27FC236}">
                    <a16:creationId xmlns:a16="http://schemas.microsoft.com/office/drawing/2014/main" id="{1709D86E-7835-4764-81D8-B73384455017}"/>
                  </a:ext>
                </a:extLst>
              </p:cNvPr>
              <p:cNvSpPr>
                <a:spLocks/>
              </p:cNvSpPr>
              <p:nvPr/>
            </p:nvSpPr>
            <p:spPr bwMode="auto">
              <a:xfrm flipV="1">
                <a:off x="9674271" y="2875588"/>
                <a:ext cx="273548" cy="70860"/>
              </a:xfrm>
              <a:custGeom>
                <a:avLst/>
                <a:gdLst>
                  <a:gd name="connsiteX0" fmla="*/ 18740 w 226073"/>
                  <a:gd name="connsiteY0" fmla="*/ 22053 h 58562"/>
                  <a:gd name="connsiteX1" fmla="*/ 19842 w 226073"/>
                  <a:gd name="connsiteY1" fmla="*/ 22053 h 58562"/>
                  <a:gd name="connsiteX2" fmla="*/ 23149 w 226073"/>
                  <a:gd name="connsiteY2" fmla="*/ 32897 h 58562"/>
                  <a:gd name="connsiteX3" fmla="*/ 26824 w 226073"/>
                  <a:gd name="connsiteY3" fmla="*/ 35427 h 58562"/>
                  <a:gd name="connsiteX4" fmla="*/ 39317 w 226073"/>
                  <a:gd name="connsiteY4" fmla="*/ 35427 h 58562"/>
                  <a:gd name="connsiteX5" fmla="*/ 30131 w 226073"/>
                  <a:gd name="connsiteY5" fmla="*/ 41933 h 58562"/>
                  <a:gd name="connsiteX6" fmla="*/ 28293 w 226073"/>
                  <a:gd name="connsiteY6" fmla="*/ 48078 h 58562"/>
                  <a:gd name="connsiteX7" fmla="*/ 31600 w 226073"/>
                  <a:gd name="connsiteY7" fmla="*/ 58562 h 58562"/>
                  <a:gd name="connsiteX8" fmla="*/ 19107 w 226073"/>
                  <a:gd name="connsiteY8" fmla="*/ 49886 h 58562"/>
                  <a:gd name="connsiteX9" fmla="*/ 7717 w 226073"/>
                  <a:gd name="connsiteY9" fmla="*/ 58200 h 58562"/>
                  <a:gd name="connsiteX10" fmla="*/ 6982 w 226073"/>
                  <a:gd name="connsiteY10" fmla="*/ 57838 h 58562"/>
                  <a:gd name="connsiteX11" fmla="*/ 10656 w 226073"/>
                  <a:gd name="connsiteY11" fmla="*/ 46994 h 58562"/>
                  <a:gd name="connsiteX12" fmla="*/ 9186 w 226073"/>
                  <a:gd name="connsiteY12" fmla="*/ 42657 h 58562"/>
                  <a:gd name="connsiteX13" fmla="*/ 0 w 226073"/>
                  <a:gd name="connsiteY13" fmla="*/ 35427 h 58562"/>
                  <a:gd name="connsiteX14" fmla="*/ 11391 w 226073"/>
                  <a:gd name="connsiteY14" fmla="*/ 35427 h 58562"/>
                  <a:gd name="connsiteX15" fmla="*/ 15433 w 226073"/>
                  <a:gd name="connsiteY15" fmla="*/ 32535 h 58562"/>
                  <a:gd name="connsiteX16" fmla="*/ 18740 w 226073"/>
                  <a:gd name="connsiteY16" fmla="*/ 22053 h 58562"/>
                  <a:gd name="connsiteX17" fmla="*/ 206883 w 226073"/>
                  <a:gd name="connsiteY17" fmla="*/ 20180 h 58562"/>
                  <a:gd name="connsiteX18" fmla="*/ 210574 w 226073"/>
                  <a:gd name="connsiteY18" fmla="*/ 31990 h 58562"/>
                  <a:gd name="connsiteX19" fmla="*/ 214633 w 226073"/>
                  <a:gd name="connsiteY19" fmla="*/ 34942 h 58562"/>
                  <a:gd name="connsiteX20" fmla="*/ 226073 w 226073"/>
                  <a:gd name="connsiteY20" fmla="*/ 35681 h 58562"/>
                  <a:gd name="connsiteX21" fmla="*/ 217217 w 226073"/>
                  <a:gd name="connsiteY21" fmla="*/ 42324 h 58562"/>
                  <a:gd name="connsiteX22" fmla="*/ 215740 w 226073"/>
                  <a:gd name="connsiteY22" fmla="*/ 47121 h 58562"/>
                  <a:gd name="connsiteX23" fmla="*/ 219431 w 226073"/>
                  <a:gd name="connsiteY23" fmla="*/ 58562 h 58562"/>
                  <a:gd name="connsiteX24" fmla="*/ 209097 w 226073"/>
                  <a:gd name="connsiteY24" fmla="*/ 51180 h 58562"/>
                  <a:gd name="connsiteX25" fmla="*/ 204669 w 226073"/>
                  <a:gd name="connsiteY25" fmla="*/ 51180 h 58562"/>
                  <a:gd name="connsiteX26" fmla="*/ 195073 w 226073"/>
                  <a:gd name="connsiteY26" fmla="*/ 58193 h 58562"/>
                  <a:gd name="connsiteX27" fmla="*/ 194704 w 226073"/>
                  <a:gd name="connsiteY27" fmla="*/ 57824 h 58562"/>
                  <a:gd name="connsiteX28" fmla="*/ 197656 w 226073"/>
                  <a:gd name="connsiteY28" fmla="*/ 48228 h 58562"/>
                  <a:gd name="connsiteX29" fmla="*/ 195812 w 226073"/>
                  <a:gd name="connsiteY29" fmla="*/ 41586 h 58562"/>
                  <a:gd name="connsiteX30" fmla="*/ 187692 w 226073"/>
                  <a:gd name="connsiteY30" fmla="*/ 34942 h 58562"/>
                  <a:gd name="connsiteX31" fmla="*/ 198395 w 226073"/>
                  <a:gd name="connsiteY31" fmla="*/ 34942 h 58562"/>
                  <a:gd name="connsiteX32" fmla="*/ 203192 w 226073"/>
                  <a:gd name="connsiteY32" fmla="*/ 31621 h 58562"/>
                  <a:gd name="connsiteX33" fmla="*/ 206883 w 226073"/>
                  <a:gd name="connsiteY33" fmla="*/ 20180 h 58562"/>
                  <a:gd name="connsiteX34" fmla="*/ 112552 w 226073"/>
                  <a:gd name="connsiteY34" fmla="*/ 0 h 58562"/>
                  <a:gd name="connsiteX35" fmla="*/ 113520 w 226073"/>
                  <a:gd name="connsiteY35" fmla="*/ 0 h 58562"/>
                  <a:gd name="connsiteX36" fmla="*/ 119335 w 226073"/>
                  <a:gd name="connsiteY36" fmla="*/ 18056 h 58562"/>
                  <a:gd name="connsiteX37" fmla="*/ 124180 w 226073"/>
                  <a:gd name="connsiteY37" fmla="*/ 21472 h 58562"/>
                  <a:gd name="connsiteX38" fmla="*/ 143563 w 226073"/>
                  <a:gd name="connsiteY38" fmla="*/ 22449 h 58562"/>
                  <a:gd name="connsiteX39" fmla="*/ 129511 w 226073"/>
                  <a:gd name="connsiteY39" fmla="*/ 33186 h 58562"/>
                  <a:gd name="connsiteX40" fmla="*/ 127088 w 226073"/>
                  <a:gd name="connsiteY40" fmla="*/ 41482 h 58562"/>
                  <a:gd name="connsiteX41" fmla="*/ 131449 w 226073"/>
                  <a:gd name="connsiteY41" fmla="*/ 58562 h 58562"/>
                  <a:gd name="connsiteX42" fmla="*/ 119820 w 226073"/>
                  <a:gd name="connsiteY42" fmla="*/ 50266 h 58562"/>
                  <a:gd name="connsiteX43" fmla="*/ 106253 w 226073"/>
                  <a:gd name="connsiteY43" fmla="*/ 50266 h 58562"/>
                  <a:gd name="connsiteX44" fmla="*/ 93654 w 226073"/>
                  <a:gd name="connsiteY44" fmla="*/ 58074 h 58562"/>
                  <a:gd name="connsiteX45" fmla="*/ 99952 w 226073"/>
                  <a:gd name="connsiteY45" fmla="*/ 39530 h 58562"/>
                  <a:gd name="connsiteX46" fmla="*/ 98015 w 226073"/>
                  <a:gd name="connsiteY46" fmla="*/ 34161 h 58562"/>
                  <a:gd name="connsiteX47" fmla="*/ 82509 w 226073"/>
                  <a:gd name="connsiteY47" fmla="*/ 21472 h 58562"/>
                  <a:gd name="connsiteX48" fmla="*/ 99952 w 226073"/>
                  <a:gd name="connsiteY48" fmla="*/ 21960 h 58562"/>
                  <a:gd name="connsiteX49" fmla="*/ 107222 w 226073"/>
                  <a:gd name="connsiteY49" fmla="*/ 16104 h 58562"/>
                  <a:gd name="connsiteX50" fmla="*/ 112552 w 226073"/>
                  <a:gd name="connsiteY50" fmla="*/ 0 h 5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26073" h="58562">
                    <a:moveTo>
                      <a:pt x="18740" y="22053"/>
                    </a:moveTo>
                    <a:cubicBezTo>
                      <a:pt x="19107" y="22053"/>
                      <a:pt x="19474" y="22053"/>
                      <a:pt x="19842" y="22053"/>
                    </a:cubicBezTo>
                    <a:cubicBezTo>
                      <a:pt x="20944" y="25667"/>
                      <a:pt x="22047" y="29282"/>
                      <a:pt x="23149" y="32897"/>
                    </a:cubicBezTo>
                    <a:cubicBezTo>
                      <a:pt x="23884" y="34704"/>
                      <a:pt x="24619" y="35427"/>
                      <a:pt x="26824" y="35427"/>
                    </a:cubicBezTo>
                    <a:cubicBezTo>
                      <a:pt x="30498" y="35065"/>
                      <a:pt x="34540" y="35427"/>
                      <a:pt x="39317" y="35427"/>
                    </a:cubicBezTo>
                    <a:cubicBezTo>
                      <a:pt x="35643" y="37957"/>
                      <a:pt x="33070" y="40126"/>
                      <a:pt x="30131" y="41933"/>
                    </a:cubicBezTo>
                    <a:cubicBezTo>
                      <a:pt x="27192" y="43741"/>
                      <a:pt x="27192" y="45187"/>
                      <a:pt x="28293" y="48078"/>
                    </a:cubicBezTo>
                    <a:cubicBezTo>
                      <a:pt x="29396" y="50970"/>
                      <a:pt x="30498" y="54586"/>
                      <a:pt x="31600" y="58562"/>
                    </a:cubicBezTo>
                    <a:cubicBezTo>
                      <a:pt x="27192" y="55308"/>
                      <a:pt x="23149" y="52778"/>
                      <a:pt x="19107" y="49886"/>
                    </a:cubicBezTo>
                    <a:cubicBezTo>
                      <a:pt x="15433" y="52417"/>
                      <a:pt x="11758" y="55308"/>
                      <a:pt x="7717" y="58200"/>
                    </a:cubicBezTo>
                    <a:cubicBezTo>
                      <a:pt x="7349" y="57838"/>
                      <a:pt x="7349" y="57838"/>
                      <a:pt x="6982" y="57838"/>
                    </a:cubicBezTo>
                    <a:cubicBezTo>
                      <a:pt x="8083" y="54224"/>
                      <a:pt x="9186" y="50609"/>
                      <a:pt x="10656" y="46994"/>
                    </a:cubicBezTo>
                    <a:cubicBezTo>
                      <a:pt x="11391" y="45187"/>
                      <a:pt x="11023" y="43741"/>
                      <a:pt x="9186" y="42657"/>
                    </a:cubicBezTo>
                    <a:cubicBezTo>
                      <a:pt x="5879" y="40488"/>
                      <a:pt x="2940" y="38319"/>
                      <a:pt x="0" y="35427"/>
                    </a:cubicBezTo>
                    <a:cubicBezTo>
                      <a:pt x="4041" y="35427"/>
                      <a:pt x="7717" y="35065"/>
                      <a:pt x="11391" y="35427"/>
                    </a:cubicBezTo>
                    <a:cubicBezTo>
                      <a:pt x="13963" y="35427"/>
                      <a:pt x="14698" y="34704"/>
                      <a:pt x="15433" y="32535"/>
                    </a:cubicBezTo>
                    <a:cubicBezTo>
                      <a:pt x="16535" y="28921"/>
                      <a:pt x="17637" y="25667"/>
                      <a:pt x="18740" y="22053"/>
                    </a:cubicBezTo>
                    <a:close/>
                    <a:moveTo>
                      <a:pt x="206883" y="20180"/>
                    </a:moveTo>
                    <a:cubicBezTo>
                      <a:pt x="208359" y="24978"/>
                      <a:pt x="209835" y="28300"/>
                      <a:pt x="210574" y="31990"/>
                    </a:cubicBezTo>
                    <a:cubicBezTo>
                      <a:pt x="211311" y="34204"/>
                      <a:pt x="212419" y="34942"/>
                      <a:pt x="214633" y="34942"/>
                    </a:cubicBezTo>
                    <a:cubicBezTo>
                      <a:pt x="218323" y="34573"/>
                      <a:pt x="222014" y="34942"/>
                      <a:pt x="226073" y="35681"/>
                    </a:cubicBezTo>
                    <a:cubicBezTo>
                      <a:pt x="223121" y="37895"/>
                      <a:pt x="220169" y="40110"/>
                      <a:pt x="217217" y="42324"/>
                    </a:cubicBezTo>
                    <a:cubicBezTo>
                      <a:pt x="215002" y="43431"/>
                      <a:pt x="214633" y="44907"/>
                      <a:pt x="215740" y="47121"/>
                    </a:cubicBezTo>
                    <a:cubicBezTo>
                      <a:pt x="216848" y="50442"/>
                      <a:pt x="217954" y="54134"/>
                      <a:pt x="219431" y="58562"/>
                    </a:cubicBezTo>
                    <a:cubicBezTo>
                      <a:pt x="215371" y="55979"/>
                      <a:pt x="212049" y="53765"/>
                      <a:pt x="209097" y="51180"/>
                    </a:cubicBezTo>
                    <a:cubicBezTo>
                      <a:pt x="207621" y="50074"/>
                      <a:pt x="206514" y="50074"/>
                      <a:pt x="204669" y="51180"/>
                    </a:cubicBezTo>
                    <a:cubicBezTo>
                      <a:pt x="201716" y="53765"/>
                      <a:pt x="198395" y="55979"/>
                      <a:pt x="195073" y="58193"/>
                    </a:cubicBezTo>
                    <a:cubicBezTo>
                      <a:pt x="195073" y="58193"/>
                      <a:pt x="194704" y="57824"/>
                      <a:pt x="194704" y="57824"/>
                    </a:cubicBezTo>
                    <a:cubicBezTo>
                      <a:pt x="195812" y="54503"/>
                      <a:pt x="196549" y="51180"/>
                      <a:pt x="197656" y="48228"/>
                    </a:cubicBezTo>
                    <a:cubicBezTo>
                      <a:pt x="199132" y="45276"/>
                      <a:pt x="198763" y="43062"/>
                      <a:pt x="195812" y="41586"/>
                    </a:cubicBezTo>
                    <a:cubicBezTo>
                      <a:pt x="192859" y="39741"/>
                      <a:pt x="190276" y="37526"/>
                      <a:pt x="187692" y="34942"/>
                    </a:cubicBezTo>
                    <a:cubicBezTo>
                      <a:pt x="191383" y="34942"/>
                      <a:pt x="194704" y="34573"/>
                      <a:pt x="198395" y="34942"/>
                    </a:cubicBezTo>
                    <a:cubicBezTo>
                      <a:pt x="200978" y="34942"/>
                      <a:pt x="202454" y="34204"/>
                      <a:pt x="203192" y="31621"/>
                    </a:cubicBezTo>
                    <a:cubicBezTo>
                      <a:pt x="203930" y="27931"/>
                      <a:pt x="205407" y="24609"/>
                      <a:pt x="206883" y="20180"/>
                    </a:cubicBezTo>
                    <a:close/>
                    <a:moveTo>
                      <a:pt x="112552" y="0"/>
                    </a:moveTo>
                    <a:cubicBezTo>
                      <a:pt x="113036" y="0"/>
                      <a:pt x="113036" y="0"/>
                      <a:pt x="113520" y="0"/>
                    </a:cubicBezTo>
                    <a:cubicBezTo>
                      <a:pt x="115459" y="5856"/>
                      <a:pt x="117882" y="11712"/>
                      <a:pt x="119335" y="18056"/>
                    </a:cubicBezTo>
                    <a:cubicBezTo>
                      <a:pt x="120304" y="20985"/>
                      <a:pt x="121758" y="21960"/>
                      <a:pt x="124180" y="21472"/>
                    </a:cubicBezTo>
                    <a:cubicBezTo>
                      <a:pt x="130480" y="21472"/>
                      <a:pt x="136779" y="21472"/>
                      <a:pt x="143563" y="22449"/>
                    </a:cubicBezTo>
                    <a:cubicBezTo>
                      <a:pt x="139202" y="25864"/>
                      <a:pt x="134355" y="29768"/>
                      <a:pt x="129511" y="33186"/>
                    </a:cubicBezTo>
                    <a:cubicBezTo>
                      <a:pt x="126119" y="35138"/>
                      <a:pt x="125150" y="37577"/>
                      <a:pt x="127088" y="41482"/>
                    </a:cubicBezTo>
                    <a:cubicBezTo>
                      <a:pt x="129026" y="46850"/>
                      <a:pt x="130480" y="52706"/>
                      <a:pt x="131449" y="58562"/>
                    </a:cubicBezTo>
                    <a:cubicBezTo>
                      <a:pt x="127573" y="55634"/>
                      <a:pt x="123696" y="53194"/>
                      <a:pt x="119820" y="50266"/>
                    </a:cubicBezTo>
                    <a:cubicBezTo>
                      <a:pt x="113036" y="44898"/>
                      <a:pt x="113036" y="44898"/>
                      <a:pt x="106253" y="50266"/>
                    </a:cubicBezTo>
                    <a:cubicBezTo>
                      <a:pt x="102376" y="53194"/>
                      <a:pt x="98500" y="56122"/>
                      <a:pt x="93654" y="58074"/>
                    </a:cubicBezTo>
                    <a:cubicBezTo>
                      <a:pt x="95592" y="52218"/>
                      <a:pt x="97531" y="45873"/>
                      <a:pt x="99952" y="39530"/>
                    </a:cubicBezTo>
                    <a:cubicBezTo>
                      <a:pt x="100922" y="37090"/>
                      <a:pt x="100438" y="35626"/>
                      <a:pt x="98015" y="34161"/>
                    </a:cubicBezTo>
                    <a:cubicBezTo>
                      <a:pt x="92685" y="30257"/>
                      <a:pt x="87840" y="26354"/>
                      <a:pt x="82509" y="21472"/>
                    </a:cubicBezTo>
                    <a:cubicBezTo>
                      <a:pt x="88323" y="21472"/>
                      <a:pt x="94139" y="21472"/>
                      <a:pt x="99952" y="21960"/>
                    </a:cubicBezTo>
                    <a:cubicBezTo>
                      <a:pt x="104314" y="21960"/>
                      <a:pt x="106253" y="20498"/>
                      <a:pt x="107222" y="16104"/>
                    </a:cubicBezTo>
                    <a:cubicBezTo>
                      <a:pt x="108675" y="10736"/>
                      <a:pt x="110613" y="5368"/>
                      <a:pt x="112552" y="0"/>
                    </a:cubicBezTo>
                    <a:close/>
                  </a:path>
                </a:pathLst>
              </a:custGeom>
              <a:solidFill>
                <a:srgbClr val="F2CB6F"/>
              </a:solidFill>
              <a:ln>
                <a:solidFill>
                  <a:srgbClr val="F2CB6F"/>
                </a:solid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nvGrpSpPr>
              <p:cNvPr id="111" name="">
                <a:extLst>
                  <a:ext uri="{FF2B5EF4-FFF2-40B4-BE49-F238E27FC236}">
                    <a16:creationId xmlns:a16="http://schemas.microsoft.com/office/drawing/2014/main" id="{658F4C9A-CDCE-4C93-9A4B-3A735147A529}"/>
                  </a:ext>
                </a:extLst>
              </p:cNvPr>
              <p:cNvGrpSpPr/>
              <p:nvPr/>
            </p:nvGrpSpPr>
            <p:grpSpPr>
              <a:xfrm>
                <a:off x="8465469" y="2023590"/>
                <a:ext cx="2678839" cy="750952"/>
                <a:chOff x="1033788" y="2023590"/>
                <a:chExt cx="2678839" cy="750952"/>
              </a:xfrm>
            </p:grpSpPr>
            <p:pic>
              <p:nvPicPr>
                <p:cNvPr id="112" name="" descr="卡通人物&#10;&#10;中度可信度描述已自动生成">
                  <a:extLst>
                    <a:ext uri="{FF2B5EF4-FFF2-40B4-BE49-F238E27FC236}">
                      <a16:creationId xmlns:a16="http://schemas.microsoft.com/office/drawing/2014/main" id="{730A1055-8FC8-42F3-AF6C-82C014A84332}"/>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colorTemperature colorTemp="7200"/>
                          </a14:imgEffect>
                          <a14:imgEffect>
                            <a14:brightnessContrast contrast="-20000"/>
                          </a14:imgEffect>
                        </a14:imgLayer>
                      </a14:imgProps>
                    </a:ext>
                    <a:ext uri="{28A0092B-C50C-407E-A947-70E740481C1C}">
                      <a14:useLocalDpi xmlns:a14="http://schemas.microsoft.com/office/drawing/2010/main"/>
                    </a:ext>
                  </a:extLst>
                </a:blip>
                <a:srcRect/>
                <a:stretch/>
              </p:blipFill>
              <p:spPr>
                <a:xfrm rot="1651848">
                  <a:off x="1033788" y="2023590"/>
                  <a:ext cx="576425" cy="750951"/>
                </a:xfrm>
                <a:prstGeom prst="rect">
                  <a:avLst/>
                </a:prstGeom>
              </p:spPr>
            </p:pic>
            <p:pic>
              <p:nvPicPr>
                <p:cNvPr id="113" name="" descr="卡通人物&#10;&#10;中度可信度描述已自动生成">
                  <a:extLst>
                    <a:ext uri="{FF2B5EF4-FFF2-40B4-BE49-F238E27FC236}">
                      <a16:creationId xmlns:a16="http://schemas.microsoft.com/office/drawing/2014/main" id="{A6BBDD4F-DB45-4918-A664-DD2488606756}"/>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colorTemperature colorTemp="7200"/>
                          </a14:imgEffect>
                          <a14:imgEffect>
                            <a14:brightnessContrast contrast="-20000"/>
                          </a14:imgEffect>
                        </a14:imgLayer>
                      </a14:imgProps>
                    </a:ext>
                    <a:ext uri="{28A0092B-C50C-407E-A947-70E740481C1C}">
                      <a14:useLocalDpi xmlns:a14="http://schemas.microsoft.com/office/drawing/2010/main"/>
                    </a:ext>
                  </a:extLst>
                </a:blip>
                <a:srcRect/>
                <a:stretch/>
              </p:blipFill>
              <p:spPr>
                <a:xfrm rot="19948152" flipH="1">
                  <a:off x="3136202" y="2023591"/>
                  <a:ext cx="576425" cy="750951"/>
                </a:xfrm>
                <a:prstGeom prst="rect">
                  <a:avLst/>
                </a:prstGeom>
              </p:spPr>
            </p:pic>
          </p:grpSp>
        </p:grpSp>
        <p:sp>
          <p:nvSpPr>
            <p:cNvPr id="139" name="">
              <a:extLst>
                <a:ext uri="{FF2B5EF4-FFF2-40B4-BE49-F238E27FC236}">
                  <a16:creationId xmlns:a16="http://schemas.microsoft.com/office/drawing/2014/main" id="{13C2C969-AD33-48D2-A5CC-978AFADB7335}"/>
                </a:ext>
              </a:extLst>
            </p:cNvPr>
            <p:cNvSpPr txBox="1"/>
            <p:nvPr/>
          </p:nvSpPr>
          <p:spPr>
            <a:xfrm>
              <a:off x="9313153" y="1580743"/>
              <a:ext cx="995786" cy="830164"/>
            </a:xfrm>
            <a:prstGeom prst="rect">
              <a:avLst/>
            </a:prstGeom>
            <a:noFill/>
          </p:spPr>
          <p:txBody>
            <a:bodyPr wrap="none" rtlCol="0" anchor="ctr">
              <a:spAutoFit/>
            </a:bodyPr>
            <a:lstStyle>
              <a:defPPr>
                <a:defRPr lang="zh-CN"/>
              </a:defPPr>
              <a:lvl1pPr algn="ctr">
                <a:lnSpc>
                  <a:spcPct val="120000"/>
                </a:lnSpc>
                <a:defRPr sz="4400">
                  <a:gradFill>
                    <a:gsLst>
                      <a:gs pos="0">
                        <a:schemeClr val="bg1"/>
                      </a:gs>
                      <a:gs pos="100000">
                        <a:srgbClr val="FFC000"/>
                      </a:gs>
                    </a:gsLst>
                    <a:lin ang="5400000" scaled="0"/>
                  </a:gradFill>
                  <a:latin typeface="思源宋体 CN Heavy"/>
                  <a:ea typeface="思源宋体 CN Heavy"/>
                </a:defRPr>
              </a:lvl1pPr>
            </a:lstStyle>
            <a:p>
              <a:r>
                <a:rPr lang="en-US" altLang="zh-CN" dirty="0">
                  <a:solidFill>
                    <a:schemeClr val="tx1"/>
                  </a:solidFill>
                  <a:latin typeface="+mn-lt"/>
                  <a:ea typeface="+mn-ea"/>
                  <a:cs typeface="+mn-ea"/>
                  <a:sym typeface="+mn-lt"/>
                </a:rPr>
                <a:t>52</a:t>
              </a:r>
              <a:r>
                <a:rPr lang="en-US" altLang="zh-CN" sz="1600" dirty="0">
                  <a:solidFill>
                    <a:schemeClr val="tx1"/>
                  </a:solidFill>
                  <a:latin typeface="+mn-lt"/>
                  <a:ea typeface="+mn-ea"/>
                  <a:cs typeface="+mn-ea"/>
                  <a:sym typeface="+mn-lt"/>
                </a:rPr>
                <a:t>%</a:t>
              </a:r>
              <a:endParaRPr lang="zh-CN" altLang="en-US" sz="1600" dirty="0">
                <a:solidFill>
                  <a:schemeClr val="tx1"/>
                </a:solidFill>
                <a:latin typeface="+mn-lt"/>
                <a:ea typeface="+mn-ea"/>
                <a:cs typeface="+mn-ea"/>
                <a:sym typeface="+mn-lt"/>
              </a:endParaRPr>
            </a:p>
          </p:txBody>
        </p:sp>
        <p:sp>
          <p:nvSpPr>
            <p:cNvPr id="140" name="">
              <a:extLst>
                <a:ext uri="{FF2B5EF4-FFF2-40B4-BE49-F238E27FC236}">
                  <a16:creationId xmlns:a16="http://schemas.microsoft.com/office/drawing/2014/main" id="{56CF7F3E-91EA-46C8-A685-7FE3C8D07D04}"/>
                </a:ext>
              </a:extLst>
            </p:cNvPr>
            <p:cNvSpPr txBox="1"/>
            <p:nvPr/>
          </p:nvSpPr>
          <p:spPr>
            <a:xfrm>
              <a:off x="8893046" y="2572552"/>
              <a:ext cx="1835998" cy="261610"/>
            </a:xfrm>
            <a:prstGeom prst="rect">
              <a:avLst/>
            </a:prstGeom>
            <a:noFill/>
            <a:ln>
              <a:noFill/>
            </a:ln>
          </p:spPr>
          <p:txBody>
            <a:bodyPr wrap="square" lIns="0" tIns="0" rIns="0" bIns="0" anchor="ctr" anchorCtr="0">
              <a:spAutoFit/>
            </a:bodyPr>
            <a:lstStyle/>
            <a:p>
              <a:pPr algn="ctr" defTabSz="913765" hangingPunct="0">
                <a:spcAft>
                  <a:spcPts val="1500"/>
                </a:spcAft>
                <a:buSzPct val="25000"/>
                <a:defRPr/>
              </a:pPr>
              <a:r>
                <a:rPr lang="zh-CN" altLang="en-US" sz="1700" kern="0" dirty="0">
                  <a:solidFill>
                    <a:schemeClr val="accent1">
                      <a:lumMod val="20000"/>
                      <a:lumOff val="80000"/>
                    </a:schemeClr>
                  </a:solidFill>
                  <a:cs typeface="+mn-ea"/>
                  <a:sym typeface="+mn-lt"/>
                </a:rPr>
                <a:t>净利润同比增长</a:t>
              </a:r>
            </a:p>
          </p:txBody>
        </p:sp>
      </p:grpSp>
      <p:grpSp>
        <p:nvGrpSpPr>
          <p:cNvPr id="10" name="">
            <a:extLst>
              <a:ext uri="{FF2B5EF4-FFF2-40B4-BE49-F238E27FC236}">
                <a16:creationId xmlns:a16="http://schemas.microsoft.com/office/drawing/2014/main" id="{B90F6C17-D1D8-4A50-BA36-1D6689378E3C}"/>
              </a:ext>
            </a:extLst>
          </p:cNvPr>
          <p:cNvGrpSpPr/>
          <p:nvPr/>
        </p:nvGrpSpPr>
        <p:grpSpPr>
          <a:xfrm>
            <a:off x="1047692" y="3712095"/>
            <a:ext cx="2678839" cy="1365705"/>
            <a:chOff x="1047692" y="3712095"/>
            <a:chExt cx="2678839" cy="1365705"/>
          </a:xfrm>
        </p:grpSpPr>
        <p:grpSp>
          <p:nvGrpSpPr>
            <p:cNvPr id="121" name="">
              <a:extLst>
                <a:ext uri="{FF2B5EF4-FFF2-40B4-BE49-F238E27FC236}">
                  <a16:creationId xmlns:a16="http://schemas.microsoft.com/office/drawing/2014/main" id="{C3D2C51E-7C95-4A96-9B38-73AAFC5EF3FD}"/>
                </a:ext>
              </a:extLst>
            </p:cNvPr>
            <p:cNvGrpSpPr/>
            <p:nvPr/>
          </p:nvGrpSpPr>
          <p:grpSpPr>
            <a:xfrm>
              <a:off x="1047692" y="4152522"/>
              <a:ext cx="2678839" cy="925278"/>
              <a:chOff x="1047692" y="4152522"/>
              <a:chExt cx="2678839" cy="925278"/>
            </a:xfrm>
          </p:grpSpPr>
          <p:sp>
            <p:nvSpPr>
              <p:cNvPr id="122" name="">
                <a:extLst>
                  <a:ext uri="{FF2B5EF4-FFF2-40B4-BE49-F238E27FC236}">
                    <a16:creationId xmlns:a16="http://schemas.microsoft.com/office/drawing/2014/main" id="{9766FB86-5278-46A1-9E76-E2F190E08E3A}"/>
                  </a:ext>
                </a:extLst>
              </p:cNvPr>
              <p:cNvSpPr>
                <a:spLocks/>
              </p:cNvSpPr>
              <p:nvPr/>
            </p:nvSpPr>
            <p:spPr bwMode="auto">
              <a:xfrm flipV="1">
                <a:off x="2244179" y="5006940"/>
                <a:ext cx="273548" cy="70860"/>
              </a:xfrm>
              <a:custGeom>
                <a:avLst/>
                <a:gdLst>
                  <a:gd name="connsiteX0" fmla="*/ 18740 w 226073"/>
                  <a:gd name="connsiteY0" fmla="*/ 22053 h 58562"/>
                  <a:gd name="connsiteX1" fmla="*/ 19842 w 226073"/>
                  <a:gd name="connsiteY1" fmla="*/ 22053 h 58562"/>
                  <a:gd name="connsiteX2" fmla="*/ 23149 w 226073"/>
                  <a:gd name="connsiteY2" fmla="*/ 32897 h 58562"/>
                  <a:gd name="connsiteX3" fmla="*/ 26824 w 226073"/>
                  <a:gd name="connsiteY3" fmla="*/ 35427 h 58562"/>
                  <a:gd name="connsiteX4" fmla="*/ 39317 w 226073"/>
                  <a:gd name="connsiteY4" fmla="*/ 35427 h 58562"/>
                  <a:gd name="connsiteX5" fmla="*/ 30131 w 226073"/>
                  <a:gd name="connsiteY5" fmla="*/ 41933 h 58562"/>
                  <a:gd name="connsiteX6" fmla="*/ 28293 w 226073"/>
                  <a:gd name="connsiteY6" fmla="*/ 48078 h 58562"/>
                  <a:gd name="connsiteX7" fmla="*/ 31600 w 226073"/>
                  <a:gd name="connsiteY7" fmla="*/ 58562 h 58562"/>
                  <a:gd name="connsiteX8" fmla="*/ 19107 w 226073"/>
                  <a:gd name="connsiteY8" fmla="*/ 49886 h 58562"/>
                  <a:gd name="connsiteX9" fmla="*/ 7717 w 226073"/>
                  <a:gd name="connsiteY9" fmla="*/ 58200 h 58562"/>
                  <a:gd name="connsiteX10" fmla="*/ 6982 w 226073"/>
                  <a:gd name="connsiteY10" fmla="*/ 57838 h 58562"/>
                  <a:gd name="connsiteX11" fmla="*/ 10656 w 226073"/>
                  <a:gd name="connsiteY11" fmla="*/ 46994 h 58562"/>
                  <a:gd name="connsiteX12" fmla="*/ 9186 w 226073"/>
                  <a:gd name="connsiteY12" fmla="*/ 42657 h 58562"/>
                  <a:gd name="connsiteX13" fmla="*/ 0 w 226073"/>
                  <a:gd name="connsiteY13" fmla="*/ 35427 h 58562"/>
                  <a:gd name="connsiteX14" fmla="*/ 11391 w 226073"/>
                  <a:gd name="connsiteY14" fmla="*/ 35427 h 58562"/>
                  <a:gd name="connsiteX15" fmla="*/ 15433 w 226073"/>
                  <a:gd name="connsiteY15" fmla="*/ 32535 h 58562"/>
                  <a:gd name="connsiteX16" fmla="*/ 18740 w 226073"/>
                  <a:gd name="connsiteY16" fmla="*/ 22053 h 58562"/>
                  <a:gd name="connsiteX17" fmla="*/ 206883 w 226073"/>
                  <a:gd name="connsiteY17" fmla="*/ 20180 h 58562"/>
                  <a:gd name="connsiteX18" fmla="*/ 210574 w 226073"/>
                  <a:gd name="connsiteY18" fmla="*/ 31990 h 58562"/>
                  <a:gd name="connsiteX19" fmla="*/ 214633 w 226073"/>
                  <a:gd name="connsiteY19" fmla="*/ 34942 h 58562"/>
                  <a:gd name="connsiteX20" fmla="*/ 226073 w 226073"/>
                  <a:gd name="connsiteY20" fmla="*/ 35681 h 58562"/>
                  <a:gd name="connsiteX21" fmla="*/ 217217 w 226073"/>
                  <a:gd name="connsiteY21" fmla="*/ 42324 h 58562"/>
                  <a:gd name="connsiteX22" fmla="*/ 215740 w 226073"/>
                  <a:gd name="connsiteY22" fmla="*/ 47121 h 58562"/>
                  <a:gd name="connsiteX23" fmla="*/ 219431 w 226073"/>
                  <a:gd name="connsiteY23" fmla="*/ 58562 h 58562"/>
                  <a:gd name="connsiteX24" fmla="*/ 209097 w 226073"/>
                  <a:gd name="connsiteY24" fmla="*/ 51180 h 58562"/>
                  <a:gd name="connsiteX25" fmla="*/ 204669 w 226073"/>
                  <a:gd name="connsiteY25" fmla="*/ 51180 h 58562"/>
                  <a:gd name="connsiteX26" fmla="*/ 195073 w 226073"/>
                  <a:gd name="connsiteY26" fmla="*/ 58193 h 58562"/>
                  <a:gd name="connsiteX27" fmla="*/ 194704 w 226073"/>
                  <a:gd name="connsiteY27" fmla="*/ 57824 h 58562"/>
                  <a:gd name="connsiteX28" fmla="*/ 197656 w 226073"/>
                  <a:gd name="connsiteY28" fmla="*/ 48228 h 58562"/>
                  <a:gd name="connsiteX29" fmla="*/ 195812 w 226073"/>
                  <a:gd name="connsiteY29" fmla="*/ 41586 h 58562"/>
                  <a:gd name="connsiteX30" fmla="*/ 187692 w 226073"/>
                  <a:gd name="connsiteY30" fmla="*/ 34942 h 58562"/>
                  <a:gd name="connsiteX31" fmla="*/ 198395 w 226073"/>
                  <a:gd name="connsiteY31" fmla="*/ 34942 h 58562"/>
                  <a:gd name="connsiteX32" fmla="*/ 203192 w 226073"/>
                  <a:gd name="connsiteY32" fmla="*/ 31621 h 58562"/>
                  <a:gd name="connsiteX33" fmla="*/ 206883 w 226073"/>
                  <a:gd name="connsiteY33" fmla="*/ 20180 h 58562"/>
                  <a:gd name="connsiteX34" fmla="*/ 112552 w 226073"/>
                  <a:gd name="connsiteY34" fmla="*/ 0 h 58562"/>
                  <a:gd name="connsiteX35" fmla="*/ 113520 w 226073"/>
                  <a:gd name="connsiteY35" fmla="*/ 0 h 58562"/>
                  <a:gd name="connsiteX36" fmla="*/ 119335 w 226073"/>
                  <a:gd name="connsiteY36" fmla="*/ 18056 h 58562"/>
                  <a:gd name="connsiteX37" fmla="*/ 124180 w 226073"/>
                  <a:gd name="connsiteY37" fmla="*/ 21472 h 58562"/>
                  <a:gd name="connsiteX38" fmla="*/ 143563 w 226073"/>
                  <a:gd name="connsiteY38" fmla="*/ 22449 h 58562"/>
                  <a:gd name="connsiteX39" fmla="*/ 129511 w 226073"/>
                  <a:gd name="connsiteY39" fmla="*/ 33186 h 58562"/>
                  <a:gd name="connsiteX40" fmla="*/ 127088 w 226073"/>
                  <a:gd name="connsiteY40" fmla="*/ 41482 h 58562"/>
                  <a:gd name="connsiteX41" fmla="*/ 131449 w 226073"/>
                  <a:gd name="connsiteY41" fmla="*/ 58562 h 58562"/>
                  <a:gd name="connsiteX42" fmla="*/ 119820 w 226073"/>
                  <a:gd name="connsiteY42" fmla="*/ 50266 h 58562"/>
                  <a:gd name="connsiteX43" fmla="*/ 106253 w 226073"/>
                  <a:gd name="connsiteY43" fmla="*/ 50266 h 58562"/>
                  <a:gd name="connsiteX44" fmla="*/ 93654 w 226073"/>
                  <a:gd name="connsiteY44" fmla="*/ 58074 h 58562"/>
                  <a:gd name="connsiteX45" fmla="*/ 99952 w 226073"/>
                  <a:gd name="connsiteY45" fmla="*/ 39530 h 58562"/>
                  <a:gd name="connsiteX46" fmla="*/ 98015 w 226073"/>
                  <a:gd name="connsiteY46" fmla="*/ 34161 h 58562"/>
                  <a:gd name="connsiteX47" fmla="*/ 82509 w 226073"/>
                  <a:gd name="connsiteY47" fmla="*/ 21472 h 58562"/>
                  <a:gd name="connsiteX48" fmla="*/ 99952 w 226073"/>
                  <a:gd name="connsiteY48" fmla="*/ 21960 h 58562"/>
                  <a:gd name="connsiteX49" fmla="*/ 107222 w 226073"/>
                  <a:gd name="connsiteY49" fmla="*/ 16104 h 58562"/>
                  <a:gd name="connsiteX50" fmla="*/ 112552 w 226073"/>
                  <a:gd name="connsiteY50" fmla="*/ 0 h 5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26073" h="58562">
                    <a:moveTo>
                      <a:pt x="18740" y="22053"/>
                    </a:moveTo>
                    <a:cubicBezTo>
                      <a:pt x="19107" y="22053"/>
                      <a:pt x="19474" y="22053"/>
                      <a:pt x="19842" y="22053"/>
                    </a:cubicBezTo>
                    <a:cubicBezTo>
                      <a:pt x="20944" y="25667"/>
                      <a:pt x="22047" y="29282"/>
                      <a:pt x="23149" y="32897"/>
                    </a:cubicBezTo>
                    <a:cubicBezTo>
                      <a:pt x="23884" y="34704"/>
                      <a:pt x="24619" y="35427"/>
                      <a:pt x="26824" y="35427"/>
                    </a:cubicBezTo>
                    <a:cubicBezTo>
                      <a:pt x="30498" y="35065"/>
                      <a:pt x="34540" y="35427"/>
                      <a:pt x="39317" y="35427"/>
                    </a:cubicBezTo>
                    <a:cubicBezTo>
                      <a:pt x="35643" y="37957"/>
                      <a:pt x="33070" y="40126"/>
                      <a:pt x="30131" y="41933"/>
                    </a:cubicBezTo>
                    <a:cubicBezTo>
                      <a:pt x="27192" y="43741"/>
                      <a:pt x="27192" y="45187"/>
                      <a:pt x="28293" y="48078"/>
                    </a:cubicBezTo>
                    <a:cubicBezTo>
                      <a:pt x="29396" y="50970"/>
                      <a:pt x="30498" y="54586"/>
                      <a:pt x="31600" y="58562"/>
                    </a:cubicBezTo>
                    <a:cubicBezTo>
                      <a:pt x="27192" y="55308"/>
                      <a:pt x="23149" y="52778"/>
                      <a:pt x="19107" y="49886"/>
                    </a:cubicBezTo>
                    <a:cubicBezTo>
                      <a:pt x="15433" y="52417"/>
                      <a:pt x="11758" y="55308"/>
                      <a:pt x="7717" y="58200"/>
                    </a:cubicBezTo>
                    <a:cubicBezTo>
                      <a:pt x="7349" y="57838"/>
                      <a:pt x="7349" y="57838"/>
                      <a:pt x="6982" y="57838"/>
                    </a:cubicBezTo>
                    <a:cubicBezTo>
                      <a:pt x="8083" y="54224"/>
                      <a:pt x="9186" y="50609"/>
                      <a:pt x="10656" y="46994"/>
                    </a:cubicBezTo>
                    <a:cubicBezTo>
                      <a:pt x="11391" y="45187"/>
                      <a:pt x="11023" y="43741"/>
                      <a:pt x="9186" y="42657"/>
                    </a:cubicBezTo>
                    <a:cubicBezTo>
                      <a:pt x="5879" y="40488"/>
                      <a:pt x="2940" y="38319"/>
                      <a:pt x="0" y="35427"/>
                    </a:cubicBezTo>
                    <a:cubicBezTo>
                      <a:pt x="4041" y="35427"/>
                      <a:pt x="7717" y="35065"/>
                      <a:pt x="11391" y="35427"/>
                    </a:cubicBezTo>
                    <a:cubicBezTo>
                      <a:pt x="13963" y="35427"/>
                      <a:pt x="14698" y="34704"/>
                      <a:pt x="15433" y="32535"/>
                    </a:cubicBezTo>
                    <a:cubicBezTo>
                      <a:pt x="16535" y="28921"/>
                      <a:pt x="17637" y="25667"/>
                      <a:pt x="18740" y="22053"/>
                    </a:cubicBezTo>
                    <a:close/>
                    <a:moveTo>
                      <a:pt x="206883" y="20180"/>
                    </a:moveTo>
                    <a:cubicBezTo>
                      <a:pt x="208359" y="24978"/>
                      <a:pt x="209835" y="28300"/>
                      <a:pt x="210574" y="31990"/>
                    </a:cubicBezTo>
                    <a:cubicBezTo>
                      <a:pt x="211311" y="34204"/>
                      <a:pt x="212419" y="34942"/>
                      <a:pt x="214633" y="34942"/>
                    </a:cubicBezTo>
                    <a:cubicBezTo>
                      <a:pt x="218323" y="34573"/>
                      <a:pt x="222014" y="34942"/>
                      <a:pt x="226073" y="35681"/>
                    </a:cubicBezTo>
                    <a:cubicBezTo>
                      <a:pt x="223121" y="37895"/>
                      <a:pt x="220169" y="40110"/>
                      <a:pt x="217217" y="42324"/>
                    </a:cubicBezTo>
                    <a:cubicBezTo>
                      <a:pt x="215002" y="43431"/>
                      <a:pt x="214633" y="44907"/>
                      <a:pt x="215740" y="47121"/>
                    </a:cubicBezTo>
                    <a:cubicBezTo>
                      <a:pt x="216848" y="50442"/>
                      <a:pt x="217954" y="54134"/>
                      <a:pt x="219431" y="58562"/>
                    </a:cubicBezTo>
                    <a:cubicBezTo>
                      <a:pt x="215371" y="55979"/>
                      <a:pt x="212049" y="53765"/>
                      <a:pt x="209097" y="51180"/>
                    </a:cubicBezTo>
                    <a:cubicBezTo>
                      <a:pt x="207621" y="50074"/>
                      <a:pt x="206514" y="50074"/>
                      <a:pt x="204669" y="51180"/>
                    </a:cubicBezTo>
                    <a:cubicBezTo>
                      <a:pt x="201716" y="53765"/>
                      <a:pt x="198395" y="55979"/>
                      <a:pt x="195073" y="58193"/>
                    </a:cubicBezTo>
                    <a:cubicBezTo>
                      <a:pt x="195073" y="58193"/>
                      <a:pt x="194704" y="57824"/>
                      <a:pt x="194704" y="57824"/>
                    </a:cubicBezTo>
                    <a:cubicBezTo>
                      <a:pt x="195812" y="54503"/>
                      <a:pt x="196549" y="51180"/>
                      <a:pt x="197656" y="48228"/>
                    </a:cubicBezTo>
                    <a:cubicBezTo>
                      <a:pt x="199132" y="45276"/>
                      <a:pt x="198763" y="43062"/>
                      <a:pt x="195812" y="41586"/>
                    </a:cubicBezTo>
                    <a:cubicBezTo>
                      <a:pt x="192859" y="39741"/>
                      <a:pt x="190276" y="37526"/>
                      <a:pt x="187692" y="34942"/>
                    </a:cubicBezTo>
                    <a:cubicBezTo>
                      <a:pt x="191383" y="34942"/>
                      <a:pt x="194704" y="34573"/>
                      <a:pt x="198395" y="34942"/>
                    </a:cubicBezTo>
                    <a:cubicBezTo>
                      <a:pt x="200978" y="34942"/>
                      <a:pt x="202454" y="34204"/>
                      <a:pt x="203192" y="31621"/>
                    </a:cubicBezTo>
                    <a:cubicBezTo>
                      <a:pt x="203930" y="27931"/>
                      <a:pt x="205407" y="24609"/>
                      <a:pt x="206883" y="20180"/>
                    </a:cubicBezTo>
                    <a:close/>
                    <a:moveTo>
                      <a:pt x="112552" y="0"/>
                    </a:moveTo>
                    <a:cubicBezTo>
                      <a:pt x="113036" y="0"/>
                      <a:pt x="113036" y="0"/>
                      <a:pt x="113520" y="0"/>
                    </a:cubicBezTo>
                    <a:cubicBezTo>
                      <a:pt x="115459" y="5856"/>
                      <a:pt x="117882" y="11712"/>
                      <a:pt x="119335" y="18056"/>
                    </a:cubicBezTo>
                    <a:cubicBezTo>
                      <a:pt x="120304" y="20985"/>
                      <a:pt x="121758" y="21960"/>
                      <a:pt x="124180" y="21472"/>
                    </a:cubicBezTo>
                    <a:cubicBezTo>
                      <a:pt x="130480" y="21472"/>
                      <a:pt x="136779" y="21472"/>
                      <a:pt x="143563" y="22449"/>
                    </a:cubicBezTo>
                    <a:cubicBezTo>
                      <a:pt x="139202" y="25864"/>
                      <a:pt x="134355" y="29768"/>
                      <a:pt x="129511" y="33186"/>
                    </a:cubicBezTo>
                    <a:cubicBezTo>
                      <a:pt x="126119" y="35138"/>
                      <a:pt x="125150" y="37577"/>
                      <a:pt x="127088" y="41482"/>
                    </a:cubicBezTo>
                    <a:cubicBezTo>
                      <a:pt x="129026" y="46850"/>
                      <a:pt x="130480" y="52706"/>
                      <a:pt x="131449" y="58562"/>
                    </a:cubicBezTo>
                    <a:cubicBezTo>
                      <a:pt x="127573" y="55634"/>
                      <a:pt x="123696" y="53194"/>
                      <a:pt x="119820" y="50266"/>
                    </a:cubicBezTo>
                    <a:cubicBezTo>
                      <a:pt x="113036" y="44898"/>
                      <a:pt x="113036" y="44898"/>
                      <a:pt x="106253" y="50266"/>
                    </a:cubicBezTo>
                    <a:cubicBezTo>
                      <a:pt x="102376" y="53194"/>
                      <a:pt x="98500" y="56122"/>
                      <a:pt x="93654" y="58074"/>
                    </a:cubicBezTo>
                    <a:cubicBezTo>
                      <a:pt x="95592" y="52218"/>
                      <a:pt x="97531" y="45873"/>
                      <a:pt x="99952" y="39530"/>
                    </a:cubicBezTo>
                    <a:cubicBezTo>
                      <a:pt x="100922" y="37090"/>
                      <a:pt x="100438" y="35626"/>
                      <a:pt x="98015" y="34161"/>
                    </a:cubicBezTo>
                    <a:cubicBezTo>
                      <a:pt x="92685" y="30257"/>
                      <a:pt x="87840" y="26354"/>
                      <a:pt x="82509" y="21472"/>
                    </a:cubicBezTo>
                    <a:cubicBezTo>
                      <a:pt x="88323" y="21472"/>
                      <a:pt x="94139" y="21472"/>
                      <a:pt x="99952" y="21960"/>
                    </a:cubicBezTo>
                    <a:cubicBezTo>
                      <a:pt x="104314" y="21960"/>
                      <a:pt x="106253" y="20498"/>
                      <a:pt x="107222" y="16104"/>
                    </a:cubicBezTo>
                    <a:cubicBezTo>
                      <a:pt x="108675" y="10736"/>
                      <a:pt x="110613" y="5368"/>
                      <a:pt x="112552" y="0"/>
                    </a:cubicBezTo>
                    <a:close/>
                  </a:path>
                </a:pathLst>
              </a:custGeom>
              <a:solidFill>
                <a:srgbClr val="F2CB6F"/>
              </a:solidFill>
              <a:ln>
                <a:solidFill>
                  <a:srgbClr val="F2CB6F"/>
                </a:solid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accent1">
                      <a:lumMod val="40000"/>
                      <a:lumOff val="60000"/>
                    </a:schemeClr>
                  </a:solidFill>
                  <a:effectLst/>
                  <a:uLnTx/>
                  <a:uFillTx/>
                  <a:cs typeface="+mn-ea"/>
                  <a:sym typeface="+mn-lt"/>
                </a:endParaRPr>
              </a:p>
            </p:txBody>
          </p:sp>
          <p:grpSp>
            <p:nvGrpSpPr>
              <p:cNvPr id="125" name="">
                <a:extLst>
                  <a:ext uri="{FF2B5EF4-FFF2-40B4-BE49-F238E27FC236}">
                    <a16:creationId xmlns:a16="http://schemas.microsoft.com/office/drawing/2014/main" id="{B3B1C34E-774A-4EFB-AAB8-3A32E482B8E2}"/>
                  </a:ext>
                </a:extLst>
              </p:cNvPr>
              <p:cNvGrpSpPr/>
              <p:nvPr/>
            </p:nvGrpSpPr>
            <p:grpSpPr>
              <a:xfrm>
                <a:off x="1047692" y="4152522"/>
                <a:ext cx="2678839" cy="750952"/>
                <a:chOff x="1033788" y="2023590"/>
                <a:chExt cx="2678839" cy="750952"/>
              </a:xfrm>
            </p:grpSpPr>
            <p:pic>
              <p:nvPicPr>
                <p:cNvPr id="126" name="" descr="卡通人物&#10;&#10;中度可信度描述已自动生成">
                  <a:extLst>
                    <a:ext uri="{FF2B5EF4-FFF2-40B4-BE49-F238E27FC236}">
                      <a16:creationId xmlns:a16="http://schemas.microsoft.com/office/drawing/2014/main" id="{C15DC2B2-E8EF-4A62-8CA5-ED59EEF8D9E9}"/>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colorTemperature colorTemp="7200"/>
                          </a14:imgEffect>
                          <a14:imgEffect>
                            <a14:brightnessContrast contrast="-20000"/>
                          </a14:imgEffect>
                        </a14:imgLayer>
                      </a14:imgProps>
                    </a:ext>
                    <a:ext uri="{28A0092B-C50C-407E-A947-70E740481C1C}">
                      <a14:useLocalDpi xmlns:a14="http://schemas.microsoft.com/office/drawing/2010/main"/>
                    </a:ext>
                  </a:extLst>
                </a:blip>
                <a:srcRect/>
                <a:stretch/>
              </p:blipFill>
              <p:spPr>
                <a:xfrm rot="1651848">
                  <a:off x="1033788" y="2023590"/>
                  <a:ext cx="576425" cy="750951"/>
                </a:xfrm>
                <a:prstGeom prst="rect">
                  <a:avLst/>
                </a:prstGeom>
              </p:spPr>
            </p:pic>
            <p:pic>
              <p:nvPicPr>
                <p:cNvPr id="127" name="" descr="卡通人物&#10;&#10;中度可信度描述已自动生成">
                  <a:extLst>
                    <a:ext uri="{FF2B5EF4-FFF2-40B4-BE49-F238E27FC236}">
                      <a16:creationId xmlns:a16="http://schemas.microsoft.com/office/drawing/2014/main" id="{7566C30A-5CC7-4A6B-81CD-82AAA6983A8F}"/>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colorTemperature colorTemp="7200"/>
                          </a14:imgEffect>
                          <a14:imgEffect>
                            <a14:brightnessContrast contrast="-20000"/>
                          </a14:imgEffect>
                        </a14:imgLayer>
                      </a14:imgProps>
                    </a:ext>
                    <a:ext uri="{28A0092B-C50C-407E-A947-70E740481C1C}">
                      <a14:useLocalDpi xmlns:a14="http://schemas.microsoft.com/office/drawing/2010/main"/>
                    </a:ext>
                  </a:extLst>
                </a:blip>
                <a:srcRect/>
                <a:stretch/>
              </p:blipFill>
              <p:spPr>
                <a:xfrm rot="19948152" flipH="1">
                  <a:off x="3136202" y="2023591"/>
                  <a:ext cx="576425" cy="750951"/>
                </a:xfrm>
                <a:prstGeom prst="rect">
                  <a:avLst/>
                </a:prstGeom>
              </p:spPr>
            </p:pic>
          </p:grpSp>
        </p:grpSp>
        <p:sp>
          <p:nvSpPr>
            <p:cNvPr id="141" name="">
              <a:extLst>
                <a:ext uri="{FF2B5EF4-FFF2-40B4-BE49-F238E27FC236}">
                  <a16:creationId xmlns:a16="http://schemas.microsoft.com/office/drawing/2014/main" id="{D8095E6C-3D67-47BB-8A57-D5FE1023E057}"/>
                </a:ext>
              </a:extLst>
            </p:cNvPr>
            <p:cNvSpPr txBox="1"/>
            <p:nvPr/>
          </p:nvSpPr>
          <p:spPr>
            <a:xfrm>
              <a:off x="1714746" y="3712095"/>
              <a:ext cx="1332416" cy="830164"/>
            </a:xfrm>
            <a:prstGeom prst="rect">
              <a:avLst/>
            </a:prstGeom>
            <a:noFill/>
          </p:spPr>
          <p:txBody>
            <a:bodyPr wrap="square" rtlCol="0" anchor="ctr">
              <a:spAutoFit/>
            </a:bodyPr>
            <a:lstStyle>
              <a:defPPr>
                <a:defRPr lang="zh-CN"/>
              </a:defPPr>
              <a:lvl1pPr algn="ctr">
                <a:lnSpc>
                  <a:spcPct val="120000"/>
                </a:lnSpc>
                <a:defRPr sz="4400">
                  <a:gradFill>
                    <a:gsLst>
                      <a:gs pos="0">
                        <a:schemeClr val="bg1"/>
                      </a:gs>
                      <a:gs pos="100000">
                        <a:srgbClr val="FFC000"/>
                      </a:gs>
                    </a:gsLst>
                    <a:lin ang="5400000" scaled="0"/>
                  </a:gradFill>
                  <a:latin typeface="思源宋体 CN Heavy"/>
                  <a:ea typeface="思源宋体 CN Heavy"/>
                </a:defRPr>
              </a:lvl1pPr>
            </a:lstStyle>
            <a:p>
              <a:r>
                <a:rPr lang="en-US" altLang="zh-CN" dirty="0">
                  <a:solidFill>
                    <a:schemeClr val="tx1"/>
                  </a:solidFill>
                  <a:latin typeface="+mn-lt"/>
                  <a:ea typeface="+mn-ea"/>
                  <a:cs typeface="+mn-ea"/>
                  <a:sym typeface="+mn-lt"/>
                </a:rPr>
                <a:t>400</a:t>
              </a:r>
              <a:r>
                <a:rPr lang="zh-CN" altLang="en-US" sz="1600" dirty="0">
                  <a:solidFill>
                    <a:schemeClr val="tx1"/>
                  </a:solidFill>
                  <a:latin typeface="+mn-lt"/>
                  <a:ea typeface="+mn-ea"/>
                  <a:cs typeface="+mn-ea"/>
                  <a:sym typeface="+mn-lt"/>
                </a:rPr>
                <a:t>亿</a:t>
              </a:r>
            </a:p>
          </p:txBody>
        </p:sp>
        <p:sp>
          <p:nvSpPr>
            <p:cNvPr id="142" name="">
              <a:extLst>
                <a:ext uri="{FF2B5EF4-FFF2-40B4-BE49-F238E27FC236}">
                  <a16:creationId xmlns:a16="http://schemas.microsoft.com/office/drawing/2014/main" id="{AD64A1F6-B229-46C5-9E0D-EC3D4E0270F1}"/>
                </a:ext>
              </a:extLst>
            </p:cNvPr>
            <p:cNvSpPr txBox="1"/>
            <p:nvPr/>
          </p:nvSpPr>
          <p:spPr>
            <a:xfrm>
              <a:off x="1462954" y="4703904"/>
              <a:ext cx="1835998" cy="261610"/>
            </a:xfrm>
            <a:prstGeom prst="rect">
              <a:avLst/>
            </a:prstGeom>
            <a:noFill/>
            <a:ln>
              <a:noFill/>
            </a:ln>
          </p:spPr>
          <p:txBody>
            <a:bodyPr wrap="square" lIns="0" tIns="0" rIns="0" bIns="0" anchor="ctr" anchorCtr="0">
              <a:spAutoFit/>
            </a:bodyPr>
            <a:lstStyle/>
            <a:p>
              <a:pPr algn="ctr" defTabSz="913765" hangingPunct="0">
                <a:spcAft>
                  <a:spcPts val="1500"/>
                </a:spcAft>
                <a:buSzPct val="25000"/>
                <a:defRPr/>
              </a:pPr>
              <a:r>
                <a:rPr lang="zh-CN" altLang="en-US" sz="1700" kern="0" dirty="0">
                  <a:cs typeface="+mn-ea"/>
                  <a:sym typeface="+mn-lt"/>
                </a:rPr>
                <a:t>销售额突破</a:t>
              </a:r>
            </a:p>
          </p:txBody>
        </p:sp>
      </p:grpSp>
      <p:grpSp>
        <p:nvGrpSpPr>
          <p:cNvPr id="9" name="">
            <a:extLst>
              <a:ext uri="{FF2B5EF4-FFF2-40B4-BE49-F238E27FC236}">
                <a16:creationId xmlns:a16="http://schemas.microsoft.com/office/drawing/2014/main" id="{1F659BC2-993F-4DEC-A8E3-8EFCB1A430DC}"/>
              </a:ext>
            </a:extLst>
          </p:cNvPr>
          <p:cNvGrpSpPr/>
          <p:nvPr/>
        </p:nvGrpSpPr>
        <p:grpSpPr>
          <a:xfrm>
            <a:off x="4803426" y="3691118"/>
            <a:ext cx="2678839" cy="1386682"/>
            <a:chOff x="4803426" y="3691118"/>
            <a:chExt cx="2678839" cy="1386682"/>
          </a:xfrm>
        </p:grpSpPr>
        <p:grpSp>
          <p:nvGrpSpPr>
            <p:cNvPr id="114" name="">
              <a:extLst>
                <a:ext uri="{FF2B5EF4-FFF2-40B4-BE49-F238E27FC236}">
                  <a16:creationId xmlns:a16="http://schemas.microsoft.com/office/drawing/2014/main" id="{B70921A9-A7F2-4ECA-AE5B-695818D65F24}"/>
                </a:ext>
              </a:extLst>
            </p:cNvPr>
            <p:cNvGrpSpPr/>
            <p:nvPr/>
          </p:nvGrpSpPr>
          <p:grpSpPr>
            <a:xfrm>
              <a:off x="4803426" y="4152522"/>
              <a:ext cx="2678839" cy="925278"/>
              <a:chOff x="4756581" y="4152522"/>
              <a:chExt cx="2678839" cy="925278"/>
            </a:xfrm>
          </p:grpSpPr>
          <p:sp>
            <p:nvSpPr>
              <p:cNvPr id="115" name="">
                <a:extLst>
                  <a:ext uri="{FF2B5EF4-FFF2-40B4-BE49-F238E27FC236}">
                    <a16:creationId xmlns:a16="http://schemas.microsoft.com/office/drawing/2014/main" id="{9C5ABDCB-C196-4F57-B479-C0E53747E1D8}"/>
                  </a:ext>
                </a:extLst>
              </p:cNvPr>
              <p:cNvSpPr>
                <a:spLocks/>
              </p:cNvSpPr>
              <p:nvPr/>
            </p:nvSpPr>
            <p:spPr bwMode="auto">
              <a:xfrm flipV="1">
                <a:off x="5959225" y="5006940"/>
                <a:ext cx="273548" cy="70860"/>
              </a:xfrm>
              <a:custGeom>
                <a:avLst/>
                <a:gdLst>
                  <a:gd name="connsiteX0" fmla="*/ 18740 w 226073"/>
                  <a:gd name="connsiteY0" fmla="*/ 22053 h 58562"/>
                  <a:gd name="connsiteX1" fmla="*/ 19842 w 226073"/>
                  <a:gd name="connsiteY1" fmla="*/ 22053 h 58562"/>
                  <a:gd name="connsiteX2" fmla="*/ 23149 w 226073"/>
                  <a:gd name="connsiteY2" fmla="*/ 32897 h 58562"/>
                  <a:gd name="connsiteX3" fmla="*/ 26824 w 226073"/>
                  <a:gd name="connsiteY3" fmla="*/ 35427 h 58562"/>
                  <a:gd name="connsiteX4" fmla="*/ 39317 w 226073"/>
                  <a:gd name="connsiteY4" fmla="*/ 35427 h 58562"/>
                  <a:gd name="connsiteX5" fmla="*/ 30131 w 226073"/>
                  <a:gd name="connsiteY5" fmla="*/ 41933 h 58562"/>
                  <a:gd name="connsiteX6" fmla="*/ 28293 w 226073"/>
                  <a:gd name="connsiteY6" fmla="*/ 48078 h 58562"/>
                  <a:gd name="connsiteX7" fmla="*/ 31600 w 226073"/>
                  <a:gd name="connsiteY7" fmla="*/ 58562 h 58562"/>
                  <a:gd name="connsiteX8" fmla="*/ 19107 w 226073"/>
                  <a:gd name="connsiteY8" fmla="*/ 49886 h 58562"/>
                  <a:gd name="connsiteX9" fmla="*/ 7717 w 226073"/>
                  <a:gd name="connsiteY9" fmla="*/ 58200 h 58562"/>
                  <a:gd name="connsiteX10" fmla="*/ 6982 w 226073"/>
                  <a:gd name="connsiteY10" fmla="*/ 57838 h 58562"/>
                  <a:gd name="connsiteX11" fmla="*/ 10656 w 226073"/>
                  <a:gd name="connsiteY11" fmla="*/ 46994 h 58562"/>
                  <a:gd name="connsiteX12" fmla="*/ 9186 w 226073"/>
                  <a:gd name="connsiteY12" fmla="*/ 42657 h 58562"/>
                  <a:gd name="connsiteX13" fmla="*/ 0 w 226073"/>
                  <a:gd name="connsiteY13" fmla="*/ 35427 h 58562"/>
                  <a:gd name="connsiteX14" fmla="*/ 11391 w 226073"/>
                  <a:gd name="connsiteY14" fmla="*/ 35427 h 58562"/>
                  <a:gd name="connsiteX15" fmla="*/ 15433 w 226073"/>
                  <a:gd name="connsiteY15" fmla="*/ 32535 h 58562"/>
                  <a:gd name="connsiteX16" fmla="*/ 18740 w 226073"/>
                  <a:gd name="connsiteY16" fmla="*/ 22053 h 58562"/>
                  <a:gd name="connsiteX17" fmla="*/ 206883 w 226073"/>
                  <a:gd name="connsiteY17" fmla="*/ 20180 h 58562"/>
                  <a:gd name="connsiteX18" fmla="*/ 210574 w 226073"/>
                  <a:gd name="connsiteY18" fmla="*/ 31990 h 58562"/>
                  <a:gd name="connsiteX19" fmla="*/ 214633 w 226073"/>
                  <a:gd name="connsiteY19" fmla="*/ 34942 h 58562"/>
                  <a:gd name="connsiteX20" fmla="*/ 226073 w 226073"/>
                  <a:gd name="connsiteY20" fmla="*/ 35681 h 58562"/>
                  <a:gd name="connsiteX21" fmla="*/ 217217 w 226073"/>
                  <a:gd name="connsiteY21" fmla="*/ 42324 h 58562"/>
                  <a:gd name="connsiteX22" fmla="*/ 215740 w 226073"/>
                  <a:gd name="connsiteY22" fmla="*/ 47121 h 58562"/>
                  <a:gd name="connsiteX23" fmla="*/ 219431 w 226073"/>
                  <a:gd name="connsiteY23" fmla="*/ 58562 h 58562"/>
                  <a:gd name="connsiteX24" fmla="*/ 209097 w 226073"/>
                  <a:gd name="connsiteY24" fmla="*/ 51180 h 58562"/>
                  <a:gd name="connsiteX25" fmla="*/ 204669 w 226073"/>
                  <a:gd name="connsiteY25" fmla="*/ 51180 h 58562"/>
                  <a:gd name="connsiteX26" fmla="*/ 195073 w 226073"/>
                  <a:gd name="connsiteY26" fmla="*/ 58193 h 58562"/>
                  <a:gd name="connsiteX27" fmla="*/ 194704 w 226073"/>
                  <a:gd name="connsiteY27" fmla="*/ 57824 h 58562"/>
                  <a:gd name="connsiteX28" fmla="*/ 197656 w 226073"/>
                  <a:gd name="connsiteY28" fmla="*/ 48228 h 58562"/>
                  <a:gd name="connsiteX29" fmla="*/ 195812 w 226073"/>
                  <a:gd name="connsiteY29" fmla="*/ 41586 h 58562"/>
                  <a:gd name="connsiteX30" fmla="*/ 187692 w 226073"/>
                  <a:gd name="connsiteY30" fmla="*/ 34942 h 58562"/>
                  <a:gd name="connsiteX31" fmla="*/ 198395 w 226073"/>
                  <a:gd name="connsiteY31" fmla="*/ 34942 h 58562"/>
                  <a:gd name="connsiteX32" fmla="*/ 203192 w 226073"/>
                  <a:gd name="connsiteY32" fmla="*/ 31621 h 58562"/>
                  <a:gd name="connsiteX33" fmla="*/ 206883 w 226073"/>
                  <a:gd name="connsiteY33" fmla="*/ 20180 h 58562"/>
                  <a:gd name="connsiteX34" fmla="*/ 112552 w 226073"/>
                  <a:gd name="connsiteY34" fmla="*/ 0 h 58562"/>
                  <a:gd name="connsiteX35" fmla="*/ 113520 w 226073"/>
                  <a:gd name="connsiteY35" fmla="*/ 0 h 58562"/>
                  <a:gd name="connsiteX36" fmla="*/ 119335 w 226073"/>
                  <a:gd name="connsiteY36" fmla="*/ 18056 h 58562"/>
                  <a:gd name="connsiteX37" fmla="*/ 124180 w 226073"/>
                  <a:gd name="connsiteY37" fmla="*/ 21472 h 58562"/>
                  <a:gd name="connsiteX38" fmla="*/ 143563 w 226073"/>
                  <a:gd name="connsiteY38" fmla="*/ 22449 h 58562"/>
                  <a:gd name="connsiteX39" fmla="*/ 129511 w 226073"/>
                  <a:gd name="connsiteY39" fmla="*/ 33186 h 58562"/>
                  <a:gd name="connsiteX40" fmla="*/ 127088 w 226073"/>
                  <a:gd name="connsiteY40" fmla="*/ 41482 h 58562"/>
                  <a:gd name="connsiteX41" fmla="*/ 131449 w 226073"/>
                  <a:gd name="connsiteY41" fmla="*/ 58562 h 58562"/>
                  <a:gd name="connsiteX42" fmla="*/ 119820 w 226073"/>
                  <a:gd name="connsiteY42" fmla="*/ 50266 h 58562"/>
                  <a:gd name="connsiteX43" fmla="*/ 106253 w 226073"/>
                  <a:gd name="connsiteY43" fmla="*/ 50266 h 58562"/>
                  <a:gd name="connsiteX44" fmla="*/ 93654 w 226073"/>
                  <a:gd name="connsiteY44" fmla="*/ 58074 h 58562"/>
                  <a:gd name="connsiteX45" fmla="*/ 99952 w 226073"/>
                  <a:gd name="connsiteY45" fmla="*/ 39530 h 58562"/>
                  <a:gd name="connsiteX46" fmla="*/ 98015 w 226073"/>
                  <a:gd name="connsiteY46" fmla="*/ 34161 h 58562"/>
                  <a:gd name="connsiteX47" fmla="*/ 82509 w 226073"/>
                  <a:gd name="connsiteY47" fmla="*/ 21472 h 58562"/>
                  <a:gd name="connsiteX48" fmla="*/ 99952 w 226073"/>
                  <a:gd name="connsiteY48" fmla="*/ 21960 h 58562"/>
                  <a:gd name="connsiteX49" fmla="*/ 107222 w 226073"/>
                  <a:gd name="connsiteY49" fmla="*/ 16104 h 58562"/>
                  <a:gd name="connsiteX50" fmla="*/ 112552 w 226073"/>
                  <a:gd name="connsiteY50" fmla="*/ 0 h 5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26073" h="58562">
                    <a:moveTo>
                      <a:pt x="18740" y="22053"/>
                    </a:moveTo>
                    <a:cubicBezTo>
                      <a:pt x="19107" y="22053"/>
                      <a:pt x="19474" y="22053"/>
                      <a:pt x="19842" y="22053"/>
                    </a:cubicBezTo>
                    <a:cubicBezTo>
                      <a:pt x="20944" y="25667"/>
                      <a:pt x="22047" y="29282"/>
                      <a:pt x="23149" y="32897"/>
                    </a:cubicBezTo>
                    <a:cubicBezTo>
                      <a:pt x="23884" y="34704"/>
                      <a:pt x="24619" y="35427"/>
                      <a:pt x="26824" y="35427"/>
                    </a:cubicBezTo>
                    <a:cubicBezTo>
                      <a:pt x="30498" y="35065"/>
                      <a:pt x="34540" y="35427"/>
                      <a:pt x="39317" y="35427"/>
                    </a:cubicBezTo>
                    <a:cubicBezTo>
                      <a:pt x="35643" y="37957"/>
                      <a:pt x="33070" y="40126"/>
                      <a:pt x="30131" y="41933"/>
                    </a:cubicBezTo>
                    <a:cubicBezTo>
                      <a:pt x="27192" y="43741"/>
                      <a:pt x="27192" y="45187"/>
                      <a:pt x="28293" y="48078"/>
                    </a:cubicBezTo>
                    <a:cubicBezTo>
                      <a:pt x="29396" y="50970"/>
                      <a:pt x="30498" y="54586"/>
                      <a:pt x="31600" y="58562"/>
                    </a:cubicBezTo>
                    <a:cubicBezTo>
                      <a:pt x="27192" y="55308"/>
                      <a:pt x="23149" y="52778"/>
                      <a:pt x="19107" y="49886"/>
                    </a:cubicBezTo>
                    <a:cubicBezTo>
                      <a:pt x="15433" y="52417"/>
                      <a:pt x="11758" y="55308"/>
                      <a:pt x="7717" y="58200"/>
                    </a:cubicBezTo>
                    <a:cubicBezTo>
                      <a:pt x="7349" y="57838"/>
                      <a:pt x="7349" y="57838"/>
                      <a:pt x="6982" y="57838"/>
                    </a:cubicBezTo>
                    <a:cubicBezTo>
                      <a:pt x="8083" y="54224"/>
                      <a:pt x="9186" y="50609"/>
                      <a:pt x="10656" y="46994"/>
                    </a:cubicBezTo>
                    <a:cubicBezTo>
                      <a:pt x="11391" y="45187"/>
                      <a:pt x="11023" y="43741"/>
                      <a:pt x="9186" y="42657"/>
                    </a:cubicBezTo>
                    <a:cubicBezTo>
                      <a:pt x="5879" y="40488"/>
                      <a:pt x="2940" y="38319"/>
                      <a:pt x="0" y="35427"/>
                    </a:cubicBezTo>
                    <a:cubicBezTo>
                      <a:pt x="4041" y="35427"/>
                      <a:pt x="7717" y="35065"/>
                      <a:pt x="11391" y="35427"/>
                    </a:cubicBezTo>
                    <a:cubicBezTo>
                      <a:pt x="13963" y="35427"/>
                      <a:pt x="14698" y="34704"/>
                      <a:pt x="15433" y="32535"/>
                    </a:cubicBezTo>
                    <a:cubicBezTo>
                      <a:pt x="16535" y="28921"/>
                      <a:pt x="17637" y="25667"/>
                      <a:pt x="18740" y="22053"/>
                    </a:cubicBezTo>
                    <a:close/>
                    <a:moveTo>
                      <a:pt x="206883" y="20180"/>
                    </a:moveTo>
                    <a:cubicBezTo>
                      <a:pt x="208359" y="24978"/>
                      <a:pt x="209835" y="28300"/>
                      <a:pt x="210574" y="31990"/>
                    </a:cubicBezTo>
                    <a:cubicBezTo>
                      <a:pt x="211311" y="34204"/>
                      <a:pt x="212419" y="34942"/>
                      <a:pt x="214633" y="34942"/>
                    </a:cubicBezTo>
                    <a:cubicBezTo>
                      <a:pt x="218323" y="34573"/>
                      <a:pt x="222014" y="34942"/>
                      <a:pt x="226073" y="35681"/>
                    </a:cubicBezTo>
                    <a:cubicBezTo>
                      <a:pt x="223121" y="37895"/>
                      <a:pt x="220169" y="40110"/>
                      <a:pt x="217217" y="42324"/>
                    </a:cubicBezTo>
                    <a:cubicBezTo>
                      <a:pt x="215002" y="43431"/>
                      <a:pt x="214633" y="44907"/>
                      <a:pt x="215740" y="47121"/>
                    </a:cubicBezTo>
                    <a:cubicBezTo>
                      <a:pt x="216848" y="50442"/>
                      <a:pt x="217954" y="54134"/>
                      <a:pt x="219431" y="58562"/>
                    </a:cubicBezTo>
                    <a:cubicBezTo>
                      <a:pt x="215371" y="55979"/>
                      <a:pt x="212049" y="53765"/>
                      <a:pt x="209097" y="51180"/>
                    </a:cubicBezTo>
                    <a:cubicBezTo>
                      <a:pt x="207621" y="50074"/>
                      <a:pt x="206514" y="50074"/>
                      <a:pt x="204669" y="51180"/>
                    </a:cubicBezTo>
                    <a:cubicBezTo>
                      <a:pt x="201716" y="53765"/>
                      <a:pt x="198395" y="55979"/>
                      <a:pt x="195073" y="58193"/>
                    </a:cubicBezTo>
                    <a:cubicBezTo>
                      <a:pt x="195073" y="58193"/>
                      <a:pt x="194704" y="57824"/>
                      <a:pt x="194704" y="57824"/>
                    </a:cubicBezTo>
                    <a:cubicBezTo>
                      <a:pt x="195812" y="54503"/>
                      <a:pt x="196549" y="51180"/>
                      <a:pt x="197656" y="48228"/>
                    </a:cubicBezTo>
                    <a:cubicBezTo>
                      <a:pt x="199132" y="45276"/>
                      <a:pt x="198763" y="43062"/>
                      <a:pt x="195812" y="41586"/>
                    </a:cubicBezTo>
                    <a:cubicBezTo>
                      <a:pt x="192859" y="39741"/>
                      <a:pt x="190276" y="37526"/>
                      <a:pt x="187692" y="34942"/>
                    </a:cubicBezTo>
                    <a:cubicBezTo>
                      <a:pt x="191383" y="34942"/>
                      <a:pt x="194704" y="34573"/>
                      <a:pt x="198395" y="34942"/>
                    </a:cubicBezTo>
                    <a:cubicBezTo>
                      <a:pt x="200978" y="34942"/>
                      <a:pt x="202454" y="34204"/>
                      <a:pt x="203192" y="31621"/>
                    </a:cubicBezTo>
                    <a:cubicBezTo>
                      <a:pt x="203930" y="27931"/>
                      <a:pt x="205407" y="24609"/>
                      <a:pt x="206883" y="20180"/>
                    </a:cubicBezTo>
                    <a:close/>
                    <a:moveTo>
                      <a:pt x="112552" y="0"/>
                    </a:moveTo>
                    <a:cubicBezTo>
                      <a:pt x="113036" y="0"/>
                      <a:pt x="113036" y="0"/>
                      <a:pt x="113520" y="0"/>
                    </a:cubicBezTo>
                    <a:cubicBezTo>
                      <a:pt x="115459" y="5856"/>
                      <a:pt x="117882" y="11712"/>
                      <a:pt x="119335" y="18056"/>
                    </a:cubicBezTo>
                    <a:cubicBezTo>
                      <a:pt x="120304" y="20985"/>
                      <a:pt x="121758" y="21960"/>
                      <a:pt x="124180" y="21472"/>
                    </a:cubicBezTo>
                    <a:cubicBezTo>
                      <a:pt x="130480" y="21472"/>
                      <a:pt x="136779" y="21472"/>
                      <a:pt x="143563" y="22449"/>
                    </a:cubicBezTo>
                    <a:cubicBezTo>
                      <a:pt x="139202" y="25864"/>
                      <a:pt x="134355" y="29768"/>
                      <a:pt x="129511" y="33186"/>
                    </a:cubicBezTo>
                    <a:cubicBezTo>
                      <a:pt x="126119" y="35138"/>
                      <a:pt x="125150" y="37577"/>
                      <a:pt x="127088" y="41482"/>
                    </a:cubicBezTo>
                    <a:cubicBezTo>
                      <a:pt x="129026" y="46850"/>
                      <a:pt x="130480" y="52706"/>
                      <a:pt x="131449" y="58562"/>
                    </a:cubicBezTo>
                    <a:cubicBezTo>
                      <a:pt x="127573" y="55634"/>
                      <a:pt x="123696" y="53194"/>
                      <a:pt x="119820" y="50266"/>
                    </a:cubicBezTo>
                    <a:cubicBezTo>
                      <a:pt x="113036" y="44898"/>
                      <a:pt x="113036" y="44898"/>
                      <a:pt x="106253" y="50266"/>
                    </a:cubicBezTo>
                    <a:cubicBezTo>
                      <a:pt x="102376" y="53194"/>
                      <a:pt x="98500" y="56122"/>
                      <a:pt x="93654" y="58074"/>
                    </a:cubicBezTo>
                    <a:cubicBezTo>
                      <a:pt x="95592" y="52218"/>
                      <a:pt x="97531" y="45873"/>
                      <a:pt x="99952" y="39530"/>
                    </a:cubicBezTo>
                    <a:cubicBezTo>
                      <a:pt x="100922" y="37090"/>
                      <a:pt x="100438" y="35626"/>
                      <a:pt x="98015" y="34161"/>
                    </a:cubicBezTo>
                    <a:cubicBezTo>
                      <a:pt x="92685" y="30257"/>
                      <a:pt x="87840" y="26354"/>
                      <a:pt x="82509" y="21472"/>
                    </a:cubicBezTo>
                    <a:cubicBezTo>
                      <a:pt x="88323" y="21472"/>
                      <a:pt x="94139" y="21472"/>
                      <a:pt x="99952" y="21960"/>
                    </a:cubicBezTo>
                    <a:cubicBezTo>
                      <a:pt x="104314" y="21960"/>
                      <a:pt x="106253" y="20498"/>
                      <a:pt x="107222" y="16104"/>
                    </a:cubicBezTo>
                    <a:cubicBezTo>
                      <a:pt x="108675" y="10736"/>
                      <a:pt x="110613" y="5368"/>
                      <a:pt x="112552" y="0"/>
                    </a:cubicBezTo>
                    <a:close/>
                  </a:path>
                </a:pathLst>
              </a:custGeom>
              <a:solidFill>
                <a:srgbClr val="F2CB6F"/>
              </a:solidFill>
              <a:ln>
                <a:solidFill>
                  <a:srgbClr val="F2CB6F"/>
                </a:solid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nvGrpSpPr>
              <p:cNvPr id="118" name="">
                <a:extLst>
                  <a:ext uri="{FF2B5EF4-FFF2-40B4-BE49-F238E27FC236}">
                    <a16:creationId xmlns:a16="http://schemas.microsoft.com/office/drawing/2014/main" id="{FC41B499-84AF-4EAE-83B0-8F9D2ADF4430}"/>
                  </a:ext>
                </a:extLst>
              </p:cNvPr>
              <p:cNvGrpSpPr/>
              <p:nvPr/>
            </p:nvGrpSpPr>
            <p:grpSpPr>
              <a:xfrm>
                <a:off x="4756581" y="4152522"/>
                <a:ext cx="2678839" cy="750952"/>
                <a:chOff x="1033788" y="2023590"/>
                <a:chExt cx="2678839" cy="750952"/>
              </a:xfrm>
            </p:grpSpPr>
            <p:pic>
              <p:nvPicPr>
                <p:cNvPr id="119" name="" descr="卡通人物&#10;&#10;中度可信度描述已自动生成">
                  <a:extLst>
                    <a:ext uri="{FF2B5EF4-FFF2-40B4-BE49-F238E27FC236}">
                      <a16:creationId xmlns:a16="http://schemas.microsoft.com/office/drawing/2014/main" id="{C5C8FD08-CE03-40FE-93BD-B74667D1A51D}"/>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colorTemperature colorTemp="7200"/>
                          </a14:imgEffect>
                          <a14:imgEffect>
                            <a14:brightnessContrast contrast="-20000"/>
                          </a14:imgEffect>
                        </a14:imgLayer>
                      </a14:imgProps>
                    </a:ext>
                    <a:ext uri="{28A0092B-C50C-407E-A947-70E740481C1C}">
                      <a14:useLocalDpi xmlns:a14="http://schemas.microsoft.com/office/drawing/2010/main"/>
                    </a:ext>
                  </a:extLst>
                </a:blip>
                <a:srcRect/>
                <a:stretch/>
              </p:blipFill>
              <p:spPr>
                <a:xfrm rot="1651848">
                  <a:off x="1033788" y="2023590"/>
                  <a:ext cx="576425" cy="750951"/>
                </a:xfrm>
                <a:prstGeom prst="rect">
                  <a:avLst/>
                </a:prstGeom>
              </p:spPr>
            </p:pic>
            <p:pic>
              <p:nvPicPr>
                <p:cNvPr id="120" name="" descr="卡通人物&#10;&#10;中度可信度描述已自动生成">
                  <a:extLst>
                    <a:ext uri="{FF2B5EF4-FFF2-40B4-BE49-F238E27FC236}">
                      <a16:creationId xmlns:a16="http://schemas.microsoft.com/office/drawing/2014/main" id="{F91220E4-BAEF-4564-9577-4D72F1EC502A}"/>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colorTemperature colorTemp="7200"/>
                          </a14:imgEffect>
                          <a14:imgEffect>
                            <a14:brightnessContrast contrast="-20000"/>
                          </a14:imgEffect>
                        </a14:imgLayer>
                      </a14:imgProps>
                    </a:ext>
                    <a:ext uri="{28A0092B-C50C-407E-A947-70E740481C1C}">
                      <a14:useLocalDpi xmlns:a14="http://schemas.microsoft.com/office/drawing/2010/main"/>
                    </a:ext>
                  </a:extLst>
                </a:blip>
                <a:srcRect/>
                <a:stretch/>
              </p:blipFill>
              <p:spPr>
                <a:xfrm rot="19948152" flipH="1">
                  <a:off x="3136202" y="2023591"/>
                  <a:ext cx="576425" cy="750951"/>
                </a:xfrm>
                <a:prstGeom prst="rect">
                  <a:avLst/>
                </a:prstGeom>
              </p:spPr>
            </p:pic>
          </p:grpSp>
        </p:grpSp>
        <p:sp>
          <p:nvSpPr>
            <p:cNvPr id="143" name="">
              <a:extLst>
                <a:ext uri="{FF2B5EF4-FFF2-40B4-BE49-F238E27FC236}">
                  <a16:creationId xmlns:a16="http://schemas.microsoft.com/office/drawing/2014/main" id="{2E199AE8-CE1D-4883-9836-480F6401F8BD}"/>
                </a:ext>
              </a:extLst>
            </p:cNvPr>
            <p:cNvSpPr txBox="1"/>
            <p:nvPr/>
          </p:nvSpPr>
          <p:spPr>
            <a:xfrm>
              <a:off x="5586885" y="3691118"/>
              <a:ext cx="1018228" cy="830164"/>
            </a:xfrm>
            <a:prstGeom prst="rect">
              <a:avLst/>
            </a:prstGeom>
            <a:noFill/>
          </p:spPr>
          <p:txBody>
            <a:bodyPr wrap="square" rtlCol="0" anchor="ctr">
              <a:spAutoFit/>
            </a:bodyPr>
            <a:lstStyle>
              <a:defPPr>
                <a:defRPr lang="zh-CN"/>
              </a:defPPr>
              <a:lvl1pPr algn="ctr">
                <a:lnSpc>
                  <a:spcPct val="120000"/>
                </a:lnSpc>
                <a:defRPr sz="4400">
                  <a:gradFill>
                    <a:gsLst>
                      <a:gs pos="0">
                        <a:schemeClr val="bg1"/>
                      </a:gs>
                      <a:gs pos="100000">
                        <a:srgbClr val="FFC000"/>
                      </a:gs>
                    </a:gsLst>
                    <a:lin ang="5400000" scaled="0"/>
                  </a:gradFill>
                  <a:latin typeface="思源宋体 CN Heavy"/>
                  <a:ea typeface="思源宋体 CN Heavy"/>
                </a:defRPr>
              </a:lvl1pPr>
            </a:lstStyle>
            <a:p>
              <a:r>
                <a:rPr lang="en-US" altLang="zh-CN" dirty="0">
                  <a:solidFill>
                    <a:schemeClr val="tx1"/>
                  </a:solidFill>
                  <a:latin typeface="+mn-lt"/>
                  <a:ea typeface="+mn-ea"/>
                  <a:cs typeface="+mn-ea"/>
                  <a:sym typeface="+mn-lt"/>
                </a:rPr>
                <a:t>35</a:t>
              </a:r>
              <a:r>
                <a:rPr lang="zh-CN" altLang="en-US" sz="1600" dirty="0">
                  <a:solidFill>
                    <a:schemeClr val="tx1"/>
                  </a:solidFill>
                  <a:latin typeface="+mn-lt"/>
                  <a:ea typeface="+mn-ea"/>
                  <a:cs typeface="+mn-ea"/>
                  <a:sym typeface="+mn-lt"/>
                </a:rPr>
                <a:t>个</a:t>
              </a:r>
            </a:p>
          </p:txBody>
        </p:sp>
        <p:sp>
          <p:nvSpPr>
            <p:cNvPr id="144" name="">
              <a:extLst>
                <a:ext uri="{FF2B5EF4-FFF2-40B4-BE49-F238E27FC236}">
                  <a16:creationId xmlns:a16="http://schemas.microsoft.com/office/drawing/2014/main" id="{D1BA3B42-783B-456B-9E31-05CEE3901B72}"/>
                </a:ext>
              </a:extLst>
            </p:cNvPr>
            <p:cNvSpPr txBox="1"/>
            <p:nvPr/>
          </p:nvSpPr>
          <p:spPr>
            <a:xfrm>
              <a:off x="5324474" y="4668474"/>
              <a:ext cx="1689523" cy="261610"/>
            </a:xfrm>
            <a:prstGeom prst="rect">
              <a:avLst/>
            </a:prstGeom>
            <a:noFill/>
            <a:ln>
              <a:noFill/>
            </a:ln>
          </p:spPr>
          <p:txBody>
            <a:bodyPr wrap="square" lIns="0" tIns="0" rIns="0" bIns="0" anchor="ctr" anchorCtr="0">
              <a:spAutoFit/>
            </a:bodyPr>
            <a:lstStyle/>
            <a:p>
              <a:pPr algn="ctr" defTabSz="913765" hangingPunct="0">
                <a:spcAft>
                  <a:spcPts val="1500"/>
                </a:spcAft>
                <a:buSzPct val="25000"/>
                <a:defRPr/>
              </a:pPr>
              <a:r>
                <a:rPr lang="zh-CN" altLang="en-US" sz="1700" kern="0" dirty="0">
                  <a:cs typeface="+mn-ea"/>
                  <a:sym typeface="+mn-lt"/>
                </a:rPr>
                <a:t>签下大客户数量</a:t>
              </a:r>
            </a:p>
          </p:txBody>
        </p:sp>
      </p:grpSp>
      <p:grpSp>
        <p:nvGrpSpPr>
          <p:cNvPr id="8" name="">
            <a:extLst>
              <a:ext uri="{FF2B5EF4-FFF2-40B4-BE49-F238E27FC236}">
                <a16:creationId xmlns:a16="http://schemas.microsoft.com/office/drawing/2014/main" id="{B6D26C57-76E5-4E75-B0CE-A2820E124D2F}"/>
              </a:ext>
            </a:extLst>
          </p:cNvPr>
          <p:cNvGrpSpPr/>
          <p:nvPr/>
        </p:nvGrpSpPr>
        <p:grpSpPr>
          <a:xfrm>
            <a:off x="8465469" y="3712095"/>
            <a:ext cx="2678839" cy="1365705"/>
            <a:chOff x="8465469" y="3712095"/>
            <a:chExt cx="2678839" cy="1365705"/>
          </a:xfrm>
        </p:grpSpPr>
        <p:grpSp>
          <p:nvGrpSpPr>
            <p:cNvPr id="128" name="">
              <a:extLst>
                <a:ext uri="{FF2B5EF4-FFF2-40B4-BE49-F238E27FC236}">
                  <a16:creationId xmlns:a16="http://schemas.microsoft.com/office/drawing/2014/main" id="{3993D641-0557-4ECD-9656-6B31C1510889}"/>
                </a:ext>
              </a:extLst>
            </p:cNvPr>
            <p:cNvGrpSpPr/>
            <p:nvPr/>
          </p:nvGrpSpPr>
          <p:grpSpPr>
            <a:xfrm>
              <a:off x="8465469" y="4152522"/>
              <a:ext cx="2678839" cy="925278"/>
              <a:chOff x="8465469" y="4152522"/>
              <a:chExt cx="2678839" cy="925278"/>
            </a:xfrm>
          </p:grpSpPr>
          <p:sp>
            <p:nvSpPr>
              <p:cNvPr id="129" name="">
                <a:extLst>
                  <a:ext uri="{FF2B5EF4-FFF2-40B4-BE49-F238E27FC236}">
                    <a16:creationId xmlns:a16="http://schemas.microsoft.com/office/drawing/2014/main" id="{EB663142-F847-461E-A59C-55C1BC981338}"/>
                  </a:ext>
                </a:extLst>
              </p:cNvPr>
              <p:cNvSpPr>
                <a:spLocks/>
              </p:cNvSpPr>
              <p:nvPr/>
            </p:nvSpPr>
            <p:spPr bwMode="auto">
              <a:xfrm flipV="1">
                <a:off x="9674271" y="5006940"/>
                <a:ext cx="273548" cy="70860"/>
              </a:xfrm>
              <a:custGeom>
                <a:avLst/>
                <a:gdLst>
                  <a:gd name="connsiteX0" fmla="*/ 18740 w 226073"/>
                  <a:gd name="connsiteY0" fmla="*/ 22053 h 58562"/>
                  <a:gd name="connsiteX1" fmla="*/ 19842 w 226073"/>
                  <a:gd name="connsiteY1" fmla="*/ 22053 h 58562"/>
                  <a:gd name="connsiteX2" fmla="*/ 23149 w 226073"/>
                  <a:gd name="connsiteY2" fmla="*/ 32897 h 58562"/>
                  <a:gd name="connsiteX3" fmla="*/ 26824 w 226073"/>
                  <a:gd name="connsiteY3" fmla="*/ 35427 h 58562"/>
                  <a:gd name="connsiteX4" fmla="*/ 39317 w 226073"/>
                  <a:gd name="connsiteY4" fmla="*/ 35427 h 58562"/>
                  <a:gd name="connsiteX5" fmla="*/ 30131 w 226073"/>
                  <a:gd name="connsiteY5" fmla="*/ 41933 h 58562"/>
                  <a:gd name="connsiteX6" fmla="*/ 28293 w 226073"/>
                  <a:gd name="connsiteY6" fmla="*/ 48078 h 58562"/>
                  <a:gd name="connsiteX7" fmla="*/ 31600 w 226073"/>
                  <a:gd name="connsiteY7" fmla="*/ 58562 h 58562"/>
                  <a:gd name="connsiteX8" fmla="*/ 19107 w 226073"/>
                  <a:gd name="connsiteY8" fmla="*/ 49886 h 58562"/>
                  <a:gd name="connsiteX9" fmla="*/ 7717 w 226073"/>
                  <a:gd name="connsiteY9" fmla="*/ 58200 h 58562"/>
                  <a:gd name="connsiteX10" fmla="*/ 6982 w 226073"/>
                  <a:gd name="connsiteY10" fmla="*/ 57838 h 58562"/>
                  <a:gd name="connsiteX11" fmla="*/ 10656 w 226073"/>
                  <a:gd name="connsiteY11" fmla="*/ 46994 h 58562"/>
                  <a:gd name="connsiteX12" fmla="*/ 9186 w 226073"/>
                  <a:gd name="connsiteY12" fmla="*/ 42657 h 58562"/>
                  <a:gd name="connsiteX13" fmla="*/ 0 w 226073"/>
                  <a:gd name="connsiteY13" fmla="*/ 35427 h 58562"/>
                  <a:gd name="connsiteX14" fmla="*/ 11391 w 226073"/>
                  <a:gd name="connsiteY14" fmla="*/ 35427 h 58562"/>
                  <a:gd name="connsiteX15" fmla="*/ 15433 w 226073"/>
                  <a:gd name="connsiteY15" fmla="*/ 32535 h 58562"/>
                  <a:gd name="connsiteX16" fmla="*/ 18740 w 226073"/>
                  <a:gd name="connsiteY16" fmla="*/ 22053 h 58562"/>
                  <a:gd name="connsiteX17" fmla="*/ 206883 w 226073"/>
                  <a:gd name="connsiteY17" fmla="*/ 20180 h 58562"/>
                  <a:gd name="connsiteX18" fmla="*/ 210574 w 226073"/>
                  <a:gd name="connsiteY18" fmla="*/ 31990 h 58562"/>
                  <a:gd name="connsiteX19" fmla="*/ 214633 w 226073"/>
                  <a:gd name="connsiteY19" fmla="*/ 34942 h 58562"/>
                  <a:gd name="connsiteX20" fmla="*/ 226073 w 226073"/>
                  <a:gd name="connsiteY20" fmla="*/ 35681 h 58562"/>
                  <a:gd name="connsiteX21" fmla="*/ 217217 w 226073"/>
                  <a:gd name="connsiteY21" fmla="*/ 42324 h 58562"/>
                  <a:gd name="connsiteX22" fmla="*/ 215740 w 226073"/>
                  <a:gd name="connsiteY22" fmla="*/ 47121 h 58562"/>
                  <a:gd name="connsiteX23" fmla="*/ 219431 w 226073"/>
                  <a:gd name="connsiteY23" fmla="*/ 58562 h 58562"/>
                  <a:gd name="connsiteX24" fmla="*/ 209097 w 226073"/>
                  <a:gd name="connsiteY24" fmla="*/ 51180 h 58562"/>
                  <a:gd name="connsiteX25" fmla="*/ 204669 w 226073"/>
                  <a:gd name="connsiteY25" fmla="*/ 51180 h 58562"/>
                  <a:gd name="connsiteX26" fmla="*/ 195073 w 226073"/>
                  <a:gd name="connsiteY26" fmla="*/ 58193 h 58562"/>
                  <a:gd name="connsiteX27" fmla="*/ 194704 w 226073"/>
                  <a:gd name="connsiteY27" fmla="*/ 57824 h 58562"/>
                  <a:gd name="connsiteX28" fmla="*/ 197656 w 226073"/>
                  <a:gd name="connsiteY28" fmla="*/ 48228 h 58562"/>
                  <a:gd name="connsiteX29" fmla="*/ 195812 w 226073"/>
                  <a:gd name="connsiteY29" fmla="*/ 41586 h 58562"/>
                  <a:gd name="connsiteX30" fmla="*/ 187692 w 226073"/>
                  <a:gd name="connsiteY30" fmla="*/ 34942 h 58562"/>
                  <a:gd name="connsiteX31" fmla="*/ 198395 w 226073"/>
                  <a:gd name="connsiteY31" fmla="*/ 34942 h 58562"/>
                  <a:gd name="connsiteX32" fmla="*/ 203192 w 226073"/>
                  <a:gd name="connsiteY32" fmla="*/ 31621 h 58562"/>
                  <a:gd name="connsiteX33" fmla="*/ 206883 w 226073"/>
                  <a:gd name="connsiteY33" fmla="*/ 20180 h 58562"/>
                  <a:gd name="connsiteX34" fmla="*/ 112552 w 226073"/>
                  <a:gd name="connsiteY34" fmla="*/ 0 h 58562"/>
                  <a:gd name="connsiteX35" fmla="*/ 113520 w 226073"/>
                  <a:gd name="connsiteY35" fmla="*/ 0 h 58562"/>
                  <a:gd name="connsiteX36" fmla="*/ 119335 w 226073"/>
                  <a:gd name="connsiteY36" fmla="*/ 18056 h 58562"/>
                  <a:gd name="connsiteX37" fmla="*/ 124180 w 226073"/>
                  <a:gd name="connsiteY37" fmla="*/ 21472 h 58562"/>
                  <a:gd name="connsiteX38" fmla="*/ 143563 w 226073"/>
                  <a:gd name="connsiteY38" fmla="*/ 22449 h 58562"/>
                  <a:gd name="connsiteX39" fmla="*/ 129511 w 226073"/>
                  <a:gd name="connsiteY39" fmla="*/ 33186 h 58562"/>
                  <a:gd name="connsiteX40" fmla="*/ 127088 w 226073"/>
                  <a:gd name="connsiteY40" fmla="*/ 41482 h 58562"/>
                  <a:gd name="connsiteX41" fmla="*/ 131449 w 226073"/>
                  <a:gd name="connsiteY41" fmla="*/ 58562 h 58562"/>
                  <a:gd name="connsiteX42" fmla="*/ 119820 w 226073"/>
                  <a:gd name="connsiteY42" fmla="*/ 50266 h 58562"/>
                  <a:gd name="connsiteX43" fmla="*/ 106253 w 226073"/>
                  <a:gd name="connsiteY43" fmla="*/ 50266 h 58562"/>
                  <a:gd name="connsiteX44" fmla="*/ 93654 w 226073"/>
                  <a:gd name="connsiteY44" fmla="*/ 58074 h 58562"/>
                  <a:gd name="connsiteX45" fmla="*/ 99952 w 226073"/>
                  <a:gd name="connsiteY45" fmla="*/ 39530 h 58562"/>
                  <a:gd name="connsiteX46" fmla="*/ 98015 w 226073"/>
                  <a:gd name="connsiteY46" fmla="*/ 34161 h 58562"/>
                  <a:gd name="connsiteX47" fmla="*/ 82509 w 226073"/>
                  <a:gd name="connsiteY47" fmla="*/ 21472 h 58562"/>
                  <a:gd name="connsiteX48" fmla="*/ 99952 w 226073"/>
                  <a:gd name="connsiteY48" fmla="*/ 21960 h 58562"/>
                  <a:gd name="connsiteX49" fmla="*/ 107222 w 226073"/>
                  <a:gd name="connsiteY49" fmla="*/ 16104 h 58562"/>
                  <a:gd name="connsiteX50" fmla="*/ 112552 w 226073"/>
                  <a:gd name="connsiteY50" fmla="*/ 0 h 5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26073" h="58562">
                    <a:moveTo>
                      <a:pt x="18740" y="22053"/>
                    </a:moveTo>
                    <a:cubicBezTo>
                      <a:pt x="19107" y="22053"/>
                      <a:pt x="19474" y="22053"/>
                      <a:pt x="19842" y="22053"/>
                    </a:cubicBezTo>
                    <a:cubicBezTo>
                      <a:pt x="20944" y="25667"/>
                      <a:pt x="22047" y="29282"/>
                      <a:pt x="23149" y="32897"/>
                    </a:cubicBezTo>
                    <a:cubicBezTo>
                      <a:pt x="23884" y="34704"/>
                      <a:pt x="24619" y="35427"/>
                      <a:pt x="26824" y="35427"/>
                    </a:cubicBezTo>
                    <a:cubicBezTo>
                      <a:pt x="30498" y="35065"/>
                      <a:pt x="34540" y="35427"/>
                      <a:pt x="39317" y="35427"/>
                    </a:cubicBezTo>
                    <a:cubicBezTo>
                      <a:pt x="35643" y="37957"/>
                      <a:pt x="33070" y="40126"/>
                      <a:pt x="30131" y="41933"/>
                    </a:cubicBezTo>
                    <a:cubicBezTo>
                      <a:pt x="27192" y="43741"/>
                      <a:pt x="27192" y="45187"/>
                      <a:pt x="28293" y="48078"/>
                    </a:cubicBezTo>
                    <a:cubicBezTo>
                      <a:pt x="29396" y="50970"/>
                      <a:pt x="30498" y="54586"/>
                      <a:pt x="31600" y="58562"/>
                    </a:cubicBezTo>
                    <a:cubicBezTo>
                      <a:pt x="27192" y="55308"/>
                      <a:pt x="23149" y="52778"/>
                      <a:pt x="19107" y="49886"/>
                    </a:cubicBezTo>
                    <a:cubicBezTo>
                      <a:pt x="15433" y="52417"/>
                      <a:pt x="11758" y="55308"/>
                      <a:pt x="7717" y="58200"/>
                    </a:cubicBezTo>
                    <a:cubicBezTo>
                      <a:pt x="7349" y="57838"/>
                      <a:pt x="7349" y="57838"/>
                      <a:pt x="6982" y="57838"/>
                    </a:cubicBezTo>
                    <a:cubicBezTo>
                      <a:pt x="8083" y="54224"/>
                      <a:pt x="9186" y="50609"/>
                      <a:pt x="10656" y="46994"/>
                    </a:cubicBezTo>
                    <a:cubicBezTo>
                      <a:pt x="11391" y="45187"/>
                      <a:pt x="11023" y="43741"/>
                      <a:pt x="9186" y="42657"/>
                    </a:cubicBezTo>
                    <a:cubicBezTo>
                      <a:pt x="5879" y="40488"/>
                      <a:pt x="2940" y="38319"/>
                      <a:pt x="0" y="35427"/>
                    </a:cubicBezTo>
                    <a:cubicBezTo>
                      <a:pt x="4041" y="35427"/>
                      <a:pt x="7717" y="35065"/>
                      <a:pt x="11391" y="35427"/>
                    </a:cubicBezTo>
                    <a:cubicBezTo>
                      <a:pt x="13963" y="35427"/>
                      <a:pt x="14698" y="34704"/>
                      <a:pt x="15433" y="32535"/>
                    </a:cubicBezTo>
                    <a:cubicBezTo>
                      <a:pt x="16535" y="28921"/>
                      <a:pt x="17637" y="25667"/>
                      <a:pt x="18740" y="22053"/>
                    </a:cubicBezTo>
                    <a:close/>
                    <a:moveTo>
                      <a:pt x="206883" y="20180"/>
                    </a:moveTo>
                    <a:cubicBezTo>
                      <a:pt x="208359" y="24978"/>
                      <a:pt x="209835" y="28300"/>
                      <a:pt x="210574" y="31990"/>
                    </a:cubicBezTo>
                    <a:cubicBezTo>
                      <a:pt x="211311" y="34204"/>
                      <a:pt x="212419" y="34942"/>
                      <a:pt x="214633" y="34942"/>
                    </a:cubicBezTo>
                    <a:cubicBezTo>
                      <a:pt x="218323" y="34573"/>
                      <a:pt x="222014" y="34942"/>
                      <a:pt x="226073" y="35681"/>
                    </a:cubicBezTo>
                    <a:cubicBezTo>
                      <a:pt x="223121" y="37895"/>
                      <a:pt x="220169" y="40110"/>
                      <a:pt x="217217" y="42324"/>
                    </a:cubicBezTo>
                    <a:cubicBezTo>
                      <a:pt x="215002" y="43431"/>
                      <a:pt x="214633" y="44907"/>
                      <a:pt x="215740" y="47121"/>
                    </a:cubicBezTo>
                    <a:cubicBezTo>
                      <a:pt x="216848" y="50442"/>
                      <a:pt x="217954" y="54134"/>
                      <a:pt x="219431" y="58562"/>
                    </a:cubicBezTo>
                    <a:cubicBezTo>
                      <a:pt x="215371" y="55979"/>
                      <a:pt x="212049" y="53765"/>
                      <a:pt x="209097" y="51180"/>
                    </a:cubicBezTo>
                    <a:cubicBezTo>
                      <a:pt x="207621" y="50074"/>
                      <a:pt x="206514" y="50074"/>
                      <a:pt x="204669" y="51180"/>
                    </a:cubicBezTo>
                    <a:cubicBezTo>
                      <a:pt x="201716" y="53765"/>
                      <a:pt x="198395" y="55979"/>
                      <a:pt x="195073" y="58193"/>
                    </a:cubicBezTo>
                    <a:cubicBezTo>
                      <a:pt x="195073" y="58193"/>
                      <a:pt x="194704" y="57824"/>
                      <a:pt x="194704" y="57824"/>
                    </a:cubicBezTo>
                    <a:cubicBezTo>
                      <a:pt x="195812" y="54503"/>
                      <a:pt x="196549" y="51180"/>
                      <a:pt x="197656" y="48228"/>
                    </a:cubicBezTo>
                    <a:cubicBezTo>
                      <a:pt x="199132" y="45276"/>
                      <a:pt x="198763" y="43062"/>
                      <a:pt x="195812" y="41586"/>
                    </a:cubicBezTo>
                    <a:cubicBezTo>
                      <a:pt x="192859" y="39741"/>
                      <a:pt x="190276" y="37526"/>
                      <a:pt x="187692" y="34942"/>
                    </a:cubicBezTo>
                    <a:cubicBezTo>
                      <a:pt x="191383" y="34942"/>
                      <a:pt x="194704" y="34573"/>
                      <a:pt x="198395" y="34942"/>
                    </a:cubicBezTo>
                    <a:cubicBezTo>
                      <a:pt x="200978" y="34942"/>
                      <a:pt x="202454" y="34204"/>
                      <a:pt x="203192" y="31621"/>
                    </a:cubicBezTo>
                    <a:cubicBezTo>
                      <a:pt x="203930" y="27931"/>
                      <a:pt x="205407" y="24609"/>
                      <a:pt x="206883" y="20180"/>
                    </a:cubicBezTo>
                    <a:close/>
                    <a:moveTo>
                      <a:pt x="112552" y="0"/>
                    </a:moveTo>
                    <a:cubicBezTo>
                      <a:pt x="113036" y="0"/>
                      <a:pt x="113036" y="0"/>
                      <a:pt x="113520" y="0"/>
                    </a:cubicBezTo>
                    <a:cubicBezTo>
                      <a:pt x="115459" y="5856"/>
                      <a:pt x="117882" y="11712"/>
                      <a:pt x="119335" y="18056"/>
                    </a:cubicBezTo>
                    <a:cubicBezTo>
                      <a:pt x="120304" y="20985"/>
                      <a:pt x="121758" y="21960"/>
                      <a:pt x="124180" y="21472"/>
                    </a:cubicBezTo>
                    <a:cubicBezTo>
                      <a:pt x="130480" y="21472"/>
                      <a:pt x="136779" y="21472"/>
                      <a:pt x="143563" y="22449"/>
                    </a:cubicBezTo>
                    <a:cubicBezTo>
                      <a:pt x="139202" y="25864"/>
                      <a:pt x="134355" y="29768"/>
                      <a:pt x="129511" y="33186"/>
                    </a:cubicBezTo>
                    <a:cubicBezTo>
                      <a:pt x="126119" y="35138"/>
                      <a:pt x="125150" y="37577"/>
                      <a:pt x="127088" y="41482"/>
                    </a:cubicBezTo>
                    <a:cubicBezTo>
                      <a:pt x="129026" y="46850"/>
                      <a:pt x="130480" y="52706"/>
                      <a:pt x="131449" y="58562"/>
                    </a:cubicBezTo>
                    <a:cubicBezTo>
                      <a:pt x="127573" y="55634"/>
                      <a:pt x="123696" y="53194"/>
                      <a:pt x="119820" y="50266"/>
                    </a:cubicBezTo>
                    <a:cubicBezTo>
                      <a:pt x="113036" y="44898"/>
                      <a:pt x="113036" y="44898"/>
                      <a:pt x="106253" y="50266"/>
                    </a:cubicBezTo>
                    <a:cubicBezTo>
                      <a:pt x="102376" y="53194"/>
                      <a:pt x="98500" y="56122"/>
                      <a:pt x="93654" y="58074"/>
                    </a:cubicBezTo>
                    <a:cubicBezTo>
                      <a:pt x="95592" y="52218"/>
                      <a:pt x="97531" y="45873"/>
                      <a:pt x="99952" y="39530"/>
                    </a:cubicBezTo>
                    <a:cubicBezTo>
                      <a:pt x="100922" y="37090"/>
                      <a:pt x="100438" y="35626"/>
                      <a:pt x="98015" y="34161"/>
                    </a:cubicBezTo>
                    <a:cubicBezTo>
                      <a:pt x="92685" y="30257"/>
                      <a:pt x="87840" y="26354"/>
                      <a:pt x="82509" y="21472"/>
                    </a:cubicBezTo>
                    <a:cubicBezTo>
                      <a:pt x="88323" y="21472"/>
                      <a:pt x="94139" y="21472"/>
                      <a:pt x="99952" y="21960"/>
                    </a:cubicBezTo>
                    <a:cubicBezTo>
                      <a:pt x="104314" y="21960"/>
                      <a:pt x="106253" y="20498"/>
                      <a:pt x="107222" y="16104"/>
                    </a:cubicBezTo>
                    <a:cubicBezTo>
                      <a:pt x="108675" y="10736"/>
                      <a:pt x="110613" y="5368"/>
                      <a:pt x="112552" y="0"/>
                    </a:cubicBezTo>
                    <a:close/>
                  </a:path>
                </a:pathLst>
              </a:custGeom>
              <a:solidFill>
                <a:srgbClr val="F2CB6F"/>
              </a:solidFill>
              <a:ln>
                <a:solidFill>
                  <a:srgbClr val="F2CB6F"/>
                </a:solid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nvGrpSpPr>
              <p:cNvPr id="132" name="">
                <a:extLst>
                  <a:ext uri="{FF2B5EF4-FFF2-40B4-BE49-F238E27FC236}">
                    <a16:creationId xmlns:a16="http://schemas.microsoft.com/office/drawing/2014/main" id="{1762D0E1-6530-4BD5-8AA3-F71FC2BFECEF}"/>
                  </a:ext>
                </a:extLst>
              </p:cNvPr>
              <p:cNvGrpSpPr/>
              <p:nvPr/>
            </p:nvGrpSpPr>
            <p:grpSpPr>
              <a:xfrm>
                <a:off x="8465469" y="4152522"/>
                <a:ext cx="2678839" cy="750952"/>
                <a:chOff x="1033788" y="2023590"/>
                <a:chExt cx="2678839" cy="750952"/>
              </a:xfrm>
            </p:grpSpPr>
            <p:pic>
              <p:nvPicPr>
                <p:cNvPr id="133" name="" descr="卡通人物&#10;&#10;中度可信度描述已自动生成">
                  <a:extLst>
                    <a:ext uri="{FF2B5EF4-FFF2-40B4-BE49-F238E27FC236}">
                      <a16:creationId xmlns:a16="http://schemas.microsoft.com/office/drawing/2014/main" id="{F829FE34-9FC7-4171-9707-A9506C06453C}"/>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colorTemperature colorTemp="7200"/>
                          </a14:imgEffect>
                          <a14:imgEffect>
                            <a14:brightnessContrast contrast="-20000"/>
                          </a14:imgEffect>
                        </a14:imgLayer>
                      </a14:imgProps>
                    </a:ext>
                    <a:ext uri="{28A0092B-C50C-407E-A947-70E740481C1C}">
                      <a14:useLocalDpi xmlns:a14="http://schemas.microsoft.com/office/drawing/2010/main"/>
                    </a:ext>
                  </a:extLst>
                </a:blip>
                <a:srcRect/>
                <a:stretch/>
              </p:blipFill>
              <p:spPr>
                <a:xfrm rot="1651848">
                  <a:off x="1033788" y="2023590"/>
                  <a:ext cx="576425" cy="750951"/>
                </a:xfrm>
                <a:prstGeom prst="rect">
                  <a:avLst/>
                </a:prstGeom>
              </p:spPr>
            </p:pic>
            <p:pic>
              <p:nvPicPr>
                <p:cNvPr id="134" name="" descr="卡通人物&#10;&#10;中度可信度描述已自动生成">
                  <a:extLst>
                    <a:ext uri="{FF2B5EF4-FFF2-40B4-BE49-F238E27FC236}">
                      <a16:creationId xmlns:a16="http://schemas.microsoft.com/office/drawing/2014/main" id="{3F5606ED-24CA-4365-9F0D-E9E0808F1032}"/>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colorTemperature colorTemp="7200"/>
                          </a14:imgEffect>
                          <a14:imgEffect>
                            <a14:brightnessContrast contrast="-20000"/>
                          </a14:imgEffect>
                        </a14:imgLayer>
                      </a14:imgProps>
                    </a:ext>
                    <a:ext uri="{28A0092B-C50C-407E-A947-70E740481C1C}">
                      <a14:useLocalDpi xmlns:a14="http://schemas.microsoft.com/office/drawing/2010/main"/>
                    </a:ext>
                  </a:extLst>
                </a:blip>
                <a:srcRect/>
                <a:stretch/>
              </p:blipFill>
              <p:spPr>
                <a:xfrm rot="19948152" flipH="1">
                  <a:off x="3136202" y="2023591"/>
                  <a:ext cx="576425" cy="750951"/>
                </a:xfrm>
                <a:prstGeom prst="rect">
                  <a:avLst/>
                </a:prstGeom>
              </p:spPr>
            </p:pic>
          </p:grpSp>
        </p:grpSp>
        <p:sp>
          <p:nvSpPr>
            <p:cNvPr id="145" name="">
              <a:extLst>
                <a:ext uri="{FF2B5EF4-FFF2-40B4-BE49-F238E27FC236}">
                  <a16:creationId xmlns:a16="http://schemas.microsoft.com/office/drawing/2014/main" id="{388246AD-D1CB-49F9-9304-936CA0D36DFE}"/>
                </a:ext>
              </a:extLst>
            </p:cNvPr>
            <p:cNvSpPr txBox="1"/>
            <p:nvPr/>
          </p:nvSpPr>
          <p:spPr>
            <a:xfrm>
              <a:off x="9144838" y="3712095"/>
              <a:ext cx="1332416" cy="830164"/>
            </a:xfrm>
            <a:prstGeom prst="rect">
              <a:avLst/>
            </a:prstGeom>
            <a:noFill/>
          </p:spPr>
          <p:txBody>
            <a:bodyPr wrap="square" rtlCol="0" anchor="ctr">
              <a:spAutoFit/>
            </a:bodyPr>
            <a:lstStyle>
              <a:defPPr>
                <a:defRPr lang="zh-CN"/>
              </a:defPPr>
              <a:lvl1pPr algn="ctr">
                <a:lnSpc>
                  <a:spcPct val="120000"/>
                </a:lnSpc>
                <a:defRPr sz="4400">
                  <a:gradFill>
                    <a:gsLst>
                      <a:gs pos="0">
                        <a:schemeClr val="bg1"/>
                      </a:gs>
                      <a:gs pos="100000">
                        <a:srgbClr val="FFC000"/>
                      </a:gs>
                    </a:gsLst>
                    <a:lin ang="5400000" scaled="0"/>
                  </a:gradFill>
                  <a:latin typeface="思源宋体 CN Heavy"/>
                  <a:ea typeface="思源宋体 CN Heavy"/>
                </a:defRPr>
              </a:lvl1pPr>
            </a:lstStyle>
            <a:p>
              <a:r>
                <a:rPr lang="en-US" altLang="zh-CN" dirty="0">
                  <a:solidFill>
                    <a:schemeClr val="tx1"/>
                  </a:solidFill>
                  <a:latin typeface="+mn-lt"/>
                  <a:ea typeface="+mn-ea"/>
                  <a:cs typeface="+mn-ea"/>
                  <a:sym typeface="+mn-lt"/>
                </a:rPr>
                <a:t>260</a:t>
              </a:r>
              <a:r>
                <a:rPr lang="zh-CN" altLang="en-US" sz="1600" dirty="0">
                  <a:solidFill>
                    <a:schemeClr val="tx1"/>
                  </a:solidFill>
                  <a:latin typeface="+mn-lt"/>
                  <a:ea typeface="+mn-ea"/>
                  <a:cs typeface="+mn-ea"/>
                  <a:sym typeface="+mn-lt"/>
                </a:rPr>
                <a:t>亿</a:t>
              </a:r>
            </a:p>
          </p:txBody>
        </p:sp>
        <p:sp>
          <p:nvSpPr>
            <p:cNvPr id="146" name="">
              <a:extLst>
                <a:ext uri="{FF2B5EF4-FFF2-40B4-BE49-F238E27FC236}">
                  <a16:creationId xmlns:a16="http://schemas.microsoft.com/office/drawing/2014/main" id="{67B92143-5E1F-46EA-9285-C3832E4F07D7}"/>
                </a:ext>
              </a:extLst>
            </p:cNvPr>
            <p:cNvSpPr txBox="1"/>
            <p:nvPr/>
          </p:nvSpPr>
          <p:spPr>
            <a:xfrm>
              <a:off x="8893046" y="4703904"/>
              <a:ext cx="1835998" cy="261610"/>
            </a:xfrm>
            <a:prstGeom prst="rect">
              <a:avLst/>
            </a:prstGeom>
            <a:noFill/>
            <a:ln>
              <a:noFill/>
            </a:ln>
          </p:spPr>
          <p:txBody>
            <a:bodyPr wrap="square" lIns="0" tIns="0" rIns="0" bIns="0" anchor="ctr" anchorCtr="0">
              <a:spAutoFit/>
            </a:bodyPr>
            <a:lstStyle/>
            <a:p>
              <a:pPr algn="ctr" defTabSz="913765" hangingPunct="0">
                <a:spcAft>
                  <a:spcPts val="1500"/>
                </a:spcAft>
                <a:buSzPct val="25000"/>
                <a:defRPr/>
              </a:pPr>
              <a:r>
                <a:rPr lang="zh-CN" altLang="en-US" sz="1700" kern="0" dirty="0">
                  <a:solidFill>
                    <a:schemeClr val="accent1">
                      <a:lumMod val="20000"/>
                      <a:lumOff val="80000"/>
                    </a:schemeClr>
                  </a:solidFill>
                  <a:cs typeface="+mn-ea"/>
                  <a:sym typeface="+mn-lt"/>
                </a:rPr>
                <a:t>净利润突破</a:t>
              </a:r>
            </a:p>
          </p:txBody>
        </p:sp>
      </p:grpSp>
      <p:sp>
        <p:nvSpPr>
          <p:cNvPr id="3" name="">
            <a:extLst>
              <a:ext uri="{FF2B5EF4-FFF2-40B4-BE49-F238E27FC236}">
                <a16:creationId xmlns:a16="http://schemas.microsoft.com/office/drawing/2014/main" id="{06F9E275-A04F-4712-A4CC-D0D842347E53}"/>
              </a:ext>
            </a:extLst>
          </p:cNvPr>
          <p:cNvSpPr>
            <a:spLocks noGrp="1"/>
          </p:cNvSpPr>
          <p:nvPr>
            <p:ph type="title"/>
          </p:nvPr>
        </p:nvSpPr>
        <p:spPr>
          <a:xfrm>
            <a:off x="5105467" y="444022"/>
            <a:ext cx="1962874" cy="535531"/>
          </a:xfrm>
        </p:spPr>
        <p:txBody>
          <a:bodyPr>
            <a:spAutoFit/>
          </a:bodyPr>
          <a:lstStyle/>
          <a:p>
            <a:r>
              <a:rPr lang="zh-CN" altLang="en-US" dirty="0">
                <a:cs typeface="+mn-ea"/>
                <a:sym typeface="+mn-lt"/>
              </a:rPr>
              <a:t>业绩情况</a:t>
            </a:r>
          </a:p>
        </p:txBody>
      </p:sp>
      <p:sp>
        <p:nvSpPr>
          <p:cNvPr id="4" name="">
            <a:extLst>
              <a:ext uri="{FF2B5EF4-FFF2-40B4-BE49-F238E27FC236}">
                <a16:creationId xmlns:a16="http://schemas.microsoft.com/office/drawing/2014/main" id="{4C8111D5-FBEC-4620-841C-78AD70F94C51}"/>
              </a:ext>
            </a:extLst>
          </p:cNvPr>
          <p:cNvSpPr>
            <a:spLocks noGrp="1"/>
          </p:cNvSpPr>
          <p:nvPr>
            <p:ph sz="quarter" idx="10"/>
          </p:nvPr>
        </p:nvSpPr>
        <p:spPr>
          <a:xfrm>
            <a:off x="4836349" y="981319"/>
            <a:ext cx="2519303" cy="525272"/>
          </a:xfrm>
        </p:spPr>
        <p:txBody>
          <a:bodyPr>
            <a:spAutoFit/>
          </a:bodyPr>
          <a:lstStyle/>
          <a:p>
            <a:r>
              <a:rPr lang="en-US" altLang="zh-CN" spc="0" dirty="0">
                <a:cs typeface="+mn-ea"/>
                <a:sym typeface="+mn-lt"/>
              </a:rPr>
              <a:t>EARNINGS</a:t>
            </a:r>
          </a:p>
          <a:p>
            <a:endParaRPr lang="zh-CN" altLang="en-US" spc="0" dirty="0">
              <a:cs typeface="+mn-ea"/>
              <a:sym typeface="+mn-lt"/>
            </a:endParaRPr>
          </a:p>
        </p:txBody>
      </p:sp>
    </p:spTree>
    <p:extLst>
      <p:ext uri="{BB962C8B-B14F-4D97-AF65-F5344CB8AC3E}">
        <p14:creationId xmlns:p14="http://schemas.microsoft.com/office/powerpoint/2010/main" val="4008956380"/>
      </p:ext>
    </p:extLst>
  </p:cSld>
  <p:clrMapOvr>
    <a:masterClrMapping/>
  </p:clrMapOvr>
</p:sld>
</file>

<file path=ppt/slides/slide7.xml><?xml version="1.0" encoding="utf-8"?>
<p:sld xmlns:a16="http://schemas.microsoft.com/office/drawing/2014/main" xmlns:p14="http://schemas.microsoft.com/office/powerpoint/2010/main" xmlns:c="http://schemas.openxmlformats.org/drawingml/2006/char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
            <a:extLst>
              <a:ext uri="{FF2B5EF4-FFF2-40B4-BE49-F238E27FC236}">
                <a16:creationId xmlns:a16="http://schemas.microsoft.com/office/drawing/2014/main" id="{C967C6A6-57BE-403D-AA2F-0E3221E24C61}"/>
              </a:ext>
            </a:extLst>
          </p:cNvPr>
          <p:cNvGraphicFramePr/>
          <p:nvPr>
            <p:extLst>
              <p:ext uri="{D42A27DB-BD31-4B8C-83A1-F6EECF244321}">
                <p14:modId xmlns:p14="http://schemas.microsoft.com/office/powerpoint/2010/main" val="3753177522"/>
              </p:ext>
            </p:extLst>
          </p:nvPr>
        </p:nvGraphicFramePr>
        <p:xfrm>
          <a:off x="873273" y="1749408"/>
          <a:ext cx="5658156" cy="3797352"/>
        </p:xfrm>
        <a:graphic>
          <a:graphicData uri="http://schemas.openxmlformats.org/drawingml/2006/chart">
            <c:chart xmlns:c="http://schemas.openxmlformats.org/drawingml/2006/chart" xmlns:r="http://schemas.openxmlformats.org/officeDocument/2006/relationships" r:id="rId2"/>
          </a:graphicData>
        </a:graphic>
      </p:graphicFrame>
      <p:grpSp>
        <p:nvGrpSpPr>
          <p:cNvPr id="2" name="">
            <a:extLst>
              <a:ext uri="{FF2B5EF4-FFF2-40B4-BE49-F238E27FC236}">
                <a16:creationId xmlns:a16="http://schemas.microsoft.com/office/drawing/2014/main" id="{556DDB31-B7E0-404D-889E-E7630F2F45FB}"/>
              </a:ext>
            </a:extLst>
          </p:cNvPr>
          <p:cNvGrpSpPr/>
          <p:nvPr/>
        </p:nvGrpSpPr>
        <p:grpSpPr>
          <a:xfrm>
            <a:off x="6604923" y="1878271"/>
            <a:ext cx="4855240" cy="3135880"/>
            <a:chOff x="6604923" y="1878271"/>
            <a:chExt cx="4855240" cy="3135880"/>
          </a:xfrm>
        </p:grpSpPr>
        <p:sp>
          <p:nvSpPr>
            <p:cNvPr id="26" name="">
              <a:extLst>
                <a:ext uri="{FF2B5EF4-FFF2-40B4-BE49-F238E27FC236}">
                  <a16:creationId xmlns:a16="http://schemas.microsoft.com/office/drawing/2014/main" id="{002703E3-D069-45B8-B46A-37E883F15800}"/>
                </a:ext>
              </a:extLst>
            </p:cNvPr>
            <p:cNvSpPr txBox="1"/>
            <p:nvPr/>
          </p:nvSpPr>
          <p:spPr>
            <a:xfrm>
              <a:off x="6604923" y="1878271"/>
              <a:ext cx="583493" cy="350865"/>
            </a:xfrm>
            <a:prstGeom prst="rect">
              <a:avLst/>
            </a:prstGeom>
            <a:noFill/>
            <a:effectLst/>
          </p:spPr>
          <p:txBody>
            <a:bodyPr wrap="square" lIns="0" tIns="0" rIns="0" bIns="0" rtlCol="0" anchor="t">
              <a:spAutoFit/>
            </a:bodyPr>
            <a:lstStyle/>
            <a:p>
              <a:r>
                <a:rPr lang="zh-CN" altLang="en-US" sz="2280" b="1" dirty="0">
                  <a:solidFill>
                    <a:srgbClr val="F3CA4D"/>
                  </a:solidFill>
                  <a:latin typeface="+mj-ea"/>
                  <a:ea typeface="+mj-ea"/>
                  <a:cs typeface="+mn-ea"/>
                  <a:sym typeface="+mn-lt"/>
                </a:rPr>
                <a:t>总结</a:t>
              </a:r>
            </a:p>
          </p:txBody>
        </p:sp>
        <p:sp>
          <p:nvSpPr>
            <p:cNvPr id="27" name="">
              <a:extLst>
                <a:ext uri="{FF2B5EF4-FFF2-40B4-BE49-F238E27FC236}">
                  <a16:creationId xmlns:a16="http://schemas.microsoft.com/office/drawing/2014/main" id="{04E8AACB-03E9-404B-9194-1DC30616B0C8}"/>
                </a:ext>
              </a:extLst>
            </p:cNvPr>
            <p:cNvSpPr txBox="1"/>
            <p:nvPr/>
          </p:nvSpPr>
          <p:spPr>
            <a:xfrm>
              <a:off x="6604923" y="2287251"/>
              <a:ext cx="4855240" cy="2726900"/>
            </a:xfrm>
            <a:prstGeom prst="rect">
              <a:avLst/>
            </a:prstGeom>
            <a:noFill/>
            <a:effectLst/>
          </p:spPr>
          <p:txBody>
            <a:bodyPr wrap="square" lIns="0" tIns="0" rIns="0" bIns="0" rtlCol="0" anchor="t">
              <a:spAutoFit/>
            </a:bodyPr>
            <a:lstStyle/>
            <a:p>
              <a:pPr>
                <a:lnSpc>
                  <a:spcPct val="150000"/>
                </a:lnSpc>
              </a:pPr>
              <a:r>
                <a:rPr lang="zh-CN" altLang="en-US" sz="1330" dirty="0">
                  <a:cs typeface="+mn-ea"/>
                  <a:sym typeface="+mn-lt"/>
                </a:rPr>
                <a:t>成绩来之不易，进步凝聚汗水。新开业的金沙店创造公司有史以来销售的最高纪录，开业当天销售</a:t>
              </a:r>
              <a:r>
                <a:rPr lang="en-US" altLang="zh-CN" sz="1330" dirty="0">
                  <a:cs typeface="+mn-ea"/>
                  <a:sym typeface="+mn-lt"/>
                </a:rPr>
                <a:t>110</a:t>
              </a:r>
              <a:r>
                <a:rPr lang="zh-CN" altLang="en-US" sz="1330" dirty="0">
                  <a:cs typeface="+mn-ea"/>
                  <a:sym typeface="+mn-lt"/>
                </a:rPr>
                <a:t>万元，连续二天销售突破百万，前三天销售总和达到</a:t>
              </a:r>
              <a:r>
                <a:rPr lang="en-US" altLang="zh-CN" sz="1330" dirty="0">
                  <a:cs typeface="+mn-ea"/>
                  <a:sym typeface="+mn-lt"/>
                </a:rPr>
                <a:t>303</a:t>
              </a:r>
              <a:r>
                <a:rPr lang="zh-CN" altLang="en-US" sz="1330" dirty="0">
                  <a:cs typeface="+mn-ea"/>
                  <a:sym typeface="+mn-lt"/>
                </a:rPr>
                <a:t>万元。</a:t>
              </a:r>
              <a:endParaRPr lang="en-US" altLang="zh-CN" sz="1330" dirty="0">
                <a:cs typeface="+mn-ea"/>
                <a:sym typeface="+mn-lt"/>
              </a:endParaRPr>
            </a:p>
            <a:p>
              <a:pPr>
                <a:lnSpc>
                  <a:spcPct val="150000"/>
                </a:lnSpc>
              </a:pPr>
              <a:endParaRPr lang="en-US" altLang="zh-CN" sz="1330" b="0" dirty="0">
                <a:effectLst/>
                <a:cs typeface="+mn-ea"/>
                <a:sym typeface="+mn-lt"/>
              </a:endParaRPr>
            </a:p>
            <a:p>
              <a:pPr>
                <a:lnSpc>
                  <a:spcPct val="150000"/>
                </a:lnSpc>
              </a:pPr>
              <a:r>
                <a:rPr lang="zh-CN" altLang="en-US" sz="1330" b="0" dirty="0">
                  <a:effectLst/>
                  <a:cs typeface="+mn-ea"/>
                  <a:sym typeface="+mn-lt"/>
                </a:rPr>
                <a:t>过去的一年，公司涌现出一大批先进集体和个人。比如，正安店的防损员吴宜宏，在做好本职工作的基础上，利用三轮车，每天往返于卖场和库房之间，承担了大量的运货工作；又比如，人力资源部林焰，为了保证年终</a:t>
              </a:r>
              <a:r>
                <a:rPr lang="en-US" altLang="zh-CN" sz="1330" b="0" dirty="0">
                  <a:effectLst/>
                  <a:cs typeface="+mn-ea"/>
                  <a:sym typeface="+mn-lt"/>
                </a:rPr>
                <a:t>13</a:t>
              </a:r>
              <a:r>
                <a:rPr lang="zh-CN" altLang="en-US" sz="1330" b="0" dirty="0">
                  <a:effectLst/>
                  <a:cs typeface="+mn-ea"/>
                  <a:sym typeface="+mn-lt"/>
                </a:rPr>
                <a:t>薪和干部奖励的顺利发放，连续一个星期加班</a:t>
              </a:r>
            </a:p>
          </p:txBody>
        </p:sp>
      </p:grpSp>
      <p:sp>
        <p:nvSpPr>
          <p:cNvPr id="10" name="">
            <a:extLst>
              <a:ext uri="{FF2B5EF4-FFF2-40B4-BE49-F238E27FC236}">
                <a16:creationId xmlns:a16="http://schemas.microsoft.com/office/drawing/2014/main" id="{FFAB604C-75CC-4DC4-812E-109878BD8427}"/>
              </a:ext>
            </a:extLst>
          </p:cNvPr>
          <p:cNvSpPr>
            <a:spLocks noGrp="1"/>
          </p:cNvSpPr>
          <p:nvPr>
            <p:ph type="title"/>
          </p:nvPr>
        </p:nvSpPr>
        <p:spPr>
          <a:xfrm>
            <a:off x="5105467" y="444022"/>
            <a:ext cx="1962874" cy="535531"/>
          </a:xfrm>
        </p:spPr>
        <p:txBody>
          <a:bodyPr>
            <a:spAutoFit/>
          </a:bodyPr>
          <a:lstStyle/>
          <a:p>
            <a:r>
              <a:rPr lang="zh-CN" altLang="en-US" dirty="0">
                <a:cs typeface="+mn-ea"/>
                <a:sym typeface="+mn-lt"/>
              </a:rPr>
              <a:t>业绩情况</a:t>
            </a:r>
          </a:p>
        </p:txBody>
      </p:sp>
      <p:sp>
        <p:nvSpPr>
          <p:cNvPr id="9" name="">
            <a:extLst>
              <a:ext uri="{FF2B5EF4-FFF2-40B4-BE49-F238E27FC236}">
                <a16:creationId xmlns:a16="http://schemas.microsoft.com/office/drawing/2014/main" id="{35E8387E-DFA2-4218-AE57-BF757B2705B8}"/>
              </a:ext>
            </a:extLst>
          </p:cNvPr>
          <p:cNvSpPr>
            <a:spLocks noGrp="1"/>
          </p:cNvSpPr>
          <p:nvPr>
            <p:ph sz="quarter" idx="10"/>
          </p:nvPr>
        </p:nvSpPr>
        <p:spPr>
          <a:xfrm>
            <a:off x="4836349" y="981319"/>
            <a:ext cx="2519303" cy="525272"/>
          </a:xfrm>
        </p:spPr>
        <p:txBody>
          <a:bodyPr>
            <a:spAutoFit/>
          </a:bodyPr>
          <a:lstStyle/>
          <a:p>
            <a:r>
              <a:rPr lang="en-US" altLang="zh-CN" spc="0" dirty="0">
                <a:cs typeface="+mn-ea"/>
                <a:sym typeface="+mn-lt"/>
              </a:rPr>
              <a:t>EARNINGS</a:t>
            </a:r>
          </a:p>
          <a:p>
            <a:endParaRPr lang="zh-CN" altLang="en-US" spc="0" dirty="0">
              <a:cs typeface="+mn-ea"/>
              <a:sym typeface="+mn-lt"/>
            </a:endParaRPr>
          </a:p>
        </p:txBody>
      </p:sp>
    </p:spTree>
    <p:extLst>
      <p:ext uri="{BB962C8B-B14F-4D97-AF65-F5344CB8AC3E}">
        <p14:creationId xmlns:p14="http://schemas.microsoft.com/office/powerpoint/2010/main" val="3013584954"/>
      </p:ext>
    </p:extLst>
  </p:cSld>
  <p:clrMapOvr>
    <a:masterClrMapping/>
  </p:clrMapOvr>
</p:sld>
</file>

<file path=ppt/slides/slide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a:extLst>
              <a:ext uri="{FF2B5EF4-FFF2-40B4-BE49-F238E27FC236}">
                <a16:creationId xmlns:a16="http://schemas.microsoft.com/office/drawing/2014/main" id="{F26DC333-C7A4-43B4-A414-892322071625}"/>
              </a:ext>
            </a:extLst>
          </p:cNvPr>
          <p:cNvSpPr>
            <a:spLocks noGrp="1"/>
          </p:cNvSpPr>
          <p:nvPr>
            <p:ph type="title"/>
          </p:nvPr>
        </p:nvSpPr>
        <p:spPr>
          <a:xfrm>
            <a:off x="5312229" y="2437645"/>
            <a:ext cx="4136571" cy="1089529"/>
          </a:xfrm>
        </p:spPr>
        <p:txBody>
          <a:bodyPr>
            <a:spAutoFit/>
          </a:bodyPr>
          <a:lstStyle/>
          <a:p>
            <a:r>
              <a:rPr lang="zh-CN" altLang="en-US" dirty="0">
                <a:latin typeface="+mj-ea"/>
                <a:cs typeface="+mn-ea"/>
                <a:sym typeface="+mn-lt"/>
              </a:rPr>
              <a:t>颁奖典礼</a:t>
            </a:r>
          </a:p>
        </p:txBody>
      </p:sp>
      <p:sp>
        <p:nvSpPr>
          <p:cNvPr id="3" name="">
            <a:extLst>
              <a:ext uri="{FF2B5EF4-FFF2-40B4-BE49-F238E27FC236}">
                <a16:creationId xmlns:a16="http://schemas.microsoft.com/office/drawing/2014/main" id="{569939F8-718D-4103-825B-A07464FCDEA9}"/>
              </a:ext>
            </a:extLst>
          </p:cNvPr>
          <p:cNvSpPr>
            <a:spLocks noGrp="1"/>
          </p:cNvSpPr>
          <p:nvPr>
            <p:ph sz="quarter" idx="10"/>
          </p:nvPr>
        </p:nvSpPr>
        <p:spPr>
          <a:xfrm>
            <a:off x="5364719" y="3737602"/>
            <a:ext cx="4136571" cy="286232"/>
          </a:xfrm>
        </p:spPr>
        <p:txBody>
          <a:bodyPr>
            <a:spAutoFit/>
          </a:bodyPr>
          <a:lstStyle/>
          <a:p>
            <a:r>
              <a:rPr lang="en-US" altLang="zh-CN" dirty="0">
                <a:cs typeface="+mn-ea"/>
                <a:sym typeface="+mn-lt"/>
              </a:rPr>
              <a:t>THE AWARDS CEREMONY</a:t>
            </a:r>
          </a:p>
        </p:txBody>
      </p:sp>
      <p:sp>
        <p:nvSpPr>
          <p:cNvPr id="4" name="">
            <a:extLst>
              <a:ext uri="{FF2B5EF4-FFF2-40B4-BE49-F238E27FC236}">
                <a16:creationId xmlns:a16="http://schemas.microsoft.com/office/drawing/2014/main" id="{123AC07B-BC08-4695-A2B8-DB00464FA588}"/>
              </a:ext>
            </a:extLst>
          </p:cNvPr>
          <p:cNvSpPr>
            <a:spLocks noGrp="1"/>
          </p:cNvSpPr>
          <p:nvPr>
            <p:ph sz="quarter" idx="11"/>
          </p:nvPr>
        </p:nvSpPr>
        <p:spPr>
          <a:xfrm>
            <a:off x="2995056" y="2492375"/>
            <a:ext cx="2159748" cy="1795876"/>
          </a:xfrm>
        </p:spPr>
        <p:txBody>
          <a:bodyPr wrap="square">
            <a:spAutoFit/>
          </a:bodyPr>
          <a:lstStyle/>
          <a:p>
            <a:r>
              <a:rPr lang="en-US" altLang="zh-CN" dirty="0">
                <a:cs typeface="+mn-ea"/>
                <a:sym typeface="+mn-lt"/>
              </a:rPr>
              <a:t>02</a:t>
            </a:r>
            <a:endParaRPr lang="zh-CN" altLang="en-US" dirty="0">
              <a:cs typeface="+mn-ea"/>
              <a:sym typeface="+mn-lt"/>
            </a:endParaRPr>
          </a:p>
        </p:txBody>
      </p:sp>
    </p:spTree>
    <p:extLst>
      <p:ext uri="{BB962C8B-B14F-4D97-AF65-F5344CB8AC3E}">
        <p14:creationId xmlns:p14="http://schemas.microsoft.com/office/powerpoint/2010/main" val="3789522366"/>
      </p:ext>
    </p:extLst>
  </p:cSld>
  <p:clrMapOvr>
    <a:masterClrMapping/>
  </p:clrMapOvr>
</p:sld>
</file>

<file path=ppt/slides/slide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
            <a:extLst>
              <a:ext uri="{FF2B5EF4-FFF2-40B4-BE49-F238E27FC236}">
                <a16:creationId xmlns:a16="http://schemas.microsoft.com/office/drawing/2014/main" id="{B214613C-8DBE-4E81-9852-8E796A565121}"/>
              </a:ext>
            </a:extLst>
          </p:cNvPr>
          <p:cNvSpPr>
            <a:spLocks noGrp="1"/>
          </p:cNvSpPr>
          <p:nvPr>
            <p:ph type="title"/>
          </p:nvPr>
        </p:nvSpPr>
        <p:spPr/>
        <p:txBody>
          <a:bodyPr>
            <a:normAutofit/>
          </a:bodyPr>
          <a:lstStyle/>
          <a:p>
            <a:r>
              <a:rPr lang="zh-CN" altLang="en-US" dirty="0">
                <a:cs typeface="+mn-ea"/>
                <a:sym typeface="+mn-lt"/>
              </a:rPr>
              <a:t>领导致辞</a:t>
            </a:r>
          </a:p>
        </p:txBody>
      </p:sp>
      <p:sp>
        <p:nvSpPr>
          <p:cNvPr id="7" name="">
            <a:extLst>
              <a:ext uri="{FF2B5EF4-FFF2-40B4-BE49-F238E27FC236}">
                <a16:creationId xmlns:a16="http://schemas.microsoft.com/office/drawing/2014/main" id="{5C5CD21E-8A5D-484E-8FA3-202967932878}"/>
              </a:ext>
            </a:extLst>
          </p:cNvPr>
          <p:cNvSpPr>
            <a:spLocks noGrp="1"/>
          </p:cNvSpPr>
          <p:nvPr>
            <p:ph sz="quarter" idx="10"/>
          </p:nvPr>
        </p:nvSpPr>
        <p:spPr/>
        <p:txBody>
          <a:bodyPr>
            <a:normAutofit/>
          </a:bodyPr>
          <a:lstStyle/>
          <a:p>
            <a:r>
              <a:rPr lang="en-US" altLang="zh-CN" spc="0" dirty="0">
                <a:solidFill>
                  <a:schemeClr val="tx1">
                    <a:alpha val="61000"/>
                  </a:schemeClr>
                </a:solidFill>
                <a:cs typeface="+mn-ea"/>
                <a:sym typeface="+mn-lt"/>
              </a:rPr>
              <a:t>LEADERSHIP SPEECH</a:t>
            </a:r>
          </a:p>
          <a:p>
            <a:endParaRPr lang="zh-CN" altLang="en-US" spc="0" dirty="0">
              <a:solidFill>
                <a:schemeClr val="tx1">
                  <a:alpha val="61000"/>
                </a:schemeClr>
              </a:solidFill>
              <a:cs typeface="+mn-ea"/>
              <a:sym typeface="+mn-lt"/>
            </a:endParaRPr>
          </a:p>
        </p:txBody>
      </p:sp>
      <p:grpSp>
        <p:nvGrpSpPr>
          <p:cNvPr id="4" name="">
            <a:extLst>
              <a:ext uri="{FF2B5EF4-FFF2-40B4-BE49-F238E27FC236}">
                <a16:creationId xmlns:a16="http://schemas.microsoft.com/office/drawing/2014/main" id="{CDB5C738-322B-4C9A-B873-AD26F88C0E0F}"/>
              </a:ext>
            </a:extLst>
          </p:cNvPr>
          <p:cNvGrpSpPr/>
          <p:nvPr/>
        </p:nvGrpSpPr>
        <p:grpSpPr>
          <a:xfrm>
            <a:off x="4895203" y="2264228"/>
            <a:ext cx="6030443" cy="2954135"/>
            <a:chOff x="4895203" y="2264228"/>
            <a:chExt cx="6030443" cy="2954135"/>
          </a:xfrm>
        </p:grpSpPr>
        <p:sp>
          <p:nvSpPr>
            <p:cNvPr id="65" name="">
              <a:extLst>
                <a:ext uri="{FF2B5EF4-FFF2-40B4-BE49-F238E27FC236}">
                  <a16:creationId xmlns:a16="http://schemas.microsoft.com/office/drawing/2014/main" id="{16773F94-5CB1-40FE-BF3F-1BC725C0206F}"/>
                </a:ext>
              </a:extLst>
            </p:cNvPr>
            <p:cNvSpPr/>
            <p:nvPr/>
          </p:nvSpPr>
          <p:spPr>
            <a:xfrm>
              <a:off x="4895203" y="3186013"/>
              <a:ext cx="6030443" cy="1525739"/>
            </a:xfrm>
            <a:prstGeom prst="rect">
              <a:avLst/>
            </a:prstGeom>
            <a:noFill/>
            <a:ln w="19050" cap="flat" cmpd="sng" algn="ctr">
              <a:noFill/>
              <a:prstDash val="solid"/>
            </a:ln>
            <a:effectLst/>
          </p:spPr>
          <p:txBody>
            <a:bodyPr rtlCol="0" anchor="ctr">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600" b="0" i="0" u="none" strike="noStrike" kern="0" cap="none" spc="0" normalizeH="0" baseline="0" noProof="0" dirty="0">
                  <a:ln>
                    <a:noFill/>
                  </a:ln>
                  <a:effectLst/>
                  <a:uLnTx/>
                  <a:uFillTx/>
                  <a:cs typeface="+mn-ea"/>
                  <a:sym typeface="+mn-lt"/>
                </a:rPr>
                <a:t>         回望旧年，我们心怀喜悦，满腔自豪。这一年里我们积极应对各项挑战，确保了我公司的稳健、快速的发展，为企业的可持续发展打下了稳固的基础。希望新的一年我们能稳健的快速发展共同构建和谐企业，向更高的目标迈进</a:t>
              </a:r>
              <a:r>
                <a:rPr kumimoji="0" lang="en-US" altLang="zh-CN" sz="1600" b="0" i="0" u="none" strike="noStrike" kern="0" cap="none" spc="0" normalizeH="0" baseline="0" noProof="0" dirty="0">
                  <a:ln>
                    <a:noFill/>
                  </a:ln>
                  <a:effectLst/>
                  <a:uLnTx/>
                  <a:uFillTx/>
                  <a:cs typeface="+mn-ea"/>
                  <a:sym typeface="+mn-lt"/>
                </a:rPr>
                <a:t>!</a:t>
              </a:r>
              <a:endParaRPr kumimoji="0" lang="zh-CN" altLang="en-US" sz="1600" b="0" i="0" u="none" strike="noStrike" kern="0" cap="none" spc="0" normalizeH="0" baseline="0" noProof="0" dirty="0">
                <a:ln>
                  <a:noFill/>
                </a:ln>
                <a:effectLst/>
                <a:uLnTx/>
                <a:uFillTx/>
                <a:cs typeface="+mn-ea"/>
                <a:sym typeface="+mn-lt"/>
              </a:endParaRPr>
            </a:p>
          </p:txBody>
        </p:sp>
        <p:sp>
          <p:nvSpPr>
            <p:cNvPr id="66" name="">
              <a:extLst>
                <a:ext uri="{FF2B5EF4-FFF2-40B4-BE49-F238E27FC236}">
                  <a16:creationId xmlns:a16="http://schemas.microsoft.com/office/drawing/2014/main" id="{6160496F-3D6F-424B-9170-F561198788AC}"/>
                </a:ext>
              </a:extLst>
            </p:cNvPr>
            <p:cNvSpPr/>
            <p:nvPr/>
          </p:nvSpPr>
          <p:spPr>
            <a:xfrm>
              <a:off x="8359204" y="4800620"/>
              <a:ext cx="2431827" cy="417743"/>
            </a:xfrm>
            <a:prstGeom prst="rect">
              <a:avLst/>
            </a:prstGeom>
            <a:noFill/>
            <a:ln w="19050" cap="flat" cmpd="sng" algn="ctr">
              <a:noFill/>
              <a:prstDash val="solid"/>
            </a:ln>
            <a:effectLst/>
          </p:spPr>
          <p:txBody>
            <a:bodyPr rtlCol="0" anchor="ctr">
              <a:spAutoFit/>
            </a:bodyPr>
            <a:lstStyle/>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1600" b="1" i="0" u="none" strike="noStrike" kern="0" cap="none" spc="0" normalizeH="0" baseline="0" noProof="0" dirty="0">
                  <a:ln>
                    <a:noFill/>
                  </a:ln>
                  <a:effectLst/>
                  <a:uLnTx/>
                  <a:uFillTx/>
                  <a:cs typeface="+mn-ea"/>
                  <a:sym typeface="+mn-lt"/>
                </a:rPr>
                <a:t>董事长：微小软</a:t>
              </a:r>
            </a:p>
          </p:txBody>
        </p:sp>
        <p:sp>
          <p:nvSpPr>
            <p:cNvPr id="67" name="">
              <a:extLst>
                <a:ext uri="{FF2B5EF4-FFF2-40B4-BE49-F238E27FC236}">
                  <a16:creationId xmlns:a16="http://schemas.microsoft.com/office/drawing/2014/main" id="{EA3A81F1-1D4E-4879-9EBE-B5BD49395720}"/>
                </a:ext>
              </a:extLst>
            </p:cNvPr>
            <p:cNvSpPr/>
            <p:nvPr/>
          </p:nvSpPr>
          <p:spPr>
            <a:xfrm>
              <a:off x="4895203" y="2611969"/>
              <a:ext cx="3713474" cy="417743"/>
            </a:xfrm>
            <a:prstGeom prst="rect">
              <a:avLst/>
            </a:prstGeom>
            <a:noFill/>
            <a:ln w="19050" cap="flat" cmpd="sng" algn="ctr">
              <a:noFill/>
              <a:prstDash val="solid"/>
            </a:ln>
            <a:effectLst/>
          </p:spPr>
          <p:txBody>
            <a:bodyPr rtlCol="0" anchor="ctr">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600" b="1" i="0" u="none" strike="noStrike" kern="0" cap="none" spc="0" normalizeH="0" baseline="0" noProof="0" dirty="0">
                  <a:ln>
                    <a:noFill/>
                  </a:ln>
                  <a:effectLst/>
                  <a:uLnTx/>
                  <a:uFillTx/>
                  <a:cs typeface="+mn-ea"/>
                  <a:sym typeface="+mn-lt"/>
                </a:rPr>
                <a:t>致全体员工：</a:t>
              </a:r>
            </a:p>
          </p:txBody>
        </p:sp>
        <p:cxnSp>
          <p:nvCxnSpPr>
            <p:cNvPr id="9" name="">
              <a:extLst>
                <a:ext uri="{FF2B5EF4-FFF2-40B4-BE49-F238E27FC236}">
                  <a16:creationId xmlns:a16="http://schemas.microsoft.com/office/drawing/2014/main" id="{98F64BA2-1E1D-4AD1-A5BB-2CB7DB62EEFC}"/>
                </a:ext>
              </a:extLst>
            </p:cNvPr>
            <p:cNvCxnSpPr/>
            <p:nvPr/>
          </p:nvCxnSpPr>
          <p:spPr>
            <a:xfrm>
              <a:off x="5018582" y="2264228"/>
              <a:ext cx="574014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
            <a:extLst>
              <a:ext uri="{FF2B5EF4-FFF2-40B4-BE49-F238E27FC236}">
                <a16:creationId xmlns:a16="http://schemas.microsoft.com/office/drawing/2014/main" id="{D54F1F64-0648-4C7F-AA0C-96B875B953FD}"/>
              </a:ext>
            </a:extLst>
          </p:cNvPr>
          <p:cNvGrpSpPr/>
          <p:nvPr/>
        </p:nvGrpSpPr>
        <p:grpSpPr>
          <a:xfrm>
            <a:off x="550863" y="1528130"/>
            <a:ext cx="3719768" cy="4289952"/>
            <a:chOff x="550863" y="1528130"/>
            <a:chExt cx="3719768" cy="4289952"/>
          </a:xfrm>
        </p:grpSpPr>
        <p:sp>
          <p:nvSpPr>
            <p:cNvPr id="68" name="">
              <a:extLst>
                <a:ext uri="{FF2B5EF4-FFF2-40B4-BE49-F238E27FC236}">
                  <a16:creationId xmlns:a16="http://schemas.microsoft.com/office/drawing/2014/main" id="{7E9BFEC8-19D4-402A-B917-6E1C131CB31A}"/>
                </a:ext>
              </a:extLst>
            </p:cNvPr>
            <p:cNvSpPr/>
            <p:nvPr/>
          </p:nvSpPr>
          <p:spPr>
            <a:xfrm>
              <a:off x="550863" y="1528130"/>
              <a:ext cx="3719768" cy="3719768"/>
            </a:xfrm>
            <a:prstGeom prst="ellipse">
              <a:avLst/>
            </a:prstGeom>
            <a:gradFill>
              <a:gsLst>
                <a:gs pos="0">
                  <a:schemeClr val="accent1">
                    <a:lumMod val="75000"/>
                  </a:schemeClr>
                </a:gs>
                <a:gs pos="100000">
                  <a:schemeClr val="accent1">
                    <a:lumMod val="60000"/>
                    <a:lumOff val="4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
              <a:extLst>
                <a:ext uri="{FF2B5EF4-FFF2-40B4-BE49-F238E27FC236}">
                  <a16:creationId xmlns:a16="http://schemas.microsoft.com/office/drawing/2014/main" id="{B375576C-3CC7-4D8F-A285-326D7F8E4C5D}"/>
                </a:ext>
              </a:extLst>
            </p:cNvPr>
            <p:cNvGrpSpPr/>
            <p:nvPr/>
          </p:nvGrpSpPr>
          <p:grpSpPr>
            <a:xfrm>
              <a:off x="715746" y="1695212"/>
              <a:ext cx="3390002" cy="4122870"/>
              <a:chOff x="715746" y="1695212"/>
              <a:chExt cx="3390002" cy="4122870"/>
            </a:xfrm>
          </p:grpSpPr>
          <p:pic>
            <p:nvPicPr>
              <p:cNvPr id="69" name="">
                <a:extLst>
                  <a:ext uri="{FF2B5EF4-FFF2-40B4-BE49-F238E27FC236}">
                    <a16:creationId xmlns:a16="http://schemas.microsoft.com/office/drawing/2014/main" id="{CE6609E6-49B5-442B-9290-2CB5F6D60CC4}"/>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715746" y="1695212"/>
                <a:ext cx="3390002" cy="3385605"/>
              </a:xfrm>
              <a:prstGeom prst="rect">
                <a:avLst/>
              </a:prstGeom>
            </p:spPr>
          </p:pic>
          <p:sp>
            <p:nvSpPr>
              <p:cNvPr id="72" name="">
                <a:extLst>
                  <a:ext uri="{FF2B5EF4-FFF2-40B4-BE49-F238E27FC236}">
                    <a16:creationId xmlns:a16="http://schemas.microsoft.com/office/drawing/2014/main" id="{0E9D475F-FE2C-41B5-BF7E-00137A840D5E}"/>
                  </a:ext>
                </a:extLst>
              </p:cNvPr>
              <p:cNvSpPr/>
              <p:nvPr/>
            </p:nvSpPr>
            <p:spPr>
              <a:xfrm>
                <a:off x="1747266" y="5363650"/>
                <a:ext cx="1326960" cy="454432"/>
              </a:xfrm>
              <a:prstGeom prst="roundRect">
                <a:avLst>
                  <a:gd name="adj" fmla="val 50000"/>
                </a:avLst>
              </a:prstGeom>
              <a:gradFill>
                <a:gsLst>
                  <a:gs pos="100000">
                    <a:schemeClr val="accent1">
                      <a:lumMod val="60000"/>
                      <a:lumOff val="40000"/>
                    </a:schemeClr>
                  </a:gs>
                  <a:gs pos="0">
                    <a:schemeClr val="accent1">
                      <a:lumMod val="20000"/>
                      <a:lumOff val="80000"/>
                    </a:schemeClr>
                  </a:gs>
                </a:gsLst>
                <a:lin ang="5400000" scaled="1"/>
              </a:gradFill>
              <a:ln>
                <a:noFill/>
              </a:ln>
              <a:scene3d>
                <a:camera prst="orthographicFront"/>
                <a:lightRig rig="balanced" dir="t"/>
              </a:scene3d>
              <a:sp3d extrusionH="127000" prstMaterial="matte">
                <a:bevelT w="254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prstClr val="black">
                        <a:lumMod val="85000"/>
                        <a:lumOff val="15000"/>
                      </a:prstClr>
                    </a:solidFill>
                    <a:effectLst/>
                    <a:uLnTx/>
                    <a:uFillTx/>
                    <a:cs typeface="+mn-ea"/>
                    <a:sym typeface="+mn-lt"/>
                  </a:rPr>
                  <a:t>董事长 </a:t>
                </a:r>
                <a:r>
                  <a:rPr kumimoji="0" lang="en-US" altLang="zh-CN" sz="1500" b="0" i="0" u="none" strike="noStrike" kern="1200" cap="none" spc="0" normalizeH="0" baseline="0" noProof="0" dirty="0">
                    <a:ln>
                      <a:noFill/>
                    </a:ln>
                    <a:solidFill>
                      <a:prstClr val="black">
                        <a:lumMod val="85000"/>
                        <a:lumOff val="15000"/>
                      </a:prstClr>
                    </a:solidFill>
                    <a:effectLst/>
                    <a:uLnTx/>
                    <a:uFillTx/>
                    <a:cs typeface="+mn-ea"/>
                    <a:sym typeface="+mn-lt"/>
                  </a:rPr>
                  <a:t>XXX</a:t>
                </a:r>
                <a:endParaRPr kumimoji="0" lang="zh-CN" altLang="en-US" sz="15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spTree>
    <p:extLst>
      <p:ext uri="{BB962C8B-B14F-4D97-AF65-F5344CB8AC3E}">
        <p14:creationId xmlns:p14="http://schemas.microsoft.com/office/powerpoint/2010/main" val="31796822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DJUSTMENTS" val="8.976558"/>
</p:tagLst>
</file>

<file path=ppt/tags/tag10.xml><?xml version="1.0" encoding="utf-8"?>
<p:tagLst xmlns:a="http://schemas.openxmlformats.org/drawingml/2006/main" xmlns:r="http://schemas.openxmlformats.org/officeDocument/2006/relationships" xmlns:p="http://schemas.openxmlformats.org/presentationml/2006/main">
  <p:tag name="ADJUSTMENTS" val="8.976558"/>
</p:tagLst>
</file>

<file path=ppt/tags/tag11.xml><?xml version="1.0" encoding="utf-8"?>
<p:tagLst xmlns:a="http://schemas.openxmlformats.org/drawingml/2006/main" xmlns:r="http://schemas.openxmlformats.org/officeDocument/2006/relationships" xmlns:p="http://schemas.openxmlformats.org/presentationml/2006/main">
  <p:tag name="ADJUSTMENTS" val="8.976558"/>
</p:tagLst>
</file>

<file path=ppt/tags/tag12.xml><?xml version="1.0" encoding="utf-8"?>
<p:tagLst xmlns:a="http://schemas.openxmlformats.org/drawingml/2006/main" xmlns:r="http://schemas.openxmlformats.org/officeDocument/2006/relationships" xmlns:p="http://schemas.openxmlformats.org/presentationml/2006/main">
  <p:tag name="ADJUSTMENTS" val="8.976558"/>
</p:tagLst>
</file>

<file path=ppt/tags/tag13.xml><?xml version="1.0" encoding="utf-8"?>
<p:tagLst xmlns:a="http://schemas.openxmlformats.org/drawingml/2006/main" xmlns:r="http://schemas.openxmlformats.org/officeDocument/2006/relationships" xmlns:p="http://schemas.openxmlformats.org/presentationml/2006/main">
  <p:tag name="ADJUSTMENTS" val="8.159126"/>
</p:tagLst>
</file>

<file path=ppt/tags/tag2.xml><?xml version="1.0" encoding="utf-8"?>
<p:tagLst xmlns:a="http://schemas.openxmlformats.org/drawingml/2006/main" xmlns:r="http://schemas.openxmlformats.org/officeDocument/2006/relationships" xmlns:p="http://schemas.openxmlformats.org/presentationml/2006/main">
  <p:tag name="ADJUSTMENTS" val="8.976558"/>
</p:tagLst>
</file>

<file path=ppt/tags/tag3.xml><?xml version="1.0" encoding="utf-8"?>
<p:tagLst xmlns:a="http://schemas.openxmlformats.org/drawingml/2006/main" xmlns:r="http://schemas.openxmlformats.org/officeDocument/2006/relationships" xmlns:p="http://schemas.openxmlformats.org/presentationml/2006/main">
  <p:tag name="ADJUSTMENTS" val="8.976558"/>
</p:tagLst>
</file>

<file path=ppt/tags/tag4.xml><?xml version="1.0" encoding="utf-8"?>
<p:tagLst xmlns:a="http://schemas.openxmlformats.org/drawingml/2006/main" xmlns:r="http://schemas.openxmlformats.org/officeDocument/2006/relationships" xmlns:p="http://schemas.openxmlformats.org/presentationml/2006/main">
  <p:tag name="ADJUSTMENTS" val="8.976558"/>
</p:tagLst>
</file>

<file path=ppt/tags/tag5.xml><?xml version="1.0" encoding="utf-8"?>
<p:tagLst xmlns:a="http://schemas.openxmlformats.org/drawingml/2006/main" xmlns:r="http://schemas.openxmlformats.org/officeDocument/2006/relationships" xmlns:p="http://schemas.openxmlformats.org/presentationml/2006/main">
  <p:tag name="ADJUSTMENTS" val="8.976558"/>
</p:tagLst>
</file>

<file path=ppt/tags/tag6.xml><?xml version="1.0" encoding="utf-8"?>
<p:tagLst xmlns:a="http://schemas.openxmlformats.org/drawingml/2006/main" xmlns:r="http://schemas.openxmlformats.org/officeDocument/2006/relationships" xmlns:p="http://schemas.openxmlformats.org/presentationml/2006/main">
  <p:tag name="ADJUSTMENTS" val="8.976558"/>
</p:tagLst>
</file>

<file path=ppt/tags/tag7.xml><?xml version="1.0" encoding="utf-8"?>
<p:tagLst xmlns:a="http://schemas.openxmlformats.org/drawingml/2006/main" xmlns:r="http://schemas.openxmlformats.org/officeDocument/2006/relationships" xmlns:p="http://schemas.openxmlformats.org/presentationml/2006/main">
  <p:tag name="ADJUSTMENTS" val="8.976558"/>
</p:tagLst>
</file>

<file path=ppt/tags/tag8.xml><?xml version="1.0" encoding="utf-8"?>
<p:tagLst xmlns:a="http://schemas.openxmlformats.org/drawingml/2006/main" xmlns:r="http://schemas.openxmlformats.org/officeDocument/2006/relationships" xmlns:p="http://schemas.openxmlformats.org/presentationml/2006/main">
  <p:tag name="ADJUSTMENTS" val="8.976558"/>
</p:tagLst>
</file>

<file path=ppt/tags/tag9.xml><?xml version="1.0" encoding="utf-8"?>
<p:tagLst xmlns:a="http://schemas.openxmlformats.org/drawingml/2006/main" xmlns:r="http://schemas.openxmlformats.org/officeDocument/2006/relationships" xmlns:p="http://schemas.openxmlformats.org/presentationml/2006/main">
  <p:tag name="ADJUSTMENTS" val="8.986636"/>
</p:tagLst>
</file>

<file path=ppt/theme/theme1.xml><?xml version="1.0" encoding="utf-8"?>
<a:theme xmlns:a="http://schemas.openxmlformats.org/drawingml/2006/main" name="Office 主题​​">
  <a:themeElements>
    <a:clrScheme name="公司年会活动策划">
      <a:dk1>
        <a:srgbClr val="C00000"/>
      </a:dk1>
      <a:lt1>
        <a:sysClr val="window" lastClr="FFFFFF"/>
      </a:lt1>
      <a:dk2>
        <a:srgbClr val="FF0000"/>
      </a:dk2>
      <a:lt2>
        <a:srgbClr val="FFF2CC"/>
      </a:lt2>
      <a:accent1>
        <a:srgbClr val="FFFFF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32">
      <a:majorFont>
        <a:latin typeface="Arial Black"/>
        <a:ea typeface="微软雅黑"/>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443A8EF62DE444B1FF07917E22EF72" ma:contentTypeVersion="17" ma:contentTypeDescription="Create a new document." ma:contentTypeScope="" ma:versionID="ae809626c8abf568b6a415226af21ced">
  <xsd:schema xmlns:xsd="http://www.w3.org/2001/XMLSchema" xmlns:xs="http://www.w3.org/2001/XMLSchema" xmlns:p="http://schemas.microsoft.com/office/2006/metadata/properties" xmlns:ns1="http://schemas.microsoft.com/sharepoint/v3" xmlns:ns2="0a5c0dea-e5d7-4228-9256-3793bb42faa5" xmlns:ns3="97934b4b-eba6-486d-bfc1-4b8e3fe39092" targetNamespace="http://schemas.microsoft.com/office/2006/metadata/properties" ma:root="true" ma:fieldsID="1ffe3db4c8c97a24da98b2b5f963ec28" ns1:_="" ns2:_="" ns3:_="">
    <xsd:import namespace="http://schemas.microsoft.com/sharepoint/v3"/>
    <xsd:import namespace="0a5c0dea-e5d7-4228-9256-3793bb42faa5"/>
    <xsd:import namespace="97934b4b-eba6-486d-bfc1-4b8e3fe39092"/>
    <xsd:element name="properties">
      <xsd:complexType>
        <xsd:sequence>
          <xsd:element name="documentManagement">
            <xsd:complexType>
              <xsd:all>
                <xsd:element ref="ns2:OneNoteFluid_FileOrder" minOccurs="0"/>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c0dea-e5d7-4228-9256-3793bb42faa5" elementFormDefault="qualified">
    <xsd:import namespace="http://schemas.microsoft.com/office/2006/documentManagement/types"/>
    <xsd:import namespace="http://schemas.microsoft.com/office/infopath/2007/PartnerControls"/>
    <xsd:element name="OneNoteFluid_FileOrder" ma:index="8" nillable="true" ma:displayName="OneNoteFluid_FileOrder" ma:internalName="OneNoteFluid_FileOrder">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934b4b-eba6-486d-bfc1-4b8e3fe3909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a885aa0b-334b-483f-9125-6409c6335a4b}" ma:internalName="TaxCatchAll" ma:showField="CatchAllData" ma:web="97934b4b-eba6-486d-bfc1-4b8e3fe390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7934b4b-eba6-486d-bfc1-4b8e3fe39092" xsi:nil="true"/>
    <_ip_UnifiedCompliancePolicyProperties xmlns="http://schemas.microsoft.com/sharepoint/v3" xsi:nil="true"/>
    <lcf76f155ced4ddcb4097134ff3c332f xmlns="0a5c0dea-e5d7-4228-9256-3793bb42faa5">
      <Terms xmlns="http://schemas.microsoft.com/office/infopath/2007/PartnerControls"/>
    </lcf76f155ced4ddcb4097134ff3c332f>
    <OneNoteFluid_FileOrder xmlns="0a5c0dea-e5d7-4228-9256-3793bb42faa5" xsi:nil="true"/>
  </documentManagement>
</p:properties>
</file>

<file path=customXml/itemProps1.xml><?xml version="1.0" encoding="utf-8"?>
<ds:datastoreItem xmlns:ds="http://schemas.openxmlformats.org/officeDocument/2006/customXml" ds:itemID="{020C7E1E-0E40-472A-88FC-06F65FAA8C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5c0dea-e5d7-4228-9256-3793bb42faa5"/>
    <ds:schemaRef ds:uri="97934b4b-eba6-486d-bfc1-4b8e3fe39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AC7DCB-2282-47FE-A116-7E8E6F492F9B}">
  <ds:schemaRefs>
    <ds:schemaRef ds:uri="http://schemas.microsoft.com/sharepoint/v3/contenttype/forms"/>
  </ds:schemaRefs>
</ds:datastoreItem>
</file>

<file path=customXml/itemProps3.xml><?xml version="1.0" encoding="utf-8"?>
<ds:datastoreItem xmlns:ds="http://schemas.openxmlformats.org/officeDocument/2006/customXml" ds:itemID="{36B6B229-9E3A-43EF-BA47-F5E34511FCE2}">
  <ds:schemaRefs>
    <ds:schemaRef ds:uri="http://schemas.microsoft.com/office/2006/metadata/properties"/>
    <ds:schemaRef ds:uri="http://schemas.microsoft.com/office/infopath/2007/PartnerControls"/>
    <ds:schemaRef ds:uri="http://schemas.microsoft.com/sharepoint/v3"/>
    <ds:schemaRef ds:uri="97934b4b-eba6-486d-bfc1-4b8e3fe39092"/>
    <ds:schemaRef ds:uri="0a5c0dea-e5d7-4228-9256-3793bb42faa5"/>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8967</TotalTime>
  <Words>1596</Words>
  <Application>Microsoft Office PowerPoint</Application>
  <PresentationFormat>宽屏</PresentationFormat>
  <Paragraphs>268</Paragraphs>
  <Slides>30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30</vt:i4>
      </vt:variant>
    </vt:vector>
  </HeadingPairs>
  <TitlesOfParts>
    <vt:vector size="34" baseType="lpstr">
      <vt:lpstr>微软雅黑</vt:lpstr>
      <vt:lpstr>Arial</vt:lpstr>
      <vt:lpstr>Arial Black</vt:lpstr>
      <vt:lpstr>Office 主题​​</vt:lpstr>
      <vt:lpstr>PowerPoint 演示文稿</vt:lpstr>
      <vt:lpstr>PowerPoint 演示文稿</vt:lpstr>
      <vt:lpstr>年度回顾</vt:lpstr>
      <vt:lpstr>年度回顾</vt:lpstr>
      <vt:lpstr>年度回顾</vt:lpstr>
      <vt:lpstr>业绩情况</vt:lpstr>
      <vt:lpstr>业绩情况</vt:lpstr>
      <vt:lpstr>颁奖典礼</vt:lpstr>
      <vt:lpstr>领导致辞</vt:lpstr>
      <vt:lpstr>优秀团队</vt:lpstr>
      <vt:lpstr>优秀员工</vt:lpstr>
      <vt:lpstr>销售冠军</vt:lpstr>
      <vt:lpstr>才艺表演</vt:lpstr>
      <vt:lpstr>才艺表演</vt:lpstr>
      <vt:lpstr>才艺表演</vt:lpstr>
      <vt:lpstr>抽奖环节</vt:lpstr>
      <vt:lpstr>抽奖环节</vt:lpstr>
      <vt:lpstr>精彩回顾</vt:lpstr>
      <vt:lpstr>未来展望</vt:lpstr>
      <vt:lpstr>业绩目标</vt:lpstr>
      <vt:lpstr>工作规划</vt:lpstr>
      <vt:lpstr>工作规划</vt:lpstr>
      <vt:lpstr>业绩分配</vt:lpstr>
      <vt:lpstr>销售情况</vt:lpstr>
      <vt:lpstr>流程优化</vt:lpstr>
      <vt:lpstr>未来规划</vt:lpstr>
      <vt:lpstr>发展历程</vt:lpstr>
      <vt:lpstr>产品展示</vt:lpstr>
      <vt:lpstr>资质荣誉</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c:creator>
  <cp:lastModifiedBy>XIN</cp:lastModifiedBy>
  <cp:revision>190</cp:revision>
  <dcterms:created xsi:type="dcterms:W3CDTF">2021-11-19T06:04:58Z</dcterms:created>
  <dcterms:modified xsi:type="dcterms:W3CDTF">2023-05-17T05:53:06Z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0x010100D1443A8EF62DE444B1FF07917E22EF72</vt:lpwstr>
  </property>
  <property fmtid="{D5CDD505-2E9C-101B-9397-08002B2CF9AE}" pid="3" name="MediaServiceImageTags">
    <vt:lpwstr/>
  </property>
</Properties>
</file>