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77" r:id="rId2"/>
    <p:sldId id="258" r:id="rId3"/>
    <p:sldId id="259" r:id="rId4"/>
    <p:sldId id="260" r:id="rId5"/>
    <p:sldId id="261" r:id="rId6"/>
    <p:sldId id="262" r:id="rId7"/>
    <p:sldId id="263" r:id="rId8"/>
    <p:sldId id="264" r:id="rId9"/>
    <p:sldId id="267" r:id="rId10"/>
    <p:sldId id="268" r:id="rId11"/>
    <p:sldId id="269" r:id="rId12"/>
    <p:sldId id="265" r:id="rId13"/>
    <p:sldId id="270" r:id="rId14"/>
    <p:sldId id="271" r:id="rId15"/>
    <p:sldId id="272" r:id="rId16"/>
    <p:sldId id="266" r:id="rId17"/>
    <p:sldId id="273" r:id="rId18"/>
    <p:sldId id="274" r:id="rId19"/>
    <p:sldId id="275" r:id="rId20"/>
    <p:sldId id="276"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222" userDrawn="1">
          <p15:clr>
            <a:srgbClr val="A4A3A4"/>
          </p15:clr>
        </p15:guide>
        <p15:guide id="2" orient="horz" pos="1334" userDrawn="1">
          <p15:clr>
            <a:srgbClr val="A4A3A4"/>
          </p15:clr>
        </p15:guide>
        <p15:guide id="3" orient="horz" pos="3362" userDrawn="1">
          <p15:clr>
            <a:srgbClr val="A4A3A4"/>
          </p15:clr>
        </p15:guide>
        <p15:guide id="4" orient="horz" pos="4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352"/>
    <a:srgbClr val="082E6C"/>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56" autoAdjust="0"/>
    <p:restoredTop sz="94660"/>
  </p:normalViewPr>
  <p:slideViewPr>
    <p:cSldViewPr snapToGrid="0" showGuides="1">
      <p:cViewPr>
        <p:scale>
          <a:sx n="66" d="100"/>
          <a:sy n="66" d="100"/>
        </p:scale>
        <p:origin x="2082" y="1050"/>
      </p:cViewPr>
      <p:guideLst>
        <p:guide pos="2222"/>
        <p:guide orient="horz" pos="1334"/>
        <p:guide orient="horz" pos="3362"/>
        <p:guide orient="horz" pos="41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BA452-CE0D-45D1-B780-F77C9E3BBE8D}" type="datetimeFigureOut">
              <a:rPr lang="zh-CN" altLang="en-US" smtClean="0"/>
              <a:t>2024/3/21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9EFBA-00BA-4FEA-BEC0-D70D36A955D6}" type="slidenum">
              <a:rPr lang="zh-CN" altLang="en-US" smtClean="0"/>
              <a:t>‹#›</a:t>
            </a:fld>
            <a:endParaRPr lang="zh-CN" altLang="en-US"/>
          </a:p>
        </p:txBody>
      </p:sp>
    </p:spTree>
    <p:extLst>
      <p:ext uri="{BB962C8B-B14F-4D97-AF65-F5344CB8AC3E}">
        <p14:creationId xmlns:p14="http://schemas.microsoft.com/office/powerpoint/2010/main" val="417739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a:t>
            </a:fld>
            <a:endParaRPr lang="zh-CN" altLang="en-US"/>
          </a:p>
        </p:txBody>
      </p:sp>
    </p:spTree>
    <p:extLst>
      <p:ext uri="{BB962C8B-B14F-4D97-AF65-F5344CB8AC3E}">
        <p14:creationId xmlns:p14="http://schemas.microsoft.com/office/powerpoint/2010/main" val="4109495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10</a:t>
            </a:fld>
            <a:endParaRPr lang="zh-CN" altLang="en-US"/>
          </a:p>
        </p:txBody>
      </p:sp>
    </p:spTree>
    <p:extLst>
      <p:ext uri="{BB962C8B-B14F-4D97-AF65-F5344CB8AC3E}">
        <p14:creationId xmlns:p14="http://schemas.microsoft.com/office/powerpoint/2010/main" val="3747975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11</a:t>
            </a:fld>
            <a:endParaRPr lang="zh-CN" altLang="en-US"/>
          </a:p>
        </p:txBody>
      </p:sp>
    </p:spTree>
    <p:extLst>
      <p:ext uri="{BB962C8B-B14F-4D97-AF65-F5344CB8AC3E}">
        <p14:creationId xmlns:p14="http://schemas.microsoft.com/office/powerpoint/2010/main" val="3318333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12</a:t>
            </a:fld>
            <a:endParaRPr lang="zh-CN" altLang="en-US"/>
          </a:p>
        </p:txBody>
      </p:sp>
    </p:spTree>
    <p:extLst>
      <p:ext uri="{BB962C8B-B14F-4D97-AF65-F5344CB8AC3E}">
        <p14:creationId xmlns:p14="http://schemas.microsoft.com/office/powerpoint/2010/main" val="4246516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13</a:t>
            </a:fld>
            <a:endParaRPr lang="zh-CN" altLang="en-US"/>
          </a:p>
        </p:txBody>
      </p:sp>
    </p:spTree>
    <p:extLst>
      <p:ext uri="{BB962C8B-B14F-4D97-AF65-F5344CB8AC3E}">
        <p14:creationId xmlns:p14="http://schemas.microsoft.com/office/powerpoint/2010/main" val="4282906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14</a:t>
            </a:fld>
            <a:endParaRPr lang="zh-CN" altLang="en-US"/>
          </a:p>
        </p:txBody>
      </p:sp>
    </p:spTree>
    <p:extLst>
      <p:ext uri="{BB962C8B-B14F-4D97-AF65-F5344CB8AC3E}">
        <p14:creationId xmlns:p14="http://schemas.microsoft.com/office/powerpoint/2010/main" val="2062142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15</a:t>
            </a:fld>
            <a:endParaRPr lang="zh-CN" altLang="en-US"/>
          </a:p>
        </p:txBody>
      </p:sp>
    </p:spTree>
    <p:extLst>
      <p:ext uri="{BB962C8B-B14F-4D97-AF65-F5344CB8AC3E}">
        <p14:creationId xmlns:p14="http://schemas.microsoft.com/office/powerpoint/2010/main" val="2314082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16</a:t>
            </a:fld>
            <a:endParaRPr lang="zh-CN" altLang="en-US"/>
          </a:p>
        </p:txBody>
      </p:sp>
    </p:spTree>
    <p:extLst>
      <p:ext uri="{BB962C8B-B14F-4D97-AF65-F5344CB8AC3E}">
        <p14:creationId xmlns:p14="http://schemas.microsoft.com/office/powerpoint/2010/main" val="269110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17</a:t>
            </a:fld>
            <a:endParaRPr lang="zh-CN" altLang="en-US"/>
          </a:p>
        </p:txBody>
      </p:sp>
    </p:spTree>
    <p:extLst>
      <p:ext uri="{BB962C8B-B14F-4D97-AF65-F5344CB8AC3E}">
        <p14:creationId xmlns:p14="http://schemas.microsoft.com/office/powerpoint/2010/main" val="1699633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18</a:t>
            </a:fld>
            <a:endParaRPr lang="zh-CN" altLang="en-US"/>
          </a:p>
        </p:txBody>
      </p:sp>
    </p:spTree>
    <p:extLst>
      <p:ext uri="{BB962C8B-B14F-4D97-AF65-F5344CB8AC3E}">
        <p14:creationId xmlns:p14="http://schemas.microsoft.com/office/powerpoint/2010/main" val="3096573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19</a:t>
            </a:fld>
            <a:endParaRPr lang="zh-CN" altLang="en-US"/>
          </a:p>
        </p:txBody>
      </p:sp>
    </p:spTree>
    <p:extLst>
      <p:ext uri="{BB962C8B-B14F-4D97-AF65-F5344CB8AC3E}">
        <p14:creationId xmlns:p14="http://schemas.microsoft.com/office/powerpoint/2010/main" val="391574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a:t>
            </a:fld>
            <a:endParaRPr lang="zh-CN" altLang="en-US"/>
          </a:p>
        </p:txBody>
      </p:sp>
    </p:spTree>
    <p:extLst>
      <p:ext uri="{BB962C8B-B14F-4D97-AF65-F5344CB8AC3E}">
        <p14:creationId xmlns:p14="http://schemas.microsoft.com/office/powerpoint/2010/main" val="893582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20</a:t>
            </a:fld>
            <a:endParaRPr lang="zh-CN" altLang="en-US"/>
          </a:p>
        </p:txBody>
      </p:sp>
    </p:spTree>
    <p:extLst>
      <p:ext uri="{BB962C8B-B14F-4D97-AF65-F5344CB8AC3E}">
        <p14:creationId xmlns:p14="http://schemas.microsoft.com/office/powerpoint/2010/main" val="2102751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3</a:t>
            </a:fld>
            <a:endParaRPr lang="zh-CN" altLang="en-US"/>
          </a:p>
        </p:txBody>
      </p:sp>
    </p:spTree>
    <p:extLst>
      <p:ext uri="{BB962C8B-B14F-4D97-AF65-F5344CB8AC3E}">
        <p14:creationId xmlns:p14="http://schemas.microsoft.com/office/powerpoint/2010/main" val="1386334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4</a:t>
            </a:fld>
            <a:endParaRPr lang="zh-CN" altLang="en-US"/>
          </a:p>
        </p:txBody>
      </p:sp>
    </p:spTree>
    <p:extLst>
      <p:ext uri="{BB962C8B-B14F-4D97-AF65-F5344CB8AC3E}">
        <p14:creationId xmlns:p14="http://schemas.microsoft.com/office/powerpoint/2010/main" val="342506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5</a:t>
            </a:fld>
            <a:endParaRPr lang="zh-CN" altLang="en-US"/>
          </a:p>
        </p:txBody>
      </p:sp>
    </p:spTree>
    <p:extLst>
      <p:ext uri="{BB962C8B-B14F-4D97-AF65-F5344CB8AC3E}">
        <p14:creationId xmlns:p14="http://schemas.microsoft.com/office/powerpoint/2010/main" val="2737145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6</a:t>
            </a:fld>
            <a:endParaRPr lang="zh-CN" altLang="en-US"/>
          </a:p>
        </p:txBody>
      </p:sp>
    </p:spTree>
    <p:extLst>
      <p:ext uri="{BB962C8B-B14F-4D97-AF65-F5344CB8AC3E}">
        <p14:creationId xmlns:p14="http://schemas.microsoft.com/office/powerpoint/2010/main" val="4004007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7</a:t>
            </a:fld>
            <a:endParaRPr lang="zh-CN" altLang="en-US"/>
          </a:p>
        </p:txBody>
      </p:sp>
    </p:spTree>
    <p:extLst>
      <p:ext uri="{BB962C8B-B14F-4D97-AF65-F5344CB8AC3E}">
        <p14:creationId xmlns:p14="http://schemas.microsoft.com/office/powerpoint/2010/main" val="3347610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8</a:t>
            </a:fld>
            <a:endParaRPr lang="zh-CN" altLang="en-US"/>
          </a:p>
        </p:txBody>
      </p:sp>
    </p:spTree>
    <p:extLst>
      <p:ext uri="{BB962C8B-B14F-4D97-AF65-F5344CB8AC3E}">
        <p14:creationId xmlns:p14="http://schemas.microsoft.com/office/powerpoint/2010/main" val="349004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9</a:t>
            </a:fld>
            <a:endParaRPr lang="zh-CN" altLang="en-US"/>
          </a:p>
        </p:txBody>
      </p:sp>
    </p:spTree>
    <p:extLst>
      <p:ext uri="{BB962C8B-B14F-4D97-AF65-F5344CB8AC3E}">
        <p14:creationId xmlns:p14="http://schemas.microsoft.com/office/powerpoint/2010/main" val="378697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reserve="1" userDrawn="1">
  <p:cSld name="自定义版式">
    <p:bg>
      <p:bgPr>
        <a:gradFill>
          <a:gsLst>
            <a:gs pos="0">
              <a:schemeClr val="accent5"/>
            </a:gs>
            <a:gs pos="100000">
              <a:schemeClr val="tx1"/>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5194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16="http://schemas.microsoft.com/office/drawing/2014/main" xmlns:p14="http://schemas.microsoft.com/office/powerpoint/2010/main" xmlns:p15="http://schemas.microsoft.com/office/powerpoint/2012/main"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
            <a:extLst>
              <a:ext uri="{FF2B5EF4-FFF2-40B4-BE49-F238E27FC236}">
                <a16:creationId xmlns:a16="http://schemas.microsoft.com/office/drawing/2014/main" id="{15107FBC-AEB8-40DE-A974-FBE03D79D086}"/>
              </a:ext>
            </a:extLst>
          </p:cNvPr>
          <p:cNvSpPr>
            <a:spLocks noGrp="1"/>
          </p:cNvSpPr>
          <p:nvPr>
            <p:ph type="title"/>
          </p:nvPr>
        </p:nvSpPr>
        <p:spPr>
          <a:xfrm>
            <a:off x="660400" y="-1"/>
            <a:ext cx="10858500" cy="1028700"/>
          </a:xfrm>
          <a:prstGeom prst="rect">
            <a:avLst/>
          </a:prstGeom>
        </p:spPr>
        <p:txBody>
          <a:bodyPr vert="horz" lIns="0" tIns="0" rIns="0" bIns="0" rtlCol="0" anchor="b">
            <a:normAutofit/>
          </a:bodyPr>
          <a:lstStyle/>
          <a:p>
            <a:r>
              <a:rPr lang="zh-CN" altLang="en-US" dirty="0"/>
              <a:t>单击此处编辑母版标题样式</a:t>
            </a:r>
          </a:p>
        </p:txBody>
      </p:sp>
      <p:sp>
        <p:nvSpPr>
          <p:cNvPr id="3" name="">
            <a:extLst>
              <a:ext uri="{FF2B5EF4-FFF2-40B4-BE49-F238E27FC236}">
                <a16:creationId xmlns:a16="http://schemas.microsoft.com/office/drawing/2014/main" id="{5FD039C9-3866-4694-A96B-56B52D3B1E9E}"/>
              </a:ext>
            </a:extLst>
          </p:cNvPr>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
            <a:extLst>
              <a:ext uri="{FF2B5EF4-FFF2-40B4-BE49-F238E27FC236}">
                <a16:creationId xmlns:a16="http://schemas.microsoft.com/office/drawing/2014/main" id="{731C62C0-6DDD-466A-9A6A-4C8E16CF4F63}"/>
              </a:ext>
            </a:extLst>
          </p:cNvPr>
          <p:cNvSpPr>
            <a:spLocks noGrp="1"/>
          </p:cNvSpPr>
          <p:nvPr>
            <p:ph type="dt" sz="half" idx="2"/>
          </p:nvPr>
        </p:nvSpPr>
        <p:spPr>
          <a:xfrm>
            <a:off x="660400" y="6235700"/>
            <a:ext cx="2832652" cy="365125"/>
          </a:xfrm>
          <a:prstGeom prst="rect">
            <a:avLst/>
          </a:prstGeom>
        </p:spPr>
        <p:txBody>
          <a:bodyPr vert="horz" lIns="0" tIns="0" rIns="0" bIns="0" rtlCol="0" anchor="t"/>
          <a:lstStyle>
            <a:lvl1pPr algn="l">
              <a:defRPr sz="1200">
                <a:solidFill>
                  <a:schemeClr val="tx1">
                    <a:tint val="75000"/>
                  </a:schemeClr>
                </a:solidFill>
              </a:defRPr>
            </a:lvl1pPr>
          </a:lstStyle>
          <a:p>
            <a:fld id="{3F797746-5315-42E5-8715-B385B7B51A43}" type="datetime1">
              <a:rPr lang="zh-CN" altLang="en-US" smtClean="0"/>
              <a:t>2024/3/21</a:t>
            </a:fld>
            <a:endParaRPr lang="zh-CN" altLang="en-US"/>
          </a:p>
        </p:txBody>
      </p:sp>
      <p:sp>
        <p:nvSpPr>
          <p:cNvPr id="5" name="">
            <a:extLst>
              <a:ext uri="{FF2B5EF4-FFF2-40B4-BE49-F238E27FC236}">
                <a16:creationId xmlns:a16="http://schemas.microsoft.com/office/drawing/2014/main" id="{627C8BBC-7E6E-451C-8D0C-63316338868F}"/>
              </a:ext>
            </a:extLst>
          </p:cNvPr>
          <p:cNvSpPr>
            <a:spLocks noGrp="1"/>
          </p:cNvSpPr>
          <p:nvPr>
            <p:ph type="ftr" sz="quarter" idx="3"/>
          </p:nvPr>
        </p:nvSpPr>
        <p:spPr>
          <a:xfrm>
            <a:off x="3965161" y="6235700"/>
            <a:ext cx="4248978" cy="365125"/>
          </a:xfrm>
          <a:prstGeom prst="rect">
            <a:avLst/>
          </a:prstGeom>
        </p:spPr>
        <p:txBody>
          <a:bodyPr vert="horz" lIns="0" tIns="0" rIns="0" bIns="0" rtlCol="0" anchor="t"/>
          <a:lstStyle>
            <a:lvl1pPr algn="ctr">
              <a:defRPr sz="1200">
                <a:solidFill>
                  <a:schemeClr val="tx1">
                    <a:tint val="75000"/>
                  </a:schemeClr>
                </a:solidFill>
              </a:defRPr>
            </a:lvl1pPr>
          </a:lstStyle>
          <a:p>
            <a:r>
              <a:rPr lang="zh-CN" altLang="en-US"/>
              <a:t>稿定设计</a:t>
            </a:r>
            <a:r>
              <a:rPr lang="en-US" altLang="zh-CN"/>
              <a:t>——</a:t>
            </a:r>
            <a:r>
              <a:rPr lang="zh-CN" altLang="en-US"/>
              <a:t>让设计更简单！</a:t>
            </a:r>
          </a:p>
        </p:txBody>
      </p:sp>
      <p:sp>
        <p:nvSpPr>
          <p:cNvPr id="6" name="">
            <a:extLst>
              <a:ext uri="{FF2B5EF4-FFF2-40B4-BE49-F238E27FC236}">
                <a16:creationId xmlns:a16="http://schemas.microsoft.com/office/drawing/2014/main" id="{BB2E968A-E39F-400B-BDB0-F8BD398BB671}"/>
              </a:ext>
            </a:extLst>
          </p:cNvPr>
          <p:cNvSpPr>
            <a:spLocks noGrp="1"/>
          </p:cNvSpPr>
          <p:nvPr>
            <p:ph type="sldNum" sz="quarter" idx="4"/>
          </p:nvPr>
        </p:nvSpPr>
        <p:spPr>
          <a:xfrm>
            <a:off x="8686248" y="6235700"/>
            <a:ext cx="2832652" cy="365125"/>
          </a:xfrm>
          <a:prstGeom prst="rect">
            <a:avLst/>
          </a:prstGeom>
        </p:spPr>
        <p:txBody>
          <a:bodyPr vert="horz" lIns="0" tIns="0" rIns="0" bIns="0" rtlCol="0" anchor="t"/>
          <a:lstStyle>
            <a:lvl1pPr algn="r">
              <a:defRPr sz="1200">
                <a:solidFill>
                  <a:schemeClr val="tx1">
                    <a:tint val="75000"/>
                  </a:schemeClr>
                </a:solidFill>
              </a:defRPr>
            </a:lvl1pPr>
          </a:lstStyle>
          <a:p>
            <a:fld id="{4A2702D6-7180-491C-910B-B9B8CEB6939C}" type="slidenum">
              <a:rPr lang="zh-CN" altLang="en-US" smtClean="0"/>
              <a:t>‹#›</a:t>
            </a:fld>
            <a:endParaRPr lang="zh-CN" altLang="en-US"/>
          </a:p>
        </p:txBody>
      </p:sp>
    </p:spTree>
    <p:extLst>
      <p:ext uri="{BB962C8B-B14F-4D97-AF65-F5344CB8AC3E}">
        <p14:creationId xmlns:p14="http://schemas.microsoft.com/office/powerpoint/2010/main" val="1442742193"/>
      </p:ext>
    </p:extLst>
  </p:cSld>
  <p:clrMap bg1="lt1" tx1="dk1" bg2="lt2" tx2="dk2" accent1="accent1" accent2="accent2" accent3="accent3" accent4="accent4" accent5="accent5" accent6="accent6" hlink="hlink" folHlink="folHlink"/>
  <p:sldLayoutIdLst>
    <p:sldLayoutId id="2147483660" r:id="rId1"/>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1.xml"/></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gradFill flip="none" rotWithShape="1">
          <a:gsLst>
            <a:gs pos="0">
              <a:schemeClr val="accent5"/>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20" name="">
            <a:extLst>
              <a:ext uri="{FF2B5EF4-FFF2-40B4-BE49-F238E27FC236}">
                <a16:creationId xmlns:a16="http://schemas.microsoft.com/office/drawing/2014/main" id="{6E9405B1-DD41-8C1F-06E1-C4CDD11A24B3}"/>
              </a:ext>
            </a:extLst>
          </p:cNvPr>
          <p:cNvSpPr/>
          <p:nvPr/>
        </p:nvSpPr>
        <p:spPr>
          <a:xfrm>
            <a:off x="10242554" y="0"/>
            <a:ext cx="1949447" cy="1752600"/>
          </a:xfrm>
          <a:custGeom>
            <a:avLst/>
            <a:gdLst>
              <a:gd name="connsiteX0" fmla="*/ 49257 w 1949447"/>
              <a:gd name="connsiteY0" fmla="*/ 0 h 1752600"/>
              <a:gd name="connsiteX1" fmla="*/ 1949447 w 1949447"/>
              <a:gd name="connsiteY1" fmla="*/ 0 h 1752600"/>
              <a:gd name="connsiteX2" fmla="*/ 1949447 w 1949447"/>
              <a:gd name="connsiteY2" fmla="*/ 1634889 h 1752600"/>
              <a:gd name="connsiteX3" fmla="*/ 1931954 w 1949447"/>
              <a:gd name="connsiteY3" fmla="*/ 1643316 h 1752600"/>
              <a:gd name="connsiteX4" fmla="*/ 1390650 w 1949447"/>
              <a:gd name="connsiteY4" fmla="*/ 1752600 h 1752600"/>
              <a:gd name="connsiteX5" fmla="*/ 0 w 1949447"/>
              <a:gd name="connsiteY5" fmla="*/ 361950 h 1752600"/>
              <a:gd name="connsiteX6" fmla="*/ 28253 w 1949447"/>
              <a:gd name="connsiteY6" fmla="*/ 8168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447" h="1752600">
                <a:moveTo>
                  <a:pt x="49257" y="0"/>
                </a:moveTo>
                <a:lnTo>
                  <a:pt x="1949447" y="0"/>
                </a:lnTo>
                <a:lnTo>
                  <a:pt x="1949447" y="1634889"/>
                </a:lnTo>
                <a:lnTo>
                  <a:pt x="1931954" y="1643316"/>
                </a:lnTo>
                <a:cubicBezTo>
                  <a:pt x="1765579" y="1713687"/>
                  <a:pt x="1582659" y="1752600"/>
                  <a:pt x="1390650" y="1752600"/>
                </a:cubicBezTo>
                <a:cubicBezTo>
                  <a:pt x="622615" y="1752600"/>
                  <a:pt x="0" y="1129985"/>
                  <a:pt x="0" y="361950"/>
                </a:cubicBezTo>
                <a:cubicBezTo>
                  <a:pt x="0" y="265946"/>
                  <a:pt x="9728" y="172214"/>
                  <a:pt x="28253" y="81686"/>
                </a:cubicBezTo>
                <a:close/>
              </a:path>
            </a:pathLst>
          </a:custGeom>
          <a:gradFill flip="none" rotWithShape="1">
            <a:gsLst>
              <a:gs pos="31000">
                <a:schemeClr val="accent1">
                  <a:alpha val="0"/>
                </a:schemeClr>
              </a:gs>
              <a:gs pos="100000">
                <a:schemeClr val="accent1">
                  <a:alpha val="73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6" name="">
            <a:extLst>
              <a:ext uri="{FF2B5EF4-FFF2-40B4-BE49-F238E27FC236}">
                <a16:creationId xmlns:a16="http://schemas.microsoft.com/office/drawing/2014/main" id="{1B6FF879-F928-34CD-E023-76384777F986}"/>
              </a:ext>
            </a:extLst>
          </p:cNvPr>
          <p:cNvSpPr/>
          <p:nvPr/>
        </p:nvSpPr>
        <p:spPr>
          <a:xfrm>
            <a:off x="7461253" y="1"/>
            <a:ext cx="1663706" cy="977897"/>
          </a:xfrm>
          <a:custGeom>
            <a:avLst/>
            <a:gdLst>
              <a:gd name="connsiteX0" fmla="*/ 14723 w 1663706"/>
              <a:gd name="connsiteY0" fmla="*/ 0 h 977897"/>
              <a:gd name="connsiteX1" fmla="*/ 1648984 w 1663706"/>
              <a:gd name="connsiteY1" fmla="*/ 0 h 977897"/>
              <a:gd name="connsiteX2" fmla="*/ 1663706 w 1663706"/>
              <a:gd name="connsiteY2" fmla="*/ 146044 h 977897"/>
              <a:gd name="connsiteX3" fmla="*/ 831853 w 1663706"/>
              <a:gd name="connsiteY3" fmla="*/ 977897 h 977897"/>
              <a:gd name="connsiteX4" fmla="*/ 0 w 1663706"/>
              <a:gd name="connsiteY4" fmla="*/ 146044 h 97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6" h="977897">
                <a:moveTo>
                  <a:pt x="14723" y="0"/>
                </a:moveTo>
                <a:lnTo>
                  <a:pt x="1648984" y="0"/>
                </a:lnTo>
                <a:lnTo>
                  <a:pt x="1663706" y="146044"/>
                </a:lnTo>
                <a:cubicBezTo>
                  <a:pt x="1663706" y="605464"/>
                  <a:pt x="1291273" y="977897"/>
                  <a:pt x="831853" y="977897"/>
                </a:cubicBezTo>
                <a:cubicBezTo>
                  <a:pt x="372433" y="977897"/>
                  <a:pt x="0" y="605464"/>
                  <a:pt x="0" y="146044"/>
                </a:cubicBezTo>
                <a:close/>
              </a:path>
            </a:pathLst>
          </a:custGeom>
          <a:gradFill flip="none" rotWithShape="1">
            <a:gsLst>
              <a:gs pos="62000">
                <a:schemeClr val="accent2">
                  <a:alpha val="0"/>
                </a:schemeClr>
              </a:gs>
              <a:gs pos="100000">
                <a:schemeClr val="accent2">
                  <a:alpha val="3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5" name="">
            <a:extLst>
              <a:ext uri="{FF2B5EF4-FFF2-40B4-BE49-F238E27FC236}">
                <a16:creationId xmlns:a16="http://schemas.microsoft.com/office/drawing/2014/main" id="{303D73F2-0309-1B28-B8A2-FEE44D0076A5}"/>
              </a:ext>
            </a:extLst>
          </p:cNvPr>
          <p:cNvSpPr/>
          <p:nvPr/>
        </p:nvSpPr>
        <p:spPr>
          <a:xfrm>
            <a:off x="1" y="902922"/>
            <a:ext cx="5046491" cy="5806464"/>
          </a:xfrm>
          <a:custGeom>
            <a:avLst/>
            <a:gdLst>
              <a:gd name="connsiteX0" fmla="*/ 2143259 w 5046491"/>
              <a:gd name="connsiteY0" fmla="*/ 0 h 5806464"/>
              <a:gd name="connsiteX1" fmla="*/ 5046491 w 5046491"/>
              <a:gd name="connsiteY1" fmla="*/ 2903232 h 5806464"/>
              <a:gd name="connsiteX2" fmla="*/ 2143259 w 5046491"/>
              <a:gd name="connsiteY2" fmla="*/ 5806464 h 5806464"/>
              <a:gd name="connsiteX3" fmla="*/ 90364 w 5046491"/>
              <a:gd name="connsiteY3" fmla="*/ 4956127 h 5806464"/>
              <a:gd name="connsiteX4" fmla="*/ 0 w 5046491"/>
              <a:gd name="connsiteY4" fmla="*/ 4856702 h 5806464"/>
              <a:gd name="connsiteX5" fmla="*/ 0 w 5046491"/>
              <a:gd name="connsiteY5" fmla="*/ 949762 h 5806464"/>
              <a:gd name="connsiteX6" fmla="*/ 90364 w 5046491"/>
              <a:gd name="connsiteY6" fmla="*/ 850337 h 5806464"/>
              <a:gd name="connsiteX7" fmla="*/ 2143259 w 5046491"/>
              <a:gd name="connsiteY7" fmla="*/ 0 h 580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6491" h="5806464">
                <a:moveTo>
                  <a:pt x="2143259" y="0"/>
                </a:moveTo>
                <a:cubicBezTo>
                  <a:pt x="3746670" y="0"/>
                  <a:pt x="5046491" y="1299821"/>
                  <a:pt x="5046491" y="2903232"/>
                </a:cubicBezTo>
                <a:cubicBezTo>
                  <a:pt x="5046491" y="4506643"/>
                  <a:pt x="3746670" y="5806464"/>
                  <a:pt x="2143259" y="5806464"/>
                </a:cubicBezTo>
                <a:cubicBezTo>
                  <a:pt x="1341554" y="5806464"/>
                  <a:pt x="615746" y="5481509"/>
                  <a:pt x="90364" y="4956127"/>
                </a:cubicBezTo>
                <a:lnTo>
                  <a:pt x="0" y="4856702"/>
                </a:lnTo>
                <a:lnTo>
                  <a:pt x="0" y="949762"/>
                </a:lnTo>
                <a:lnTo>
                  <a:pt x="90364" y="850337"/>
                </a:lnTo>
                <a:cubicBezTo>
                  <a:pt x="615746" y="324955"/>
                  <a:pt x="1341554" y="0"/>
                  <a:pt x="2143259" y="0"/>
                </a:cubicBezTo>
                <a:close/>
              </a:path>
            </a:pathLst>
          </a:custGeom>
          <a:gradFill flip="none" rotWithShape="1">
            <a:gsLst>
              <a:gs pos="40000">
                <a:schemeClr val="accent2">
                  <a:alpha val="0"/>
                </a:schemeClr>
              </a:gs>
              <a:gs pos="100000">
                <a:schemeClr val="accent2">
                  <a:alpha val="4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7" name="">
            <a:extLst>
              <a:ext uri="{FF2B5EF4-FFF2-40B4-BE49-F238E27FC236}">
                <a16:creationId xmlns:a16="http://schemas.microsoft.com/office/drawing/2014/main" id="{0480AB37-48ED-01B4-8E42-DA1424B70A98}"/>
              </a:ext>
            </a:extLst>
          </p:cNvPr>
          <p:cNvSpPr/>
          <p:nvPr/>
        </p:nvSpPr>
        <p:spPr>
          <a:xfrm>
            <a:off x="0" y="146044"/>
            <a:ext cx="1767196" cy="2781300"/>
          </a:xfrm>
          <a:custGeom>
            <a:avLst/>
            <a:gdLst>
              <a:gd name="connsiteX0" fmla="*/ 376546 w 1767196"/>
              <a:gd name="connsiteY0" fmla="*/ 0 h 2781300"/>
              <a:gd name="connsiteX1" fmla="*/ 1767196 w 1767196"/>
              <a:gd name="connsiteY1" fmla="*/ 1390650 h 2781300"/>
              <a:gd name="connsiteX2" fmla="*/ 376546 w 1767196"/>
              <a:gd name="connsiteY2" fmla="*/ 2781300 h 2781300"/>
              <a:gd name="connsiteX3" fmla="*/ 96282 w 1767196"/>
              <a:gd name="connsiteY3" fmla="*/ 2753047 h 2781300"/>
              <a:gd name="connsiteX4" fmla="*/ 0 w 1767196"/>
              <a:gd name="connsiteY4" fmla="*/ 2728291 h 2781300"/>
              <a:gd name="connsiteX5" fmla="*/ 0 w 1767196"/>
              <a:gd name="connsiteY5" fmla="*/ 53010 h 2781300"/>
              <a:gd name="connsiteX6" fmla="*/ 96282 w 1767196"/>
              <a:gd name="connsiteY6" fmla="*/ 28253 h 2781300"/>
              <a:gd name="connsiteX7" fmla="*/ 376546 w 1767196"/>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7196" h="2781300">
                <a:moveTo>
                  <a:pt x="376546" y="0"/>
                </a:moveTo>
                <a:cubicBezTo>
                  <a:pt x="1144581" y="0"/>
                  <a:pt x="1767196" y="622615"/>
                  <a:pt x="1767196" y="1390650"/>
                </a:cubicBezTo>
                <a:cubicBezTo>
                  <a:pt x="1767196" y="2158685"/>
                  <a:pt x="1144581" y="2781300"/>
                  <a:pt x="376546" y="2781300"/>
                </a:cubicBezTo>
                <a:cubicBezTo>
                  <a:pt x="280542" y="2781300"/>
                  <a:pt x="186810" y="2771572"/>
                  <a:pt x="96282" y="2753047"/>
                </a:cubicBezTo>
                <a:lnTo>
                  <a:pt x="0" y="2728291"/>
                </a:lnTo>
                <a:lnTo>
                  <a:pt x="0" y="53010"/>
                </a:lnTo>
                <a:lnTo>
                  <a:pt x="96282" y="28253"/>
                </a:lnTo>
                <a:cubicBezTo>
                  <a:pt x="186810" y="9729"/>
                  <a:pt x="280542" y="0"/>
                  <a:pt x="376546" y="0"/>
                </a:cubicBezTo>
                <a:close/>
              </a:path>
            </a:pathLst>
          </a:custGeom>
          <a:gradFill flip="none" rotWithShape="1">
            <a:gsLst>
              <a:gs pos="31000">
                <a:schemeClr val="accent1">
                  <a:alpha val="0"/>
                </a:schemeClr>
              </a:gs>
              <a:gs pos="100000">
                <a:schemeClr val="accent1">
                  <a:alpha val="37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6" name="">
            <a:extLst>
              <a:ext uri="{FF2B5EF4-FFF2-40B4-BE49-F238E27FC236}">
                <a16:creationId xmlns:a16="http://schemas.microsoft.com/office/drawing/2014/main" id="{795A0939-6DC5-B6BB-0293-B2CEEC98E0C3}"/>
              </a:ext>
            </a:extLst>
          </p:cNvPr>
          <p:cNvSpPr/>
          <p:nvPr/>
        </p:nvSpPr>
        <p:spPr>
          <a:xfrm>
            <a:off x="8758094" y="2741104"/>
            <a:ext cx="3433906" cy="4116896"/>
          </a:xfrm>
          <a:custGeom>
            <a:avLst/>
            <a:gdLst>
              <a:gd name="connsiteX0" fmla="*/ 2095500 w 3433906"/>
              <a:gd name="connsiteY0" fmla="*/ 0 h 4116896"/>
              <a:gd name="connsiteX1" fmla="*/ 3428433 w 3433906"/>
              <a:gd name="connsiteY1" fmla="*/ 478510 h 4116896"/>
              <a:gd name="connsiteX2" fmla="*/ 3433906 w 3433906"/>
              <a:gd name="connsiteY2" fmla="*/ 483485 h 4116896"/>
              <a:gd name="connsiteX3" fmla="*/ 3433906 w 3433906"/>
              <a:gd name="connsiteY3" fmla="*/ 3707515 h 4116896"/>
              <a:gd name="connsiteX4" fmla="*/ 3428433 w 3433906"/>
              <a:gd name="connsiteY4" fmla="*/ 3712490 h 4116896"/>
              <a:gd name="connsiteX5" fmla="*/ 2718638 w 3433906"/>
              <a:gd name="connsiteY5" fmla="*/ 4096791 h 4116896"/>
              <a:gd name="connsiteX6" fmla="*/ 2640444 w 3433906"/>
              <a:gd name="connsiteY6" fmla="*/ 4116896 h 4116896"/>
              <a:gd name="connsiteX7" fmla="*/ 1550555 w 3433906"/>
              <a:gd name="connsiteY7" fmla="*/ 4116896 h 4116896"/>
              <a:gd name="connsiteX8" fmla="*/ 1472362 w 3433906"/>
              <a:gd name="connsiteY8" fmla="*/ 4096791 h 4116896"/>
              <a:gd name="connsiteX9" fmla="*/ 0 w 3433906"/>
              <a:gd name="connsiteY9" fmla="*/ 2095500 h 4116896"/>
              <a:gd name="connsiteX10" fmla="*/ 2095500 w 3433906"/>
              <a:gd name="connsiteY10" fmla="*/ 0 h 4116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33906" h="4116896">
                <a:moveTo>
                  <a:pt x="2095500" y="0"/>
                </a:moveTo>
                <a:cubicBezTo>
                  <a:pt x="2601824" y="0"/>
                  <a:pt x="3066207" y="179575"/>
                  <a:pt x="3428433" y="478510"/>
                </a:cubicBezTo>
                <a:lnTo>
                  <a:pt x="3433906" y="483485"/>
                </a:lnTo>
                <a:lnTo>
                  <a:pt x="3433906" y="3707515"/>
                </a:lnTo>
                <a:lnTo>
                  <a:pt x="3428433" y="3712490"/>
                </a:lnTo>
                <a:cubicBezTo>
                  <a:pt x="3221446" y="3883310"/>
                  <a:pt x="2981103" y="4015156"/>
                  <a:pt x="2718638" y="4096791"/>
                </a:cubicBezTo>
                <a:lnTo>
                  <a:pt x="2640444" y="4116896"/>
                </a:lnTo>
                <a:lnTo>
                  <a:pt x="1550555" y="4116896"/>
                </a:lnTo>
                <a:lnTo>
                  <a:pt x="1472362" y="4096791"/>
                </a:lnTo>
                <a:cubicBezTo>
                  <a:pt x="619350" y="3831476"/>
                  <a:pt x="0" y="3035817"/>
                  <a:pt x="0" y="2095500"/>
                </a:cubicBezTo>
                <a:cubicBezTo>
                  <a:pt x="0" y="938187"/>
                  <a:pt x="938187" y="0"/>
                  <a:pt x="2095500" y="0"/>
                </a:cubicBezTo>
                <a:close/>
              </a:path>
            </a:pathLst>
          </a:custGeom>
          <a:gradFill flip="none" rotWithShape="1">
            <a:gsLst>
              <a:gs pos="31000">
                <a:schemeClr val="accent1">
                  <a:alpha val="0"/>
                </a:schemeClr>
              </a:gs>
              <a:gs pos="100000">
                <a:schemeClr val="accent1">
                  <a:alpha val="43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2" name="">
            <a:extLst>
              <a:ext uri="{FF2B5EF4-FFF2-40B4-BE49-F238E27FC236}">
                <a16:creationId xmlns:a16="http://schemas.microsoft.com/office/drawing/2014/main" id="{CD19B4C2-29B4-1CF6-B8A1-54D5D265D77F}"/>
              </a:ext>
            </a:extLst>
          </p:cNvPr>
          <p:cNvSpPr/>
          <p:nvPr/>
        </p:nvSpPr>
        <p:spPr>
          <a:xfrm>
            <a:off x="11703213" y="2495123"/>
            <a:ext cx="488787" cy="1215225"/>
          </a:xfrm>
          <a:custGeom>
            <a:avLst/>
            <a:gdLst>
              <a:gd name="connsiteX0" fmla="*/ 488787 w 488787"/>
              <a:gd name="connsiteY0" fmla="*/ 0 h 1215225"/>
              <a:gd name="connsiteX1" fmla="*/ 488787 w 488787"/>
              <a:gd name="connsiteY1" fmla="*/ 1215225 h 1215225"/>
              <a:gd name="connsiteX2" fmla="*/ 380464 w 488787"/>
              <a:gd name="connsiteY2" fmla="*/ 1181599 h 1215225"/>
              <a:gd name="connsiteX3" fmla="*/ 0 w 488787"/>
              <a:gd name="connsiteY3" fmla="*/ 607612 h 1215225"/>
              <a:gd name="connsiteX4" fmla="*/ 380464 w 488787"/>
              <a:gd name="connsiteY4" fmla="*/ 33625 h 1215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787" h="1215225">
                <a:moveTo>
                  <a:pt x="488787" y="0"/>
                </a:moveTo>
                <a:lnTo>
                  <a:pt x="488787" y="1215225"/>
                </a:lnTo>
                <a:lnTo>
                  <a:pt x="380464" y="1181599"/>
                </a:lnTo>
                <a:cubicBezTo>
                  <a:pt x="156881" y="1087032"/>
                  <a:pt x="0" y="865643"/>
                  <a:pt x="0" y="607612"/>
                </a:cubicBezTo>
                <a:cubicBezTo>
                  <a:pt x="0" y="349581"/>
                  <a:pt x="156881" y="128193"/>
                  <a:pt x="380464" y="33625"/>
                </a:cubicBezTo>
                <a:close/>
              </a:path>
            </a:pathLst>
          </a:custGeom>
          <a:gradFill flip="none" rotWithShape="1">
            <a:gsLst>
              <a:gs pos="62000">
                <a:schemeClr val="accent2">
                  <a:alpha val="0"/>
                </a:schemeClr>
              </a:gs>
              <a:gs pos="100000">
                <a:schemeClr val="accent2">
                  <a:alpha val="3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8" name="">
            <a:extLst>
              <a:ext uri="{FF2B5EF4-FFF2-40B4-BE49-F238E27FC236}">
                <a16:creationId xmlns:a16="http://schemas.microsoft.com/office/drawing/2014/main" id="{77A7A6F1-CE9A-77D9-F268-4E180EF41366}"/>
              </a:ext>
            </a:extLst>
          </p:cNvPr>
          <p:cNvSpPr/>
          <p:nvPr/>
        </p:nvSpPr>
        <p:spPr>
          <a:xfrm>
            <a:off x="8175637" y="5590538"/>
            <a:ext cx="2096776" cy="1267463"/>
          </a:xfrm>
          <a:custGeom>
            <a:avLst/>
            <a:gdLst>
              <a:gd name="connsiteX0" fmla="*/ 1048388 w 2096776"/>
              <a:gd name="connsiteY0" fmla="*/ 0 h 1267463"/>
              <a:gd name="connsiteX1" fmla="*/ 2096776 w 2096776"/>
              <a:gd name="connsiteY1" fmla="*/ 1048388 h 1267463"/>
              <a:gd name="connsiteX2" fmla="*/ 2075476 w 2096776"/>
              <a:gd name="connsiteY2" fmla="*/ 1259675 h 1267463"/>
              <a:gd name="connsiteX3" fmla="*/ 2073059 w 2096776"/>
              <a:gd name="connsiteY3" fmla="*/ 1267463 h 1267463"/>
              <a:gd name="connsiteX4" fmla="*/ 23717 w 2096776"/>
              <a:gd name="connsiteY4" fmla="*/ 1267463 h 1267463"/>
              <a:gd name="connsiteX5" fmla="*/ 21300 w 2096776"/>
              <a:gd name="connsiteY5" fmla="*/ 1259675 h 1267463"/>
              <a:gd name="connsiteX6" fmla="*/ 0 w 2096776"/>
              <a:gd name="connsiteY6" fmla="*/ 1048388 h 1267463"/>
              <a:gd name="connsiteX7" fmla="*/ 1048388 w 2096776"/>
              <a:gd name="connsiteY7" fmla="*/ 0 h 126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776" h="1267463">
                <a:moveTo>
                  <a:pt x="1048388" y="0"/>
                </a:moveTo>
                <a:cubicBezTo>
                  <a:pt x="1627397" y="0"/>
                  <a:pt x="2096776" y="469379"/>
                  <a:pt x="2096776" y="1048388"/>
                </a:cubicBezTo>
                <a:cubicBezTo>
                  <a:pt x="2096776" y="1120764"/>
                  <a:pt x="2089442" y="1191428"/>
                  <a:pt x="2075476" y="1259675"/>
                </a:cubicBezTo>
                <a:lnTo>
                  <a:pt x="2073059" y="1267463"/>
                </a:lnTo>
                <a:lnTo>
                  <a:pt x="23717" y="1267463"/>
                </a:lnTo>
                <a:lnTo>
                  <a:pt x="21300" y="1259675"/>
                </a:lnTo>
                <a:cubicBezTo>
                  <a:pt x="7334" y="1191428"/>
                  <a:pt x="0" y="1120764"/>
                  <a:pt x="0" y="1048388"/>
                </a:cubicBezTo>
                <a:cubicBezTo>
                  <a:pt x="0" y="469379"/>
                  <a:pt x="469379" y="0"/>
                  <a:pt x="1048388" y="0"/>
                </a:cubicBezTo>
                <a:close/>
              </a:path>
            </a:pathLst>
          </a:custGeom>
          <a:gradFill flip="none" rotWithShape="1">
            <a:gsLst>
              <a:gs pos="31000">
                <a:schemeClr val="accent1">
                  <a:alpha val="0"/>
                </a:schemeClr>
              </a:gs>
              <a:gs pos="100000">
                <a:schemeClr val="accent1">
                  <a:alpha val="73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0" name="">
            <a:extLst>
              <a:ext uri="{FF2B5EF4-FFF2-40B4-BE49-F238E27FC236}">
                <a16:creationId xmlns:a16="http://schemas.microsoft.com/office/drawing/2014/main" id="{EB1F9D68-AD8A-C300-5778-8728EA829AB2}"/>
              </a:ext>
            </a:extLst>
          </p:cNvPr>
          <p:cNvSpPr/>
          <p:nvPr/>
        </p:nvSpPr>
        <p:spPr>
          <a:xfrm>
            <a:off x="3465900" y="5334130"/>
            <a:ext cx="2096777" cy="1523870"/>
          </a:xfrm>
          <a:custGeom>
            <a:avLst/>
            <a:gdLst>
              <a:gd name="connsiteX0" fmla="*/ 1048388 w 2096777"/>
              <a:gd name="connsiteY0" fmla="*/ 0 h 1523870"/>
              <a:gd name="connsiteX1" fmla="*/ 2096777 w 2096777"/>
              <a:gd name="connsiteY1" fmla="*/ 1048388 h 1523870"/>
              <a:gd name="connsiteX2" fmla="*/ 2014389 w 2096777"/>
              <a:gd name="connsiteY2" fmla="*/ 1456468 h 1523870"/>
              <a:gd name="connsiteX3" fmla="*/ 1977804 w 2096777"/>
              <a:gd name="connsiteY3" fmla="*/ 1523870 h 1523870"/>
              <a:gd name="connsiteX4" fmla="*/ 118972 w 2096777"/>
              <a:gd name="connsiteY4" fmla="*/ 1523870 h 1523870"/>
              <a:gd name="connsiteX5" fmla="*/ 82388 w 2096777"/>
              <a:gd name="connsiteY5" fmla="*/ 1456468 h 1523870"/>
              <a:gd name="connsiteX6" fmla="*/ 0 w 2096777"/>
              <a:gd name="connsiteY6" fmla="*/ 1048388 h 1523870"/>
              <a:gd name="connsiteX7" fmla="*/ 1048388 w 2096777"/>
              <a:gd name="connsiteY7" fmla="*/ 0 h 1523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777" h="1523870">
                <a:moveTo>
                  <a:pt x="1048388" y="0"/>
                </a:moveTo>
                <a:cubicBezTo>
                  <a:pt x="1627397" y="0"/>
                  <a:pt x="2096777" y="469379"/>
                  <a:pt x="2096777" y="1048388"/>
                </a:cubicBezTo>
                <a:cubicBezTo>
                  <a:pt x="2096777" y="1193140"/>
                  <a:pt x="2067440" y="1331041"/>
                  <a:pt x="2014389" y="1456468"/>
                </a:cubicBezTo>
                <a:lnTo>
                  <a:pt x="1977804" y="1523870"/>
                </a:lnTo>
                <a:lnTo>
                  <a:pt x="118972" y="1523870"/>
                </a:lnTo>
                <a:lnTo>
                  <a:pt x="82388" y="1456468"/>
                </a:lnTo>
                <a:cubicBezTo>
                  <a:pt x="29336" y="1331041"/>
                  <a:pt x="0" y="1193140"/>
                  <a:pt x="0" y="1048388"/>
                </a:cubicBezTo>
                <a:cubicBezTo>
                  <a:pt x="0" y="469379"/>
                  <a:pt x="469379" y="0"/>
                  <a:pt x="1048388" y="0"/>
                </a:cubicBezTo>
                <a:close/>
              </a:path>
            </a:pathLst>
          </a:custGeom>
          <a:gradFill flip="none" rotWithShape="1">
            <a:gsLst>
              <a:gs pos="62000">
                <a:schemeClr val="accent1">
                  <a:alpha val="0"/>
                </a:schemeClr>
              </a:gs>
              <a:gs pos="100000">
                <a:schemeClr val="accent1">
                  <a:alpha val="2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2" name="">
            <a:extLst>
              <a:ext uri="{FF2B5EF4-FFF2-40B4-BE49-F238E27FC236}">
                <a16:creationId xmlns:a16="http://schemas.microsoft.com/office/drawing/2014/main" id="{3ED412E0-22A6-C08E-E85F-920FA2EF50BB}"/>
              </a:ext>
            </a:extLst>
          </p:cNvPr>
          <p:cNvSpPr/>
          <p:nvPr/>
        </p:nvSpPr>
        <p:spPr>
          <a:xfrm>
            <a:off x="1" y="5864340"/>
            <a:ext cx="754069" cy="993660"/>
          </a:xfrm>
          <a:custGeom>
            <a:avLst/>
            <a:gdLst>
              <a:gd name="connsiteX0" fmla="*/ 0 w 754069"/>
              <a:gd name="connsiteY0" fmla="*/ 0 h 993660"/>
              <a:gd name="connsiteX1" fmla="*/ 18690 w 754069"/>
              <a:gd name="connsiteY1" fmla="*/ 4806 h 993660"/>
              <a:gd name="connsiteX2" fmla="*/ 734020 w 754069"/>
              <a:gd name="connsiteY2" fmla="*/ 794773 h 993660"/>
              <a:gd name="connsiteX3" fmla="*/ 754069 w 754069"/>
              <a:gd name="connsiteY3" fmla="*/ 993660 h 993660"/>
              <a:gd name="connsiteX4" fmla="*/ 0 w 754069"/>
              <a:gd name="connsiteY4" fmla="*/ 993660 h 99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069" h="993660">
                <a:moveTo>
                  <a:pt x="0" y="0"/>
                </a:moveTo>
                <a:lnTo>
                  <a:pt x="18690" y="4806"/>
                </a:lnTo>
                <a:cubicBezTo>
                  <a:pt x="379799" y="117122"/>
                  <a:pt x="657210" y="419412"/>
                  <a:pt x="734020" y="794773"/>
                </a:cubicBezTo>
                <a:lnTo>
                  <a:pt x="754069" y="993660"/>
                </a:lnTo>
                <a:lnTo>
                  <a:pt x="0" y="993660"/>
                </a:lnTo>
                <a:close/>
              </a:path>
            </a:pathLst>
          </a:custGeom>
          <a:gradFill flip="none" rotWithShape="1">
            <a:gsLst>
              <a:gs pos="62000">
                <a:schemeClr val="accent1">
                  <a:alpha val="0"/>
                </a:schemeClr>
              </a:gs>
              <a:gs pos="100000">
                <a:schemeClr val="accent1">
                  <a:alpha val="5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9" name="">
            <a:extLst>
              <a:ext uri="{FF2B5EF4-FFF2-40B4-BE49-F238E27FC236}">
                <a16:creationId xmlns:a16="http://schemas.microsoft.com/office/drawing/2014/main" id="{3FB7E9BC-E56B-E206-046D-7E8E16F6EB4D}"/>
              </a:ext>
            </a:extLst>
          </p:cNvPr>
          <p:cNvSpPr txBox="1"/>
          <p:nvPr/>
        </p:nvSpPr>
        <p:spPr>
          <a:xfrm>
            <a:off x="3598464" y="4520277"/>
            <a:ext cx="4995073"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defRPr sz="4800">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dist"/>
            <a:r>
              <a:rPr lang="en-US" altLang="zh-CN" sz="1200" dirty="0">
                <a:solidFill>
                  <a:schemeClr val="lt1">
                    <a:alpha val="45000"/>
                  </a:schemeClr>
                </a:solidFill>
                <a:latin typeface="+mn-lt"/>
                <a:ea typeface="+mn-ea"/>
                <a:cs typeface="+mn-ea"/>
                <a:sym typeface="+mn-lt"/>
              </a:rPr>
              <a:t>Advertising annual summary report</a:t>
            </a:r>
            <a:endParaRPr lang="zh-CN" altLang="en-US" sz="1200" dirty="0">
              <a:solidFill>
                <a:schemeClr val="lt1">
                  <a:alpha val="45000"/>
                </a:schemeClr>
              </a:solidFill>
              <a:latin typeface="+mn-lt"/>
              <a:ea typeface="+mn-ea"/>
              <a:cs typeface="+mn-ea"/>
              <a:sym typeface="+mn-lt"/>
            </a:endParaRPr>
          </a:p>
        </p:txBody>
      </p:sp>
      <p:sp>
        <p:nvSpPr>
          <p:cNvPr id="24" name="">
            <a:extLst>
              <a:ext uri="{FF2B5EF4-FFF2-40B4-BE49-F238E27FC236}">
                <a16:creationId xmlns:a16="http://schemas.microsoft.com/office/drawing/2014/main" id="{2CF5F836-5E42-B4A5-1D2B-CE215E5DC6D8}"/>
              </a:ext>
            </a:extLst>
          </p:cNvPr>
          <p:cNvSpPr/>
          <p:nvPr/>
        </p:nvSpPr>
        <p:spPr>
          <a:xfrm>
            <a:off x="8175637" y="1651846"/>
            <a:ext cx="564996" cy="564996"/>
          </a:xfrm>
          <a:prstGeom prst="donut">
            <a:avLst>
              <a:gd name="adj" fmla="val 23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
            <a:extLst>
              <a:ext uri="{FF2B5EF4-FFF2-40B4-BE49-F238E27FC236}">
                <a16:creationId xmlns:a16="http://schemas.microsoft.com/office/drawing/2014/main" id="{44179CBF-DEB6-7975-86A5-0033B86C9B39}"/>
              </a:ext>
            </a:extLst>
          </p:cNvPr>
          <p:cNvSpPr/>
          <p:nvPr/>
        </p:nvSpPr>
        <p:spPr>
          <a:xfrm>
            <a:off x="2248886" y="3663568"/>
            <a:ext cx="564996" cy="564996"/>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
            <a:extLst>
              <a:ext uri="{FF2B5EF4-FFF2-40B4-BE49-F238E27FC236}">
                <a16:creationId xmlns:a16="http://schemas.microsoft.com/office/drawing/2014/main" id="{92263D3B-FAAF-9351-C8E5-6A16D06EF1FD}"/>
              </a:ext>
            </a:extLst>
          </p:cNvPr>
          <p:cNvSpPr txBox="1"/>
          <p:nvPr/>
        </p:nvSpPr>
        <p:spPr>
          <a:xfrm>
            <a:off x="2268910" y="1547192"/>
            <a:ext cx="7654181" cy="2954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defRPr sz="6600">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9600" dirty="0">
                <a:latin typeface="+mn-lt"/>
                <a:ea typeface="+mn-ea"/>
                <a:cs typeface="+mn-ea"/>
                <a:sym typeface="+mn-lt"/>
              </a:rPr>
              <a:t>2023</a:t>
            </a:r>
            <a:r>
              <a:rPr lang="zh-CN" altLang="en-US" sz="9600" dirty="0">
                <a:latin typeface="+mn-lt"/>
                <a:ea typeface="+mn-ea"/>
                <a:cs typeface="+mn-ea"/>
                <a:sym typeface="+mn-lt"/>
              </a:rPr>
              <a:t>年</a:t>
            </a:r>
            <a:endParaRPr lang="en-US" altLang="zh-CN" sz="9600" dirty="0">
              <a:latin typeface="+mn-lt"/>
              <a:ea typeface="+mn-ea"/>
              <a:cs typeface="+mn-ea"/>
              <a:sym typeface="+mn-lt"/>
            </a:endParaRPr>
          </a:p>
          <a:p>
            <a:pPr algn="ctr"/>
            <a:r>
              <a:rPr lang="zh-CN" altLang="en-US" sz="9600" dirty="0">
                <a:latin typeface="+mn-lt"/>
                <a:ea typeface="+mn-ea"/>
                <a:cs typeface="+mn-ea"/>
                <a:sym typeface="+mn-lt"/>
              </a:rPr>
              <a:t>年度总结汇报 </a:t>
            </a:r>
          </a:p>
        </p:txBody>
      </p:sp>
      <p:sp>
        <p:nvSpPr>
          <p:cNvPr id="34" name="">
            <a:extLst>
              <a:ext uri="{FF2B5EF4-FFF2-40B4-BE49-F238E27FC236}">
                <a16:creationId xmlns:a16="http://schemas.microsoft.com/office/drawing/2014/main" id="{82C20FE6-6922-B7DA-0CD4-EA25EB68B760}"/>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
        <p:nvSpPr>
          <p:cNvPr id="2" name="">
            <a:extLst>
              <a:ext uri="{FF2B5EF4-FFF2-40B4-BE49-F238E27FC236}">
                <a16:creationId xmlns:a16="http://schemas.microsoft.com/office/drawing/2014/main" id="{F2CD5207-BA41-28EB-074F-7EDCCEECE995}"/>
              </a:ext>
            </a:extLst>
          </p:cNvPr>
          <p:cNvSpPr/>
          <p:nvPr/>
        </p:nvSpPr>
        <p:spPr>
          <a:xfrm rot="5400000">
            <a:off x="3976565" y="5003329"/>
            <a:ext cx="246221" cy="8572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
            <a:extLst>
              <a:ext uri="{FF2B5EF4-FFF2-40B4-BE49-F238E27FC236}">
                <a16:creationId xmlns:a16="http://schemas.microsoft.com/office/drawing/2014/main" id="{7364CA23-F2F1-C4F1-6C93-26498371A36F}"/>
              </a:ext>
            </a:extLst>
          </p:cNvPr>
          <p:cNvSpPr/>
          <p:nvPr/>
        </p:nvSpPr>
        <p:spPr>
          <a:xfrm>
            <a:off x="4161906" y="4923081"/>
            <a:ext cx="1982345"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r>
              <a:rPr lang="zh-CN" altLang="en-US" sz="1600" dirty="0">
                <a:solidFill>
                  <a:schemeClr val="bg1"/>
                </a:solidFill>
                <a:cs typeface="+mn-ea"/>
                <a:sym typeface="+mn-lt"/>
              </a:rPr>
              <a:t>汇报人：</a:t>
            </a:r>
            <a:r>
              <a:rPr lang="en-US" altLang="zh-CN" sz="1600" dirty="0">
                <a:solidFill>
                  <a:schemeClr val="bg1"/>
                </a:solidFill>
                <a:cs typeface="+mn-ea"/>
                <a:sym typeface="+mn-lt"/>
              </a:rPr>
              <a:t>_</a:t>
            </a:r>
            <a:r>
              <a:rPr lang="zh-CN" altLang="en-US" sz="1600" dirty="0">
                <a:solidFill>
                  <a:schemeClr val="bg1"/>
                </a:solidFill>
                <a:cs typeface="+mn-ea"/>
                <a:sym typeface="+mn-lt"/>
              </a:rPr>
              <a:t>卡卡</a:t>
            </a:r>
            <a:r>
              <a:rPr lang="en-US" altLang="zh-CN" sz="1600" dirty="0">
                <a:solidFill>
                  <a:schemeClr val="bg1"/>
                </a:solidFill>
                <a:cs typeface="+mn-ea"/>
                <a:sym typeface="+mn-lt"/>
              </a:rPr>
              <a:t>­­_KK</a:t>
            </a:r>
            <a:endParaRPr lang="zh-CN" altLang="en-US" sz="1600" dirty="0">
              <a:solidFill>
                <a:schemeClr val="bg1"/>
              </a:solidFill>
              <a:cs typeface="+mn-ea"/>
              <a:sym typeface="+mn-lt"/>
            </a:endParaRPr>
          </a:p>
        </p:txBody>
      </p:sp>
      <p:sp>
        <p:nvSpPr>
          <p:cNvPr id="7" name="">
            <a:extLst>
              <a:ext uri="{FF2B5EF4-FFF2-40B4-BE49-F238E27FC236}">
                <a16:creationId xmlns:a16="http://schemas.microsoft.com/office/drawing/2014/main" id="{8A4A0392-84F6-B5DD-672A-1E0E9B79041F}"/>
              </a:ext>
            </a:extLst>
          </p:cNvPr>
          <p:cNvSpPr/>
          <p:nvPr/>
        </p:nvSpPr>
        <p:spPr>
          <a:xfrm rot="5400000">
            <a:off x="6425851" y="5003329"/>
            <a:ext cx="246221" cy="8572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
            <a:extLst>
              <a:ext uri="{FF2B5EF4-FFF2-40B4-BE49-F238E27FC236}">
                <a16:creationId xmlns:a16="http://schemas.microsoft.com/office/drawing/2014/main" id="{659B70C4-E42A-86EA-6DFC-9130960F71E4}"/>
              </a:ext>
            </a:extLst>
          </p:cNvPr>
          <p:cNvSpPr/>
          <p:nvPr/>
        </p:nvSpPr>
        <p:spPr>
          <a:xfrm>
            <a:off x="6611192" y="4923081"/>
            <a:ext cx="1982345"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r>
              <a:rPr lang="zh-CN" altLang="en-US" sz="1600" dirty="0">
                <a:solidFill>
                  <a:schemeClr val="bg1"/>
                </a:solidFill>
                <a:cs typeface="+mn-ea"/>
                <a:sym typeface="+mn-lt"/>
              </a:rPr>
              <a:t>汇报人：设计部</a:t>
            </a:r>
          </a:p>
        </p:txBody>
      </p:sp>
    </p:spTree>
    <p:extLst>
      <p:ext uri="{BB962C8B-B14F-4D97-AF65-F5344CB8AC3E}">
        <p14:creationId xmlns:p14="http://schemas.microsoft.com/office/powerpoint/2010/main" val="133033486"/>
      </p:ext>
    </p:extLst>
  </p:cSld>
  <p:clrMapOvr>
    <a:masterClrMapping/>
  </p:clrMapOvr>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
            <a:extLst>
              <a:ext uri="{FF2B5EF4-FFF2-40B4-BE49-F238E27FC236}">
                <a16:creationId xmlns:a16="http://schemas.microsoft.com/office/drawing/2014/main" id="{4407F333-E321-8F08-2F27-2FD0B9486314}"/>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工作成果展示</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Presentation of work results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
            <a:extLst>
              <a:ext uri="{FF2B5EF4-FFF2-40B4-BE49-F238E27FC236}">
                <a16:creationId xmlns:a16="http://schemas.microsoft.com/office/drawing/2014/main" id="{8E52FA16-FE78-00AB-F926-218491061720}"/>
              </a:ext>
            </a:extLst>
          </p:cNvPr>
          <p:cNvSpPr/>
          <p:nvPr/>
        </p:nvSpPr>
        <p:spPr>
          <a:xfrm>
            <a:off x="556260" y="2179607"/>
            <a:ext cx="11079480" cy="1249393"/>
          </a:xfrm>
          <a:prstGeom prst="roundRect">
            <a:avLst>
              <a:gd name="adj" fmla="val 50000"/>
            </a:avLst>
          </a:prstGeom>
          <a:gradFill flip="none" rotWithShape="1">
            <a:gsLst>
              <a:gs pos="0">
                <a:schemeClr val="accent1">
                  <a:alpha val="25000"/>
                </a:schemeClr>
              </a:gs>
              <a:gs pos="100000">
                <a:schemeClr val="accent2">
                  <a:alpha val="25000"/>
                </a:schemeClr>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dirty="0">
              <a:cs typeface="+mn-ea"/>
              <a:sym typeface="+mn-lt"/>
            </a:endParaRPr>
          </a:p>
        </p:txBody>
      </p:sp>
      <p:sp>
        <p:nvSpPr>
          <p:cNvPr id="9" name="">
            <a:extLst>
              <a:ext uri="{FF2B5EF4-FFF2-40B4-BE49-F238E27FC236}">
                <a16:creationId xmlns:a16="http://schemas.microsoft.com/office/drawing/2014/main" id="{4BF5C441-03B1-268A-9EF5-2A579D768FA9}"/>
              </a:ext>
            </a:extLst>
          </p:cNvPr>
          <p:cNvSpPr txBox="1"/>
          <p:nvPr/>
        </p:nvSpPr>
        <p:spPr>
          <a:xfrm>
            <a:off x="923203" y="2443846"/>
            <a:ext cx="2423123" cy="720912"/>
          </a:xfrm>
          <a:prstGeom prst="roundRect">
            <a:avLst>
              <a:gd name="adj" fmla="val 50000"/>
            </a:avLst>
          </a:pr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zh-CN"/>
            </a:defPPr>
            <a:lvl1pPr algn="ctr" defTabSz="1955751">
              <a:lnSpc>
                <a:spcPct val="90000"/>
              </a:lnSpc>
              <a:spcBef>
                <a:spcPct val="0"/>
              </a:spcBef>
              <a:spcAft>
                <a:spcPct val="35000"/>
              </a:spcAft>
              <a:defRPr sz="4400">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endParaRPr lang="zh-CN" altLang="en-US" dirty="0">
              <a:sym typeface="+mn-lt"/>
            </a:endParaRPr>
          </a:p>
        </p:txBody>
      </p:sp>
      <p:sp>
        <p:nvSpPr>
          <p:cNvPr id="11" name="">
            <a:extLst>
              <a:ext uri="{FF2B5EF4-FFF2-40B4-BE49-F238E27FC236}">
                <a16:creationId xmlns:a16="http://schemas.microsoft.com/office/drawing/2014/main" id="{AE08ADD7-49AC-AD97-7B59-AA34B17D39DE}"/>
              </a:ext>
            </a:extLst>
          </p:cNvPr>
          <p:cNvSpPr txBox="1"/>
          <p:nvPr/>
        </p:nvSpPr>
        <p:spPr>
          <a:xfrm>
            <a:off x="3590265" y="2443846"/>
            <a:ext cx="2423123" cy="720912"/>
          </a:xfrm>
          <a:prstGeom prst="roundRect">
            <a:avLst>
              <a:gd name="adj" fmla="val 50000"/>
            </a:avLst>
          </a:pr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zh-CN"/>
            </a:defPPr>
            <a:lvl1pPr algn="ctr" defTabSz="1955751">
              <a:lnSpc>
                <a:spcPct val="90000"/>
              </a:lnSpc>
              <a:spcBef>
                <a:spcPct val="0"/>
              </a:spcBef>
              <a:spcAft>
                <a:spcPct val="35000"/>
              </a:spcAft>
              <a:defRPr sz="4400">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endParaRPr lang="zh-CN" altLang="en-US" dirty="0">
              <a:sym typeface="+mn-lt"/>
            </a:endParaRPr>
          </a:p>
        </p:txBody>
      </p:sp>
      <p:sp>
        <p:nvSpPr>
          <p:cNvPr id="12" name="">
            <a:extLst>
              <a:ext uri="{FF2B5EF4-FFF2-40B4-BE49-F238E27FC236}">
                <a16:creationId xmlns:a16="http://schemas.microsoft.com/office/drawing/2014/main" id="{59A292F9-D1F9-BC94-C514-95A3B7FBA06F}"/>
              </a:ext>
            </a:extLst>
          </p:cNvPr>
          <p:cNvSpPr txBox="1"/>
          <p:nvPr/>
        </p:nvSpPr>
        <p:spPr>
          <a:xfrm>
            <a:off x="6257327" y="2443846"/>
            <a:ext cx="2423123" cy="720912"/>
          </a:xfrm>
          <a:prstGeom prst="roundRect">
            <a:avLst>
              <a:gd name="adj" fmla="val 50000"/>
            </a:avLst>
          </a:pr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zh-CN"/>
            </a:defPPr>
            <a:lvl1pPr algn="ctr" defTabSz="1955751">
              <a:lnSpc>
                <a:spcPct val="90000"/>
              </a:lnSpc>
              <a:spcBef>
                <a:spcPct val="0"/>
              </a:spcBef>
              <a:spcAft>
                <a:spcPct val="35000"/>
              </a:spcAft>
              <a:defRPr sz="4400">
                <a:solidFill>
                  <a:schemeClr val="lt1"/>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endParaRPr lang="zh-CN" altLang="en-US" dirty="0">
              <a:sym typeface="+mn-lt"/>
            </a:endParaRPr>
          </a:p>
        </p:txBody>
      </p:sp>
      <p:sp>
        <p:nvSpPr>
          <p:cNvPr id="13" name="">
            <a:extLst>
              <a:ext uri="{FF2B5EF4-FFF2-40B4-BE49-F238E27FC236}">
                <a16:creationId xmlns:a16="http://schemas.microsoft.com/office/drawing/2014/main" id="{398855BA-4929-C778-6EB1-F207DBE48FBC}"/>
              </a:ext>
            </a:extLst>
          </p:cNvPr>
          <p:cNvSpPr txBox="1"/>
          <p:nvPr/>
        </p:nvSpPr>
        <p:spPr>
          <a:xfrm>
            <a:off x="1452790" y="4172516"/>
            <a:ext cx="2021930" cy="1298817"/>
          </a:xfrm>
          <a:prstGeom prst="rect">
            <a:avLst/>
          </a:prstGeom>
          <a:noFill/>
        </p:spPr>
        <p:txBody>
          <a:bodyPr wrap="square">
            <a:spAutoFit/>
          </a:body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
        <p:nvSpPr>
          <p:cNvPr id="14" name="">
            <a:extLst>
              <a:ext uri="{FF2B5EF4-FFF2-40B4-BE49-F238E27FC236}">
                <a16:creationId xmlns:a16="http://schemas.microsoft.com/office/drawing/2014/main" id="{089F72B1-2993-AFD7-5C63-F6980B6BE55B}"/>
              </a:ext>
            </a:extLst>
          </p:cNvPr>
          <p:cNvSpPr txBox="1"/>
          <p:nvPr/>
        </p:nvSpPr>
        <p:spPr>
          <a:xfrm>
            <a:off x="1405767" y="3826699"/>
            <a:ext cx="1361827" cy="371792"/>
          </a:xfrm>
          <a:prstGeom prst="roundRect">
            <a:avLst>
              <a:gd name="adj" fmla="val 50000"/>
            </a:avLst>
          </a:prstGeom>
          <a:noFill/>
          <a:ln>
            <a:solidFill>
              <a:schemeClr val="bg1"/>
            </a:solidFill>
          </a:ln>
        </p:spPr>
        <p:txBody>
          <a:bodyPr wrap="square" lIns="0" tIns="18000" rIns="0" bIns="0" anchor="ctr">
            <a:spAutoFit/>
          </a:bodyPr>
          <a:lstStyle/>
          <a:p>
            <a:pPr algn="ctr"/>
            <a:endParaRPr lang="zh-CN" altLang="en-US" sz="1600" dirty="0">
              <a:solidFill>
                <a:schemeClr val="bg1"/>
              </a:solidFill>
              <a:cs typeface="+mn-ea"/>
              <a:sym typeface="+mn-lt"/>
            </a:endParaRPr>
          </a:p>
        </p:txBody>
      </p:sp>
      <p:sp>
        <p:nvSpPr>
          <p:cNvPr id="16" name="">
            <a:extLst>
              <a:ext uri="{FF2B5EF4-FFF2-40B4-BE49-F238E27FC236}">
                <a16:creationId xmlns:a16="http://schemas.microsoft.com/office/drawing/2014/main" id="{FEA8A172-A730-413B-406F-C4DDC361F320}"/>
              </a:ext>
            </a:extLst>
          </p:cNvPr>
          <p:cNvSpPr txBox="1"/>
          <p:nvPr/>
        </p:nvSpPr>
        <p:spPr>
          <a:xfrm>
            <a:off x="4101256" y="3826699"/>
            <a:ext cx="1361827" cy="371792"/>
          </a:xfrm>
          <a:prstGeom prst="roundRect">
            <a:avLst>
              <a:gd name="adj" fmla="val 50000"/>
            </a:avLst>
          </a:prstGeom>
          <a:noFill/>
          <a:ln>
            <a:solidFill>
              <a:schemeClr val="bg1"/>
            </a:solidFill>
          </a:ln>
        </p:spPr>
        <p:txBody>
          <a:bodyPr wrap="square" lIns="0" tIns="18000" rIns="0" bIns="0" anchor="ctr">
            <a:spAutoFit/>
          </a:bodyPr>
          <a:lstStyle>
            <a:defPPr>
              <a:defRPr lang="zh-CN"/>
            </a:defPPr>
            <a:lvl1pPr algn="ctr">
              <a:defRPr sz="1200">
                <a:solidFill>
                  <a:schemeClr val="bg1"/>
                </a:solidFill>
              </a:defRPr>
            </a:lvl1pPr>
          </a:lstStyle>
          <a:p>
            <a:pPr/>
            <a:endParaRPr lang="zh-CN" altLang="en-US" sz="1600" dirty="0">
              <a:cs typeface="+mn-ea"/>
              <a:sym typeface="+mn-lt"/>
            </a:endParaRPr>
          </a:p>
        </p:txBody>
      </p:sp>
      <p:sp>
        <p:nvSpPr>
          <p:cNvPr id="18" name="">
            <a:extLst>
              <a:ext uri="{FF2B5EF4-FFF2-40B4-BE49-F238E27FC236}">
                <a16:creationId xmlns:a16="http://schemas.microsoft.com/office/drawing/2014/main" id="{077455C2-3312-B662-86A5-77A51BADF1E7}"/>
              </a:ext>
            </a:extLst>
          </p:cNvPr>
          <p:cNvSpPr txBox="1"/>
          <p:nvPr/>
        </p:nvSpPr>
        <p:spPr>
          <a:xfrm>
            <a:off x="6759694" y="3826699"/>
            <a:ext cx="1361827" cy="371792"/>
          </a:xfrm>
          <a:prstGeom prst="roundRect">
            <a:avLst>
              <a:gd name="adj" fmla="val 50000"/>
            </a:avLst>
          </a:prstGeom>
          <a:noFill/>
          <a:ln>
            <a:solidFill>
              <a:schemeClr val="bg1"/>
            </a:solidFill>
          </a:ln>
        </p:spPr>
        <p:txBody>
          <a:bodyPr wrap="square" lIns="0" tIns="18000" rIns="0" bIns="0" anchor="ctr">
            <a:spAutoFit/>
          </a:bodyPr>
          <a:lstStyle>
            <a:defPPr>
              <a:defRPr lang="zh-CN"/>
            </a:defPPr>
            <a:lvl1pPr algn="ctr">
              <a:defRPr sz="1200">
                <a:solidFill>
                  <a:schemeClr val="bg1"/>
                </a:solidFill>
              </a:defRPr>
            </a:lvl1pPr>
          </a:lstStyle>
          <a:p>
            <a:pPr/>
            <a:endParaRPr lang="zh-CN" altLang="en-US" sz="1600" dirty="0">
              <a:cs typeface="+mn-ea"/>
              <a:sym typeface="+mn-lt"/>
            </a:endParaRPr>
          </a:p>
        </p:txBody>
      </p:sp>
      <p:sp>
        <p:nvSpPr>
          <p:cNvPr id="19" name="">
            <a:extLst>
              <a:ext uri="{FF2B5EF4-FFF2-40B4-BE49-F238E27FC236}">
                <a16:creationId xmlns:a16="http://schemas.microsoft.com/office/drawing/2014/main" id="{8C57424F-2965-17C0-A3FF-822ED4C4E698}"/>
              </a:ext>
            </a:extLst>
          </p:cNvPr>
          <p:cNvSpPr txBox="1"/>
          <p:nvPr/>
        </p:nvSpPr>
        <p:spPr>
          <a:xfrm>
            <a:off x="8893860" y="2443846"/>
            <a:ext cx="2423123" cy="720912"/>
          </a:xfrm>
          <a:prstGeom prst="roundRect">
            <a:avLst>
              <a:gd name="adj" fmla="val 50000"/>
            </a:avLst>
          </a:pr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zh-CN"/>
            </a:defPPr>
            <a:lvl1pPr algn="ctr" defTabSz="1955751">
              <a:lnSpc>
                <a:spcPct val="90000"/>
              </a:lnSpc>
              <a:spcBef>
                <a:spcPct val="0"/>
              </a:spcBef>
              <a:spcAft>
                <a:spcPct val="35000"/>
              </a:spcAft>
              <a:defRPr sz="4400">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endParaRPr lang="zh-CN" altLang="en-US" dirty="0">
              <a:sym typeface="+mn-lt"/>
            </a:endParaRPr>
          </a:p>
        </p:txBody>
      </p:sp>
      <p:sp>
        <p:nvSpPr>
          <p:cNvPr id="22" name="">
            <a:extLst>
              <a:ext uri="{FF2B5EF4-FFF2-40B4-BE49-F238E27FC236}">
                <a16:creationId xmlns:a16="http://schemas.microsoft.com/office/drawing/2014/main" id="{5356D70F-840C-63A9-5729-108EA779AF5C}"/>
              </a:ext>
            </a:extLst>
          </p:cNvPr>
          <p:cNvSpPr txBox="1"/>
          <p:nvPr/>
        </p:nvSpPr>
        <p:spPr>
          <a:xfrm>
            <a:off x="9396228" y="3826699"/>
            <a:ext cx="1361827" cy="371792"/>
          </a:xfrm>
          <a:prstGeom prst="roundRect">
            <a:avLst>
              <a:gd name="adj" fmla="val 50000"/>
            </a:avLst>
          </a:prstGeom>
          <a:noFill/>
          <a:ln>
            <a:solidFill>
              <a:schemeClr val="bg1"/>
            </a:solidFill>
          </a:ln>
        </p:spPr>
        <p:txBody>
          <a:bodyPr wrap="square" lIns="0" tIns="18000" rIns="0" bIns="0" anchor="ctr">
            <a:spAutoFit/>
          </a:bodyPr>
          <a:lstStyle>
            <a:defPPr>
              <a:defRPr lang="zh-CN"/>
            </a:defPPr>
            <a:lvl1pPr algn="ctr">
              <a:defRPr sz="1200">
                <a:solidFill>
                  <a:schemeClr val="bg1"/>
                </a:solidFill>
              </a:defRPr>
            </a:lvl1pPr>
          </a:lstStyle>
          <a:p>
            <a:pPr/>
            <a:endParaRPr lang="zh-CN" altLang="en-US" sz="1600" dirty="0">
              <a:cs typeface="+mn-ea"/>
              <a:sym typeface="+mn-lt"/>
            </a:endParaRPr>
          </a:p>
        </p:txBody>
      </p:sp>
      <p:cxnSp>
        <p:nvCxnSpPr>
          <p:cNvPr id="23" name="">
            <a:extLst>
              <a:ext uri="{FF2B5EF4-FFF2-40B4-BE49-F238E27FC236}">
                <a16:creationId xmlns:a16="http://schemas.microsoft.com/office/drawing/2014/main" id="{D2E2562B-7B1B-6C8C-1BF5-044C8EE07E45}"/>
              </a:ext>
            </a:extLst>
          </p:cNvPr>
          <p:cNvCxnSpPr>
            <a:cxnSpLocks/>
          </p:cNvCxnSpPr>
          <p:nvPr/>
        </p:nvCxnSpPr>
        <p:spPr>
          <a:xfrm rot="10800000">
            <a:off x="1229775" y="3164758"/>
            <a:ext cx="175992" cy="859556"/>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
            <a:extLst>
              <a:ext uri="{FF2B5EF4-FFF2-40B4-BE49-F238E27FC236}">
                <a16:creationId xmlns:a16="http://schemas.microsoft.com/office/drawing/2014/main" id="{65AB1AE6-4E62-5EF6-F600-9434A78FF0C9}"/>
              </a:ext>
            </a:extLst>
          </p:cNvPr>
          <p:cNvCxnSpPr>
            <a:cxnSpLocks/>
          </p:cNvCxnSpPr>
          <p:nvPr/>
        </p:nvCxnSpPr>
        <p:spPr>
          <a:xfrm rot="10800000">
            <a:off x="3925264" y="3164758"/>
            <a:ext cx="175992" cy="859556"/>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
            <a:extLst>
              <a:ext uri="{FF2B5EF4-FFF2-40B4-BE49-F238E27FC236}">
                <a16:creationId xmlns:a16="http://schemas.microsoft.com/office/drawing/2014/main" id="{D0E5DF1D-914D-3219-B284-9E53DDF293C7}"/>
              </a:ext>
            </a:extLst>
          </p:cNvPr>
          <p:cNvCxnSpPr>
            <a:cxnSpLocks/>
          </p:cNvCxnSpPr>
          <p:nvPr/>
        </p:nvCxnSpPr>
        <p:spPr>
          <a:xfrm rot="10800000">
            <a:off x="6583702" y="3164758"/>
            <a:ext cx="175992" cy="859556"/>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
            <a:extLst>
              <a:ext uri="{FF2B5EF4-FFF2-40B4-BE49-F238E27FC236}">
                <a16:creationId xmlns:a16="http://schemas.microsoft.com/office/drawing/2014/main" id="{9E2178E6-E623-8964-C69C-568918BC5728}"/>
              </a:ext>
            </a:extLst>
          </p:cNvPr>
          <p:cNvCxnSpPr>
            <a:cxnSpLocks/>
          </p:cNvCxnSpPr>
          <p:nvPr/>
        </p:nvCxnSpPr>
        <p:spPr>
          <a:xfrm rot="10800000">
            <a:off x="9220236" y="3164758"/>
            <a:ext cx="175992" cy="859556"/>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
            <a:extLst>
              <a:ext uri="{FF2B5EF4-FFF2-40B4-BE49-F238E27FC236}">
                <a16:creationId xmlns:a16="http://schemas.microsoft.com/office/drawing/2014/main" id="{A00518A9-0C64-9069-1324-BE4B7D4ED6D6}"/>
              </a:ext>
            </a:extLst>
          </p:cNvPr>
          <p:cNvSpPr txBox="1"/>
          <p:nvPr/>
        </p:nvSpPr>
        <p:spPr>
          <a:xfrm>
            <a:off x="971388" y="2650414"/>
            <a:ext cx="2326752" cy="307777"/>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2000" dirty="0">
                <a:solidFill>
                  <a:schemeClr val="bg1"/>
                </a:solidFill>
                <a:latin typeface="+mn-lt"/>
                <a:ea typeface="+mn-ea"/>
                <a:cs typeface="+mn-ea"/>
                <a:sym typeface="+mn-lt"/>
              </a:rPr>
              <a:t>这里输入二级标题</a:t>
            </a:r>
          </a:p>
        </p:txBody>
      </p:sp>
      <p:sp>
        <p:nvSpPr>
          <p:cNvPr id="28" name="">
            <a:extLst>
              <a:ext uri="{FF2B5EF4-FFF2-40B4-BE49-F238E27FC236}">
                <a16:creationId xmlns:a16="http://schemas.microsoft.com/office/drawing/2014/main" id="{11E7D389-29BA-F296-FFEC-8D3B5167767A}"/>
              </a:ext>
            </a:extLst>
          </p:cNvPr>
          <p:cNvSpPr txBox="1"/>
          <p:nvPr/>
        </p:nvSpPr>
        <p:spPr>
          <a:xfrm>
            <a:off x="6305512" y="2650414"/>
            <a:ext cx="2326752" cy="307777"/>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2000" dirty="0">
                <a:solidFill>
                  <a:schemeClr val="bg1"/>
                </a:solidFill>
                <a:latin typeface="+mn-lt"/>
                <a:ea typeface="+mn-ea"/>
                <a:cs typeface="+mn-ea"/>
                <a:sym typeface="+mn-lt"/>
              </a:rPr>
              <a:t>这里输入二级标题</a:t>
            </a:r>
          </a:p>
        </p:txBody>
      </p:sp>
      <p:sp>
        <p:nvSpPr>
          <p:cNvPr id="29" name="">
            <a:extLst>
              <a:ext uri="{FF2B5EF4-FFF2-40B4-BE49-F238E27FC236}">
                <a16:creationId xmlns:a16="http://schemas.microsoft.com/office/drawing/2014/main" id="{B1AF7FF7-2264-492E-4789-4E7D933FF130}"/>
              </a:ext>
            </a:extLst>
          </p:cNvPr>
          <p:cNvSpPr txBox="1"/>
          <p:nvPr/>
        </p:nvSpPr>
        <p:spPr>
          <a:xfrm>
            <a:off x="3638450" y="2650414"/>
            <a:ext cx="2326752" cy="307777"/>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2000" dirty="0">
                <a:solidFill>
                  <a:schemeClr val="bg1"/>
                </a:solidFill>
                <a:latin typeface="+mn-lt"/>
                <a:ea typeface="+mn-ea"/>
                <a:cs typeface="+mn-ea"/>
                <a:sym typeface="+mn-lt"/>
              </a:rPr>
              <a:t>这里输入二级标题</a:t>
            </a:r>
          </a:p>
        </p:txBody>
      </p:sp>
      <p:sp>
        <p:nvSpPr>
          <p:cNvPr id="30" name="">
            <a:extLst>
              <a:ext uri="{FF2B5EF4-FFF2-40B4-BE49-F238E27FC236}">
                <a16:creationId xmlns:a16="http://schemas.microsoft.com/office/drawing/2014/main" id="{D82BBCC8-4DD0-86B0-351B-043CA05850D9}"/>
              </a:ext>
            </a:extLst>
          </p:cNvPr>
          <p:cNvSpPr txBox="1"/>
          <p:nvPr/>
        </p:nvSpPr>
        <p:spPr>
          <a:xfrm>
            <a:off x="8942045" y="2650414"/>
            <a:ext cx="2326752" cy="307777"/>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2000" dirty="0">
                <a:solidFill>
                  <a:schemeClr val="bg1"/>
                </a:solidFill>
                <a:latin typeface="+mn-lt"/>
                <a:ea typeface="+mn-ea"/>
                <a:cs typeface="+mn-ea"/>
                <a:sym typeface="+mn-lt"/>
              </a:rPr>
              <a:t>这里输入二级标题</a:t>
            </a:r>
          </a:p>
        </p:txBody>
      </p:sp>
      <p:sp>
        <p:nvSpPr>
          <p:cNvPr id="31" name="">
            <a:extLst>
              <a:ext uri="{FF2B5EF4-FFF2-40B4-BE49-F238E27FC236}">
                <a16:creationId xmlns:a16="http://schemas.microsoft.com/office/drawing/2014/main" id="{A88A8CF6-2D18-4D57-DB4B-3D33686724A4}"/>
              </a:ext>
            </a:extLst>
          </p:cNvPr>
          <p:cNvSpPr txBox="1"/>
          <p:nvPr/>
        </p:nvSpPr>
        <p:spPr>
          <a:xfrm>
            <a:off x="1511060" y="3889484"/>
            <a:ext cx="1151241" cy="246221"/>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1600" dirty="0">
                <a:solidFill>
                  <a:schemeClr val="bg1"/>
                </a:solidFill>
                <a:latin typeface="+mn-lt"/>
                <a:ea typeface="+mn-ea"/>
                <a:cs typeface="+mn-ea"/>
                <a:sym typeface="+mn-lt"/>
              </a:rPr>
              <a:t>小标题</a:t>
            </a:r>
          </a:p>
        </p:txBody>
      </p:sp>
      <p:sp>
        <p:nvSpPr>
          <p:cNvPr id="32" name="">
            <a:extLst>
              <a:ext uri="{FF2B5EF4-FFF2-40B4-BE49-F238E27FC236}">
                <a16:creationId xmlns:a16="http://schemas.microsoft.com/office/drawing/2014/main" id="{68960DD6-E8E7-2102-0C8E-23A8225AE0AC}"/>
              </a:ext>
            </a:extLst>
          </p:cNvPr>
          <p:cNvSpPr txBox="1"/>
          <p:nvPr/>
        </p:nvSpPr>
        <p:spPr>
          <a:xfrm>
            <a:off x="6864987" y="3889484"/>
            <a:ext cx="1151241" cy="246221"/>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1600" dirty="0">
                <a:solidFill>
                  <a:schemeClr val="bg1"/>
                </a:solidFill>
                <a:latin typeface="+mn-lt"/>
                <a:ea typeface="+mn-ea"/>
                <a:cs typeface="+mn-ea"/>
                <a:sym typeface="+mn-lt"/>
              </a:rPr>
              <a:t>小标题</a:t>
            </a:r>
          </a:p>
        </p:txBody>
      </p:sp>
      <p:sp>
        <p:nvSpPr>
          <p:cNvPr id="33" name="">
            <a:extLst>
              <a:ext uri="{FF2B5EF4-FFF2-40B4-BE49-F238E27FC236}">
                <a16:creationId xmlns:a16="http://schemas.microsoft.com/office/drawing/2014/main" id="{B6B426C0-C7CD-E719-9750-B5BF48CCD999}"/>
              </a:ext>
            </a:extLst>
          </p:cNvPr>
          <p:cNvSpPr txBox="1"/>
          <p:nvPr/>
        </p:nvSpPr>
        <p:spPr>
          <a:xfrm>
            <a:off x="4206549" y="3894900"/>
            <a:ext cx="1151241" cy="246221"/>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1600" dirty="0">
                <a:solidFill>
                  <a:schemeClr val="bg1"/>
                </a:solidFill>
                <a:latin typeface="+mn-lt"/>
                <a:ea typeface="+mn-ea"/>
                <a:cs typeface="+mn-ea"/>
                <a:sym typeface="+mn-lt"/>
              </a:rPr>
              <a:t>小标题</a:t>
            </a:r>
          </a:p>
        </p:txBody>
      </p:sp>
      <p:sp>
        <p:nvSpPr>
          <p:cNvPr id="34" name="">
            <a:extLst>
              <a:ext uri="{FF2B5EF4-FFF2-40B4-BE49-F238E27FC236}">
                <a16:creationId xmlns:a16="http://schemas.microsoft.com/office/drawing/2014/main" id="{C2FDF1C9-2201-9129-14DB-77CAA0CCB650}"/>
              </a:ext>
            </a:extLst>
          </p:cNvPr>
          <p:cNvSpPr txBox="1"/>
          <p:nvPr/>
        </p:nvSpPr>
        <p:spPr>
          <a:xfrm>
            <a:off x="9501521" y="3889484"/>
            <a:ext cx="1151241" cy="246221"/>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1600" dirty="0">
                <a:solidFill>
                  <a:schemeClr val="bg1"/>
                </a:solidFill>
                <a:latin typeface="+mn-lt"/>
                <a:ea typeface="+mn-ea"/>
                <a:cs typeface="+mn-ea"/>
                <a:sym typeface="+mn-lt"/>
              </a:rPr>
              <a:t>小标题</a:t>
            </a:r>
          </a:p>
        </p:txBody>
      </p:sp>
      <p:sp>
        <p:nvSpPr>
          <p:cNvPr id="35" name="">
            <a:extLst>
              <a:ext uri="{FF2B5EF4-FFF2-40B4-BE49-F238E27FC236}">
                <a16:creationId xmlns:a16="http://schemas.microsoft.com/office/drawing/2014/main" id="{17F03A18-02E7-ABDE-F88D-0C6F7E83B973}"/>
              </a:ext>
            </a:extLst>
          </p:cNvPr>
          <p:cNvSpPr/>
          <p:nvPr/>
        </p:nvSpPr>
        <p:spPr>
          <a:xfrm flipH="1">
            <a:off x="1182750" y="3751376"/>
            <a:ext cx="94045" cy="9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6" name="">
            <a:extLst>
              <a:ext uri="{FF2B5EF4-FFF2-40B4-BE49-F238E27FC236}">
                <a16:creationId xmlns:a16="http://schemas.microsoft.com/office/drawing/2014/main" id="{55187912-7972-9D69-734F-082AEAF6367F}"/>
              </a:ext>
            </a:extLst>
          </p:cNvPr>
          <p:cNvSpPr/>
          <p:nvPr/>
        </p:nvSpPr>
        <p:spPr>
          <a:xfrm flipH="1">
            <a:off x="3878239" y="3751376"/>
            <a:ext cx="94045" cy="9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7" name="">
            <a:extLst>
              <a:ext uri="{FF2B5EF4-FFF2-40B4-BE49-F238E27FC236}">
                <a16:creationId xmlns:a16="http://schemas.microsoft.com/office/drawing/2014/main" id="{EDC5F3D2-51FC-3385-74C0-034DD1119F33}"/>
              </a:ext>
            </a:extLst>
          </p:cNvPr>
          <p:cNvSpPr/>
          <p:nvPr/>
        </p:nvSpPr>
        <p:spPr>
          <a:xfrm flipH="1">
            <a:off x="6536677" y="3751376"/>
            <a:ext cx="94045" cy="9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38" name="">
            <a:extLst>
              <a:ext uri="{FF2B5EF4-FFF2-40B4-BE49-F238E27FC236}">
                <a16:creationId xmlns:a16="http://schemas.microsoft.com/office/drawing/2014/main" id="{4301EDE1-6BC9-BCBC-D307-640CAAAD5DCE}"/>
              </a:ext>
            </a:extLst>
          </p:cNvPr>
          <p:cNvSpPr/>
          <p:nvPr/>
        </p:nvSpPr>
        <p:spPr>
          <a:xfrm flipH="1">
            <a:off x="9173211" y="3751376"/>
            <a:ext cx="94045" cy="98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0" name="">
            <a:extLst>
              <a:ext uri="{FF2B5EF4-FFF2-40B4-BE49-F238E27FC236}">
                <a16:creationId xmlns:a16="http://schemas.microsoft.com/office/drawing/2014/main" id="{D01D6099-119A-DE32-DCA9-20A2F85187F1}"/>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
        <p:nvSpPr>
          <p:cNvPr id="3" name="">
            <a:extLst>
              <a:ext uri="{FF2B5EF4-FFF2-40B4-BE49-F238E27FC236}">
                <a16:creationId xmlns:a16="http://schemas.microsoft.com/office/drawing/2014/main" id="{7E2FD2AC-583B-9213-697D-42AECCEDE883}"/>
              </a:ext>
            </a:extLst>
          </p:cNvPr>
          <p:cNvSpPr txBox="1"/>
          <p:nvPr/>
        </p:nvSpPr>
        <p:spPr>
          <a:xfrm>
            <a:off x="4153768" y="4172516"/>
            <a:ext cx="2021930" cy="1298817"/>
          </a:xfrm>
          <a:prstGeom prst="rect">
            <a:avLst/>
          </a:prstGeom>
          <a:noFill/>
        </p:spPr>
        <p:txBody>
          <a:bodyPr wrap="square">
            <a:spAutoFit/>
          </a:body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
        <p:nvSpPr>
          <p:cNvPr id="10" name="">
            <a:extLst>
              <a:ext uri="{FF2B5EF4-FFF2-40B4-BE49-F238E27FC236}">
                <a16:creationId xmlns:a16="http://schemas.microsoft.com/office/drawing/2014/main" id="{A0F28B9E-D4F7-D8B2-5338-A897D22BF3D8}"/>
              </a:ext>
            </a:extLst>
          </p:cNvPr>
          <p:cNvSpPr txBox="1"/>
          <p:nvPr/>
        </p:nvSpPr>
        <p:spPr>
          <a:xfrm>
            <a:off x="6806717" y="4172516"/>
            <a:ext cx="2021930" cy="1298817"/>
          </a:xfrm>
          <a:prstGeom prst="rect">
            <a:avLst/>
          </a:prstGeom>
          <a:noFill/>
        </p:spPr>
        <p:txBody>
          <a:bodyPr wrap="square">
            <a:spAutoFit/>
          </a:body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
        <p:nvSpPr>
          <p:cNvPr id="39" name="">
            <a:extLst>
              <a:ext uri="{FF2B5EF4-FFF2-40B4-BE49-F238E27FC236}">
                <a16:creationId xmlns:a16="http://schemas.microsoft.com/office/drawing/2014/main" id="{E77FDE98-6075-6FAD-114E-5ECB48FEA872}"/>
              </a:ext>
            </a:extLst>
          </p:cNvPr>
          <p:cNvSpPr txBox="1"/>
          <p:nvPr/>
        </p:nvSpPr>
        <p:spPr>
          <a:xfrm>
            <a:off x="9443251" y="4172516"/>
            <a:ext cx="2021930" cy="1298817"/>
          </a:xfrm>
          <a:prstGeom prst="rect">
            <a:avLst/>
          </a:prstGeom>
          <a:noFill/>
        </p:spPr>
        <p:txBody>
          <a:bodyPr wrap="square">
            <a:spAutoFit/>
          </a:body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Tree>
    <p:extLst>
      <p:ext uri="{BB962C8B-B14F-4D97-AF65-F5344CB8AC3E}">
        <p14:creationId xmlns:p14="http://schemas.microsoft.com/office/powerpoint/2010/main" val="3869806353"/>
      </p:ext>
    </p:extLst>
  </p:cSld>
  <p:clrMapOvr>
    <a:masterClrMapping/>
  </p:clrMapOvr>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
            <a:extLst>
              <a:ext uri="{FF2B5EF4-FFF2-40B4-BE49-F238E27FC236}">
                <a16:creationId xmlns:a16="http://schemas.microsoft.com/office/drawing/2014/main" id="{982E40A7-520F-8DF6-BF75-17B72FF918DA}"/>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工作成果展示</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Presentation of work results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8" name="">
            <a:extLst>
              <a:ext uri="{FF2B5EF4-FFF2-40B4-BE49-F238E27FC236}">
                <a16:creationId xmlns:a16="http://schemas.microsoft.com/office/drawing/2014/main" id="{90AE4F54-2671-C4F9-BAA2-532B627D5E61}"/>
              </a:ext>
            </a:extLst>
          </p:cNvPr>
          <p:cNvSpPr/>
          <p:nvPr/>
        </p:nvSpPr>
        <p:spPr>
          <a:xfrm rot="5400000">
            <a:off x="1937907" y="1060093"/>
            <a:ext cx="1049610" cy="2277535"/>
          </a:xfrm>
          <a:custGeom>
            <a:avLst/>
            <a:gdLst>
              <a:gd name="connsiteX0" fmla="*/ 0 w 1143173"/>
              <a:gd name="connsiteY0" fmla="*/ 371036 h 2480556"/>
              <a:gd name="connsiteX1" fmla="*/ 258506 w 1143173"/>
              <a:gd name="connsiteY1" fmla="*/ 0 h 2480556"/>
              <a:gd name="connsiteX2" fmla="*/ 517012 w 1143173"/>
              <a:gd name="connsiteY2" fmla="*/ 371036 h 2480556"/>
              <a:gd name="connsiteX3" fmla="*/ 367921 w 1143173"/>
              <a:gd name="connsiteY3" fmla="*/ 371036 h 2480556"/>
              <a:gd name="connsiteX4" fmla="*/ 367921 w 1143173"/>
              <a:gd name="connsiteY4" fmla="*/ 2147526 h 2480556"/>
              <a:gd name="connsiteX5" fmla="*/ 478978 w 1143173"/>
              <a:gd name="connsiteY5" fmla="*/ 2258583 h 2480556"/>
              <a:gd name="connsiteX6" fmla="*/ 823395 w 1143173"/>
              <a:gd name="connsiteY6" fmla="*/ 2258583 h 2480556"/>
              <a:gd name="connsiteX7" fmla="*/ 934452 w 1143173"/>
              <a:gd name="connsiteY7" fmla="*/ 2147526 h 2480556"/>
              <a:gd name="connsiteX8" fmla="*/ 934452 w 1143173"/>
              <a:gd name="connsiteY8" fmla="*/ 1039913 h 2480556"/>
              <a:gd name="connsiteX9" fmla="*/ 1143173 w 1143173"/>
              <a:gd name="connsiteY9" fmla="*/ 1248634 h 2480556"/>
              <a:gd name="connsiteX10" fmla="*/ 1143173 w 1143173"/>
              <a:gd name="connsiteY10" fmla="*/ 2166826 h 2480556"/>
              <a:gd name="connsiteX11" fmla="*/ 829443 w 1143173"/>
              <a:gd name="connsiteY11" fmla="*/ 2480556 h 2480556"/>
              <a:gd name="connsiteX12" fmla="*/ 472929 w 1143173"/>
              <a:gd name="connsiteY12" fmla="*/ 2480556 h 2480556"/>
              <a:gd name="connsiteX13" fmla="*/ 159199 w 1143173"/>
              <a:gd name="connsiteY13" fmla="*/ 2166826 h 2480556"/>
              <a:gd name="connsiteX14" fmla="*/ 159199 w 1143173"/>
              <a:gd name="connsiteY14" fmla="*/ 371036 h 248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173" h="2480556">
                <a:moveTo>
                  <a:pt x="0" y="371036"/>
                </a:moveTo>
                <a:lnTo>
                  <a:pt x="258506" y="0"/>
                </a:lnTo>
                <a:lnTo>
                  <a:pt x="517012" y="371036"/>
                </a:lnTo>
                <a:lnTo>
                  <a:pt x="367921" y="371036"/>
                </a:lnTo>
                <a:lnTo>
                  <a:pt x="367921" y="2147526"/>
                </a:lnTo>
                <a:cubicBezTo>
                  <a:pt x="367921" y="2208861"/>
                  <a:pt x="417643" y="2258583"/>
                  <a:pt x="478978" y="2258583"/>
                </a:cubicBezTo>
                <a:lnTo>
                  <a:pt x="823395" y="2258583"/>
                </a:lnTo>
                <a:cubicBezTo>
                  <a:pt x="884730" y="2258583"/>
                  <a:pt x="934452" y="2208861"/>
                  <a:pt x="934452" y="2147526"/>
                </a:cubicBezTo>
                <a:lnTo>
                  <a:pt x="934452" y="1039913"/>
                </a:lnTo>
                <a:lnTo>
                  <a:pt x="1143173" y="1248634"/>
                </a:lnTo>
                <a:lnTo>
                  <a:pt x="1143173" y="2166826"/>
                </a:lnTo>
                <a:cubicBezTo>
                  <a:pt x="1143173" y="2340094"/>
                  <a:pt x="1002711" y="2480556"/>
                  <a:pt x="829443" y="2480556"/>
                </a:cubicBezTo>
                <a:lnTo>
                  <a:pt x="472929" y="2480556"/>
                </a:lnTo>
                <a:cubicBezTo>
                  <a:pt x="299661" y="2480556"/>
                  <a:pt x="159199" y="2340094"/>
                  <a:pt x="159199" y="2166826"/>
                </a:cubicBezTo>
                <a:lnTo>
                  <a:pt x="159199" y="371036"/>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dirty="0">
              <a:solidFill>
                <a:schemeClr val="lt1"/>
              </a:solidFill>
              <a:cs typeface="+mn-ea"/>
              <a:sym typeface="+mn-lt"/>
            </a:endParaRPr>
          </a:p>
        </p:txBody>
      </p:sp>
      <p:sp>
        <p:nvSpPr>
          <p:cNvPr id="29" name="">
            <a:extLst>
              <a:ext uri="{FF2B5EF4-FFF2-40B4-BE49-F238E27FC236}">
                <a16:creationId xmlns:a16="http://schemas.microsoft.com/office/drawing/2014/main" id="{0C65E4A1-3752-AC26-184A-C66F04087B13}"/>
              </a:ext>
            </a:extLst>
          </p:cNvPr>
          <p:cNvSpPr/>
          <p:nvPr/>
        </p:nvSpPr>
        <p:spPr>
          <a:xfrm>
            <a:off x="1405795" y="2004223"/>
            <a:ext cx="817632" cy="492443"/>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01</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sp>
        <p:nvSpPr>
          <p:cNvPr id="30" name="">
            <a:extLst>
              <a:ext uri="{FF2B5EF4-FFF2-40B4-BE49-F238E27FC236}">
                <a16:creationId xmlns:a16="http://schemas.microsoft.com/office/drawing/2014/main" id="{928DD697-3B2B-1767-D074-2870A299F287}"/>
              </a:ext>
            </a:extLst>
          </p:cNvPr>
          <p:cNvSpPr/>
          <p:nvPr/>
        </p:nvSpPr>
        <p:spPr>
          <a:xfrm>
            <a:off x="3758639" y="1689376"/>
            <a:ext cx="476280" cy="476280"/>
          </a:xfrm>
          <a:prstGeom prst="ellipse">
            <a:avLst/>
          </a:prstGeom>
          <a:solidFill>
            <a:schemeClr val="accent2"/>
          </a:solidFill>
          <a:ln w="25400" cap="flat" cmpd="sng" algn="ctr">
            <a:noFill/>
            <a:prstDash val="solid"/>
          </a:ln>
          <a:effectLst/>
        </p:spPr>
        <p:txBody>
          <a:bodyPr rtlCol="0" anchor="ctr"/>
          <a:lstStyle/>
          <a:p>
            <a:pPr algn="ctr"/>
            <a:endParaRPr lang="zh-CN" altLang="en-US" kern="0" dirty="0">
              <a:solidFill>
                <a:schemeClr val="bg1"/>
              </a:solidFill>
              <a:cs typeface="+mn-ea"/>
              <a:sym typeface="+mn-lt"/>
            </a:endParaRPr>
          </a:p>
        </p:txBody>
      </p:sp>
      <p:sp>
        <p:nvSpPr>
          <p:cNvPr id="31" name="">
            <a:extLst>
              <a:ext uri="{FF2B5EF4-FFF2-40B4-BE49-F238E27FC236}">
                <a16:creationId xmlns:a16="http://schemas.microsoft.com/office/drawing/2014/main" id="{AC531547-4CEC-A49C-937F-EAE580A84F88}"/>
              </a:ext>
            </a:extLst>
          </p:cNvPr>
          <p:cNvSpPr/>
          <p:nvPr/>
        </p:nvSpPr>
        <p:spPr>
          <a:xfrm>
            <a:off x="3853447" y="1802031"/>
            <a:ext cx="286664" cy="250970"/>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schemeClr val="bg1"/>
              </a:solidFill>
              <a:cs typeface="+mn-ea"/>
              <a:sym typeface="+mn-lt"/>
            </a:endParaRPr>
          </a:p>
        </p:txBody>
      </p:sp>
      <p:sp>
        <p:nvSpPr>
          <p:cNvPr id="32" name="">
            <a:extLst>
              <a:ext uri="{FF2B5EF4-FFF2-40B4-BE49-F238E27FC236}">
                <a16:creationId xmlns:a16="http://schemas.microsoft.com/office/drawing/2014/main" id="{E2A5E2C7-D72E-61E0-12AA-4BCABDF71A3B}"/>
              </a:ext>
            </a:extLst>
          </p:cNvPr>
          <p:cNvSpPr txBox="1"/>
          <p:nvPr/>
        </p:nvSpPr>
        <p:spPr>
          <a:xfrm>
            <a:off x="4621213" y="1559933"/>
            <a:ext cx="5189707"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33" name="">
            <a:extLst>
              <a:ext uri="{FF2B5EF4-FFF2-40B4-BE49-F238E27FC236}">
                <a16:creationId xmlns:a16="http://schemas.microsoft.com/office/drawing/2014/main" id="{FA962562-41E1-8BF2-C7A7-006D13D654E4}"/>
              </a:ext>
            </a:extLst>
          </p:cNvPr>
          <p:cNvSpPr/>
          <p:nvPr/>
        </p:nvSpPr>
        <p:spPr>
          <a:xfrm>
            <a:off x="4621214" y="2002897"/>
            <a:ext cx="6009074"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cxnSp>
        <p:nvCxnSpPr>
          <p:cNvPr id="34" name="">
            <a:extLst>
              <a:ext uri="{FF2B5EF4-FFF2-40B4-BE49-F238E27FC236}">
                <a16:creationId xmlns:a16="http://schemas.microsoft.com/office/drawing/2014/main" id="{41119D2A-68B7-8541-4203-29709E133BD5}"/>
              </a:ext>
            </a:extLst>
          </p:cNvPr>
          <p:cNvCxnSpPr>
            <a:cxnSpLocks/>
          </p:cNvCxnSpPr>
          <p:nvPr/>
        </p:nvCxnSpPr>
        <p:spPr>
          <a:xfrm>
            <a:off x="4621214" y="1935304"/>
            <a:ext cx="3714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
            <a:extLst>
              <a:ext uri="{FF2B5EF4-FFF2-40B4-BE49-F238E27FC236}">
                <a16:creationId xmlns:a16="http://schemas.microsoft.com/office/drawing/2014/main" id="{D535C1DE-FF50-7799-43CD-49F1CAD1176F}"/>
              </a:ext>
            </a:extLst>
          </p:cNvPr>
          <p:cNvSpPr/>
          <p:nvPr/>
        </p:nvSpPr>
        <p:spPr>
          <a:xfrm rot="5400000">
            <a:off x="2782251" y="2202188"/>
            <a:ext cx="1049610" cy="2277535"/>
          </a:xfrm>
          <a:custGeom>
            <a:avLst/>
            <a:gdLst>
              <a:gd name="connsiteX0" fmla="*/ 0 w 1143173"/>
              <a:gd name="connsiteY0" fmla="*/ 371036 h 2480556"/>
              <a:gd name="connsiteX1" fmla="*/ 258506 w 1143173"/>
              <a:gd name="connsiteY1" fmla="*/ 0 h 2480556"/>
              <a:gd name="connsiteX2" fmla="*/ 517012 w 1143173"/>
              <a:gd name="connsiteY2" fmla="*/ 371036 h 2480556"/>
              <a:gd name="connsiteX3" fmla="*/ 367921 w 1143173"/>
              <a:gd name="connsiteY3" fmla="*/ 371036 h 2480556"/>
              <a:gd name="connsiteX4" fmla="*/ 367921 w 1143173"/>
              <a:gd name="connsiteY4" fmla="*/ 2147526 h 2480556"/>
              <a:gd name="connsiteX5" fmla="*/ 478978 w 1143173"/>
              <a:gd name="connsiteY5" fmla="*/ 2258583 h 2480556"/>
              <a:gd name="connsiteX6" fmla="*/ 823395 w 1143173"/>
              <a:gd name="connsiteY6" fmla="*/ 2258583 h 2480556"/>
              <a:gd name="connsiteX7" fmla="*/ 934452 w 1143173"/>
              <a:gd name="connsiteY7" fmla="*/ 2147526 h 2480556"/>
              <a:gd name="connsiteX8" fmla="*/ 934452 w 1143173"/>
              <a:gd name="connsiteY8" fmla="*/ 1039913 h 2480556"/>
              <a:gd name="connsiteX9" fmla="*/ 1143173 w 1143173"/>
              <a:gd name="connsiteY9" fmla="*/ 1248634 h 2480556"/>
              <a:gd name="connsiteX10" fmla="*/ 1143173 w 1143173"/>
              <a:gd name="connsiteY10" fmla="*/ 2166826 h 2480556"/>
              <a:gd name="connsiteX11" fmla="*/ 829443 w 1143173"/>
              <a:gd name="connsiteY11" fmla="*/ 2480556 h 2480556"/>
              <a:gd name="connsiteX12" fmla="*/ 472929 w 1143173"/>
              <a:gd name="connsiteY12" fmla="*/ 2480556 h 2480556"/>
              <a:gd name="connsiteX13" fmla="*/ 159199 w 1143173"/>
              <a:gd name="connsiteY13" fmla="*/ 2166826 h 2480556"/>
              <a:gd name="connsiteX14" fmla="*/ 159199 w 1143173"/>
              <a:gd name="connsiteY14" fmla="*/ 371036 h 248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173" h="2480556">
                <a:moveTo>
                  <a:pt x="0" y="371036"/>
                </a:moveTo>
                <a:lnTo>
                  <a:pt x="258506" y="0"/>
                </a:lnTo>
                <a:lnTo>
                  <a:pt x="517012" y="371036"/>
                </a:lnTo>
                <a:lnTo>
                  <a:pt x="367921" y="371036"/>
                </a:lnTo>
                <a:lnTo>
                  <a:pt x="367921" y="2147526"/>
                </a:lnTo>
                <a:cubicBezTo>
                  <a:pt x="367921" y="2208861"/>
                  <a:pt x="417643" y="2258583"/>
                  <a:pt x="478978" y="2258583"/>
                </a:cubicBezTo>
                <a:lnTo>
                  <a:pt x="823395" y="2258583"/>
                </a:lnTo>
                <a:cubicBezTo>
                  <a:pt x="884730" y="2258583"/>
                  <a:pt x="934452" y="2208861"/>
                  <a:pt x="934452" y="2147526"/>
                </a:cubicBezTo>
                <a:lnTo>
                  <a:pt x="934452" y="1039913"/>
                </a:lnTo>
                <a:lnTo>
                  <a:pt x="1143173" y="1248634"/>
                </a:lnTo>
                <a:lnTo>
                  <a:pt x="1143173" y="2166826"/>
                </a:lnTo>
                <a:cubicBezTo>
                  <a:pt x="1143173" y="2340094"/>
                  <a:pt x="1002711" y="2480556"/>
                  <a:pt x="829443" y="2480556"/>
                </a:cubicBezTo>
                <a:lnTo>
                  <a:pt x="472929" y="2480556"/>
                </a:lnTo>
                <a:cubicBezTo>
                  <a:pt x="299661" y="2480556"/>
                  <a:pt x="159199" y="2340094"/>
                  <a:pt x="159199" y="2166826"/>
                </a:cubicBezTo>
                <a:lnTo>
                  <a:pt x="159199" y="371036"/>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dirty="0">
              <a:solidFill>
                <a:schemeClr val="lt1"/>
              </a:solidFill>
              <a:cs typeface="+mn-ea"/>
              <a:sym typeface="+mn-lt"/>
            </a:endParaRPr>
          </a:p>
        </p:txBody>
      </p:sp>
      <p:sp>
        <p:nvSpPr>
          <p:cNvPr id="36" name="">
            <a:extLst>
              <a:ext uri="{FF2B5EF4-FFF2-40B4-BE49-F238E27FC236}">
                <a16:creationId xmlns:a16="http://schemas.microsoft.com/office/drawing/2014/main" id="{C7591167-63A1-2B36-9336-FA53DF169A7D}"/>
              </a:ext>
            </a:extLst>
          </p:cNvPr>
          <p:cNvSpPr/>
          <p:nvPr/>
        </p:nvSpPr>
        <p:spPr>
          <a:xfrm>
            <a:off x="2267343" y="3179094"/>
            <a:ext cx="817632" cy="492443"/>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02</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sp>
        <p:nvSpPr>
          <p:cNvPr id="37" name="">
            <a:extLst>
              <a:ext uri="{FF2B5EF4-FFF2-40B4-BE49-F238E27FC236}">
                <a16:creationId xmlns:a16="http://schemas.microsoft.com/office/drawing/2014/main" id="{6E62760B-2D32-BDF4-EECF-3A70FCDFA61B}"/>
              </a:ext>
            </a:extLst>
          </p:cNvPr>
          <p:cNvSpPr/>
          <p:nvPr/>
        </p:nvSpPr>
        <p:spPr>
          <a:xfrm>
            <a:off x="4586672" y="2794624"/>
            <a:ext cx="476280" cy="476280"/>
          </a:xfrm>
          <a:prstGeom prst="ellipse">
            <a:avLst/>
          </a:prstGeom>
          <a:solidFill>
            <a:schemeClr val="accent2"/>
          </a:solidFill>
          <a:ln w="25400" cap="flat" cmpd="sng" algn="ctr">
            <a:noFill/>
            <a:prstDash val="solid"/>
          </a:ln>
          <a:effectLst/>
        </p:spPr>
        <p:txBody>
          <a:bodyPr rtlCol="0" anchor="ctr"/>
          <a:lstStyle/>
          <a:p>
            <a:pPr algn="ctr"/>
            <a:endParaRPr lang="zh-CN" altLang="en-US" kern="0" dirty="0">
              <a:solidFill>
                <a:schemeClr val="bg1"/>
              </a:solidFill>
              <a:cs typeface="+mn-ea"/>
              <a:sym typeface="+mn-lt"/>
            </a:endParaRPr>
          </a:p>
        </p:txBody>
      </p:sp>
      <p:sp>
        <p:nvSpPr>
          <p:cNvPr id="38" name="">
            <a:extLst>
              <a:ext uri="{FF2B5EF4-FFF2-40B4-BE49-F238E27FC236}">
                <a16:creationId xmlns:a16="http://schemas.microsoft.com/office/drawing/2014/main" id="{49D0C6B2-1647-0CD2-0E0E-F80DA6E5C41C}"/>
              </a:ext>
            </a:extLst>
          </p:cNvPr>
          <p:cNvSpPr/>
          <p:nvPr/>
        </p:nvSpPr>
        <p:spPr>
          <a:xfrm>
            <a:off x="4681480" y="2889432"/>
            <a:ext cx="286664" cy="286664"/>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schemeClr val="bg1"/>
              </a:solidFill>
              <a:cs typeface="+mn-ea"/>
              <a:sym typeface="+mn-lt"/>
            </a:endParaRPr>
          </a:p>
        </p:txBody>
      </p:sp>
      <p:sp>
        <p:nvSpPr>
          <p:cNvPr id="39" name="">
            <a:extLst>
              <a:ext uri="{FF2B5EF4-FFF2-40B4-BE49-F238E27FC236}">
                <a16:creationId xmlns:a16="http://schemas.microsoft.com/office/drawing/2014/main" id="{08512D83-0A4F-197D-C4FE-9A38D34E3D89}"/>
              </a:ext>
            </a:extLst>
          </p:cNvPr>
          <p:cNvSpPr txBox="1"/>
          <p:nvPr/>
        </p:nvSpPr>
        <p:spPr>
          <a:xfrm>
            <a:off x="5440581" y="2692690"/>
            <a:ext cx="5189707"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40" name="">
            <a:extLst>
              <a:ext uri="{FF2B5EF4-FFF2-40B4-BE49-F238E27FC236}">
                <a16:creationId xmlns:a16="http://schemas.microsoft.com/office/drawing/2014/main" id="{80E2B831-F9CE-F812-EB12-993D01B10988}"/>
              </a:ext>
            </a:extLst>
          </p:cNvPr>
          <p:cNvSpPr/>
          <p:nvPr/>
        </p:nvSpPr>
        <p:spPr>
          <a:xfrm>
            <a:off x="5440582" y="3135654"/>
            <a:ext cx="6009074"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cxnSp>
        <p:nvCxnSpPr>
          <p:cNvPr id="41" name="">
            <a:extLst>
              <a:ext uri="{FF2B5EF4-FFF2-40B4-BE49-F238E27FC236}">
                <a16:creationId xmlns:a16="http://schemas.microsoft.com/office/drawing/2014/main" id="{0C26B9F2-A59E-3FB1-6A8F-42399517627F}"/>
              </a:ext>
            </a:extLst>
          </p:cNvPr>
          <p:cNvCxnSpPr>
            <a:cxnSpLocks/>
          </p:cNvCxnSpPr>
          <p:nvPr/>
        </p:nvCxnSpPr>
        <p:spPr>
          <a:xfrm>
            <a:off x="5440582" y="3076140"/>
            <a:ext cx="3714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
            <a:extLst>
              <a:ext uri="{FF2B5EF4-FFF2-40B4-BE49-F238E27FC236}">
                <a16:creationId xmlns:a16="http://schemas.microsoft.com/office/drawing/2014/main" id="{D1D2E51B-A0DB-5280-BFE5-2ACD9EB1B539}"/>
              </a:ext>
            </a:extLst>
          </p:cNvPr>
          <p:cNvSpPr/>
          <p:nvPr/>
        </p:nvSpPr>
        <p:spPr>
          <a:xfrm rot="5400000">
            <a:off x="1937906" y="3342725"/>
            <a:ext cx="1049610" cy="2277535"/>
          </a:xfrm>
          <a:custGeom>
            <a:avLst/>
            <a:gdLst>
              <a:gd name="connsiteX0" fmla="*/ 0 w 1143173"/>
              <a:gd name="connsiteY0" fmla="*/ 371036 h 2480556"/>
              <a:gd name="connsiteX1" fmla="*/ 258506 w 1143173"/>
              <a:gd name="connsiteY1" fmla="*/ 0 h 2480556"/>
              <a:gd name="connsiteX2" fmla="*/ 517012 w 1143173"/>
              <a:gd name="connsiteY2" fmla="*/ 371036 h 2480556"/>
              <a:gd name="connsiteX3" fmla="*/ 367921 w 1143173"/>
              <a:gd name="connsiteY3" fmla="*/ 371036 h 2480556"/>
              <a:gd name="connsiteX4" fmla="*/ 367921 w 1143173"/>
              <a:gd name="connsiteY4" fmla="*/ 2147526 h 2480556"/>
              <a:gd name="connsiteX5" fmla="*/ 478978 w 1143173"/>
              <a:gd name="connsiteY5" fmla="*/ 2258583 h 2480556"/>
              <a:gd name="connsiteX6" fmla="*/ 823395 w 1143173"/>
              <a:gd name="connsiteY6" fmla="*/ 2258583 h 2480556"/>
              <a:gd name="connsiteX7" fmla="*/ 934452 w 1143173"/>
              <a:gd name="connsiteY7" fmla="*/ 2147526 h 2480556"/>
              <a:gd name="connsiteX8" fmla="*/ 934452 w 1143173"/>
              <a:gd name="connsiteY8" fmla="*/ 1039913 h 2480556"/>
              <a:gd name="connsiteX9" fmla="*/ 1143173 w 1143173"/>
              <a:gd name="connsiteY9" fmla="*/ 1248634 h 2480556"/>
              <a:gd name="connsiteX10" fmla="*/ 1143173 w 1143173"/>
              <a:gd name="connsiteY10" fmla="*/ 2166826 h 2480556"/>
              <a:gd name="connsiteX11" fmla="*/ 829443 w 1143173"/>
              <a:gd name="connsiteY11" fmla="*/ 2480556 h 2480556"/>
              <a:gd name="connsiteX12" fmla="*/ 472929 w 1143173"/>
              <a:gd name="connsiteY12" fmla="*/ 2480556 h 2480556"/>
              <a:gd name="connsiteX13" fmla="*/ 159199 w 1143173"/>
              <a:gd name="connsiteY13" fmla="*/ 2166826 h 2480556"/>
              <a:gd name="connsiteX14" fmla="*/ 159199 w 1143173"/>
              <a:gd name="connsiteY14" fmla="*/ 371036 h 248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43173" h="2480556">
                <a:moveTo>
                  <a:pt x="0" y="371036"/>
                </a:moveTo>
                <a:lnTo>
                  <a:pt x="258506" y="0"/>
                </a:lnTo>
                <a:lnTo>
                  <a:pt x="517012" y="371036"/>
                </a:lnTo>
                <a:lnTo>
                  <a:pt x="367921" y="371036"/>
                </a:lnTo>
                <a:lnTo>
                  <a:pt x="367921" y="2147526"/>
                </a:lnTo>
                <a:cubicBezTo>
                  <a:pt x="367921" y="2208861"/>
                  <a:pt x="417643" y="2258583"/>
                  <a:pt x="478978" y="2258583"/>
                </a:cubicBezTo>
                <a:lnTo>
                  <a:pt x="823395" y="2258583"/>
                </a:lnTo>
                <a:cubicBezTo>
                  <a:pt x="884730" y="2258583"/>
                  <a:pt x="934452" y="2208861"/>
                  <a:pt x="934452" y="2147526"/>
                </a:cubicBezTo>
                <a:lnTo>
                  <a:pt x="934452" y="1039913"/>
                </a:lnTo>
                <a:lnTo>
                  <a:pt x="1143173" y="1248634"/>
                </a:lnTo>
                <a:lnTo>
                  <a:pt x="1143173" y="2166826"/>
                </a:lnTo>
                <a:cubicBezTo>
                  <a:pt x="1143173" y="2340094"/>
                  <a:pt x="1002711" y="2480556"/>
                  <a:pt x="829443" y="2480556"/>
                </a:cubicBezTo>
                <a:lnTo>
                  <a:pt x="472929" y="2480556"/>
                </a:lnTo>
                <a:cubicBezTo>
                  <a:pt x="299661" y="2480556"/>
                  <a:pt x="159199" y="2340094"/>
                  <a:pt x="159199" y="2166826"/>
                </a:cubicBezTo>
                <a:lnTo>
                  <a:pt x="159199" y="371036"/>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dirty="0">
              <a:solidFill>
                <a:schemeClr val="lt1"/>
              </a:solidFill>
              <a:cs typeface="+mn-ea"/>
              <a:sym typeface="+mn-lt"/>
            </a:endParaRPr>
          </a:p>
        </p:txBody>
      </p:sp>
      <p:sp>
        <p:nvSpPr>
          <p:cNvPr id="43" name="">
            <a:extLst>
              <a:ext uri="{FF2B5EF4-FFF2-40B4-BE49-F238E27FC236}">
                <a16:creationId xmlns:a16="http://schemas.microsoft.com/office/drawing/2014/main" id="{4C9642B3-BA67-056D-3724-B9BB8535DEA6}"/>
              </a:ext>
            </a:extLst>
          </p:cNvPr>
          <p:cNvSpPr/>
          <p:nvPr/>
        </p:nvSpPr>
        <p:spPr>
          <a:xfrm>
            <a:off x="1410219" y="4309060"/>
            <a:ext cx="817632" cy="492443"/>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03</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sp>
        <p:nvSpPr>
          <p:cNvPr id="44" name="">
            <a:extLst>
              <a:ext uri="{FF2B5EF4-FFF2-40B4-BE49-F238E27FC236}">
                <a16:creationId xmlns:a16="http://schemas.microsoft.com/office/drawing/2014/main" id="{70B7DF03-ECE5-32F1-0367-0A1BC898F3DA}"/>
              </a:ext>
            </a:extLst>
          </p:cNvPr>
          <p:cNvSpPr/>
          <p:nvPr/>
        </p:nvSpPr>
        <p:spPr>
          <a:xfrm>
            <a:off x="3758639" y="3980545"/>
            <a:ext cx="476280" cy="476280"/>
          </a:xfrm>
          <a:prstGeom prst="ellipse">
            <a:avLst/>
          </a:prstGeom>
          <a:solidFill>
            <a:schemeClr val="accent2"/>
          </a:solidFill>
          <a:ln w="25400" cap="flat" cmpd="sng" algn="ctr">
            <a:noFill/>
            <a:prstDash val="solid"/>
          </a:ln>
          <a:effectLst/>
        </p:spPr>
        <p:txBody>
          <a:bodyPr rtlCol="0" anchor="ctr"/>
          <a:lstStyle/>
          <a:p>
            <a:pPr algn="ctr"/>
            <a:endParaRPr lang="zh-CN" altLang="en-US" kern="0" dirty="0">
              <a:solidFill>
                <a:schemeClr val="bg1"/>
              </a:solidFill>
              <a:cs typeface="+mn-ea"/>
              <a:sym typeface="+mn-lt"/>
            </a:endParaRPr>
          </a:p>
        </p:txBody>
      </p:sp>
      <p:sp>
        <p:nvSpPr>
          <p:cNvPr id="45" name="">
            <a:extLst>
              <a:ext uri="{FF2B5EF4-FFF2-40B4-BE49-F238E27FC236}">
                <a16:creationId xmlns:a16="http://schemas.microsoft.com/office/drawing/2014/main" id="{2A9432FB-29A9-9BB6-D56A-D3BBF2E2DF5D}"/>
              </a:ext>
            </a:extLst>
          </p:cNvPr>
          <p:cNvSpPr/>
          <p:nvPr/>
        </p:nvSpPr>
        <p:spPr>
          <a:xfrm>
            <a:off x="3853447" y="4088738"/>
            <a:ext cx="286664" cy="259894"/>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schemeClr val="bg1"/>
              </a:solidFill>
              <a:cs typeface="+mn-ea"/>
              <a:sym typeface="+mn-lt"/>
            </a:endParaRPr>
          </a:p>
        </p:txBody>
      </p:sp>
      <p:sp>
        <p:nvSpPr>
          <p:cNvPr id="46" name="">
            <a:extLst>
              <a:ext uri="{FF2B5EF4-FFF2-40B4-BE49-F238E27FC236}">
                <a16:creationId xmlns:a16="http://schemas.microsoft.com/office/drawing/2014/main" id="{8C8793BE-A2D2-FEB1-756F-41CEEE435666}"/>
              </a:ext>
            </a:extLst>
          </p:cNvPr>
          <p:cNvSpPr txBox="1"/>
          <p:nvPr/>
        </p:nvSpPr>
        <p:spPr>
          <a:xfrm>
            <a:off x="4621213" y="3834785"/>
            <a:ext cx="5189707"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47" name="">
            <a:extLst>
              <a:ext uri="{FF2B5EF4-FFF2-40B4-BE49-F238E27FC236}">
                <a16:creationId xmlns:a16="http://schemas.microsoft.com/office/drawing/2014/main" id="{789BB89A-55C9-3287-123C-0658BE9D4CAC}"/>
              </a:ext>
            </a:extLst>
          </p:cNvPr>
          <p:cNvSpPr/>
          <p:nvPr/>
        </p:nvSpPr>
        <p:spPr>
          <a:xfrm>
            <a:off x="4621214" y="4277749"/>
            <a:ext cx="6009074"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cxnSp>
        <p:nvCxnSpPr>
          <p:cNvPr id="48" name="">
            <a:extLst>
              <a:ext uri="{FF2B5EF4-FFF2-40B4-BE49-F238E27FC236}">
                <a16:creationId xmlns:a16="http://schemas.microsoft.com/office/drawing/2014/main" id="{7055C7DD-A525-5EB2-DC07-24B3769D398D}"/>
              </a:ext>
            </a:extLst>
          </p:cNvPr>
          <p:cNvCxnSpPr>
            <a:cxnSpLocks/>
          </p:cNvCxnSpPr>
          <p:nvPr/>
        </p:nvCxnSpPr>
        <p:spPr>
          <a:xfrm>
            <a:off x="4621214" y="4210156"/>
            <a:ext cx="3714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
            <a:extLst>
              <a:ext uri="{FF2B5EF4-FFF2-40B4-BE49-F238E27FC236}">
                <a16:creationId xmlns:a16="http://schemas.microsoft.com/office/drawing/2014/main" id="{595D1406-2770-72A7-28CA-396681EC429D}"/>
              </a:ext>
            </a:extLst>
          </p:cNvPr>
          <p:cNvSpPr/>
          <p:nvPr/>
        </p:nvSpPr>
        <p:spPr>
          <a:xfrm rot="5400000">
            <a:off x="2782249" y="4486252"/>
            <a:ext cx="1049613" cy="2277535"/>
          </a:xfrm>
          <a:custGeom>
            <a:avLst/>
            <a:gdLst>
              <a:gd name="connsiteX0" fmla="*/ 0 w 1143173"/>
              <a:gd name="connsiteY0" fmla="*/ 371036 h 2480556"/>
              <a:gd name="connsiteX1" fmla="*/ 258506 w 1143173"/>
              <a:gd name="connsiteY1" fmla="*/ 0 h 2480556"/>
              <a:gd name="connsiteX2" fmla="*/ 517012 w 1143173"/>
              <a:gd name="connsiteY2" fmla="*/ 371036 h 2480556"/>
              <a:gd name="connsiteX3" fmla="*/ 367921 w 1143173"/>
              <a:gd name="connsiteY3" fmla="*/ 371036 h 2480556"/>
              <a:gd name="connsiteX4" fmla="*/ 367921 w 1143173"/>
              <a:gd name="connsiteY4" fmla="*/ 2147526 h 2480556"/>
              <a:gd name="connsiteX5" fmla="*/ 478978 w 1143173"/>
              <a:gd name="connsiteY5" fmla="*/ 2258583 h 2480556"/>
              <a:gd name="connsiteX6" fmla="*/ 823395 w 1143173"/>
              <a:gd name="connsiteY6" fmla="*/ 2258583 h 2480556"/>
              <a:gd name="connsiteX7" fmla="*/ 934452 w 1143173"/>
              <a:gd name="connsiteY7" fmla="*/ 2147526 h 2480556"/>
              <a:gd name="connsiteX8" fmla="*/ 934452 w 1143173"/>
              <a:gd name="connsiteY8" fmla="*/ 1039913 h 2480556"/>
              <a:gd name="connsiteX9" fmla="*/ 1143173 w 1143173"/>
              <a:gd name="connsiteY9" fmla="*/ 1248634 h 2480556"/>
              <a:gd name="connsiteX10" fmla="*/ 1143173 w 1143173"/>
              <a:gd name="connsiteY10" fmla="*/ 2166826 h 2480556"/>
              <a:gd name="connsiteX11" fmla="*/ 829443 w 1143173"/>
              <a:gd name="connsiteY11" fmla="*/ 2480556 h 2480556"/>
              <a:gd name="connsiteX12" fmla="*/ 472929 w 1143173"/>
              <a:gd name="connsiteY12" fmla="*/ 2480556 h 2480556"/>
              <a:gd name="connsiteX13" fmla="*/ 159199 w 1143173"/>
              <a:gd name="connsiteY13" fmla="*/ 2166826 h 2480556"/>
              <a:gd name="connsiteX14" fmla="*/ 159199 w 1143173"/>
              <a:gd name="connsiteY14" fmla="*/ 371036 h 2480556"/>
              <a:gd name="connsiteX0" fmla="*/ 0 w 1143173"/>
              <a:gd name="connsiteY0" fmla="*/ 371036 h 2480556"/>
              <a:gd name="connsiteX1" fmla="*/ 258506 w 1143173"/>
              <a:gd name="connsiteY1" fmla="*/ 0 h 2480556"/>
              <a:gd name="connsiteX2" fmla="*/ 517012 w 1143173"/>
              <a:gd name="connsiteY2" fmla="*/ 371036 h 2480556"/>
              <a:gd name="connsiteX3" fmla="*/ 367921 w 1143173"/>
              <a:gd name="connsiteY3" fmla="*/ 371036 h 2480556"/>
              <a:gd name="connsiteX4" fmla="*/ 367921 w 1143173"/>
              <a:gd name="connsiteY4" fmla="*/ 2147526 h 2480556"/>
              <a:gd name="connsiteX5" fmla="*/ 478978 w 1143173"/>
              <a:gd name="connsiteY5" fmla="*/ 2258583 h 2480556"/>
              <a:gd name="connsiteX6" fmla="*/ 823395 w 1143173"/>
              <a:gd name="connsiteY6" fmla="*/ 2258583 h 2480556"/>
              <a:gd name="connsiteX7" fmla="*/ 934452 w 1143173"/>
              <a:gd name="connsiteY7" fmla="*/ 2147526 h 2480556"/>
              <a:gd name="connsiteX8" fmla="*/ 934455 w 1143173"/>
              <a:gd name="connsiteY8" fmla="*/ 1012248 h 2480556"/>
              <a:gd name="connsiteX9" fmla="*/ 1143173 w 1143173"/>
              <a:gd name="connsiteY9" fmla="*/ 1248634 h 2480556"/>
              <a:gd name="connsiteX10" fmla="*/ 1143173 w 1143173"/>
              <a:gd name="connsiteY10" fmla="*/ 2166826 h 2480556"/>
              <a:gd name="connsiteX11" fmla="*/ 829443 w 1143173"/>
              <a:gd name="connsiteY11" fmla="*/ 2480556 h 2480556"/>
              <a:gd name="connsiteX12" fmla="*/ 472929 w 1143173"/>
              <a:gd name="connsiteY12" fmla="*/ 2480556 h 2480556"/>
              <a:gd name="connsiteX13" fmla="*/ 159199 w 1143173"/>
              <a:gd name="connsiteY13" fmla="*/ 2166826 h 2480556"/>
              <a:gd name="connsiteX14" fmla="*/ 159199 w 1143173"/>
              <a:gd name="connsiteY14" fmla="*/ 371036 h 2480556"/>
              <a:gd name="connsiteX15" fmla="*/ 0 w 1143173"/>
              <a:gd name="connsiteY15" fmla="*/ 371036 h 2480556"/>
              <a:gd name="connsiteX0" fmla="*/ 0 w 1143176"/>
              <a:gd name="connsiteY0" fmla="*/ 371036 h 2480556"/>
              <a:gd name="connsiteX1" fmla="*/ 258506 w 1143176"/>
              <a:gd name="connsiteY1" fmla="*/ 0 h 2480556"/>
              <a:gd name="connsiteX2" fmla="*/ 517012 w 1143176"/>
              <a:gd name="connsiteY2" fmla="*/ 371036 h 2480556"/>
              <a:gd name="connsiteX3" fmla="*/ 367921 w 1143176"/>
              <a:gd name="connsiteY3" fmla="*/ 371036 h 2480556"/>
              <a:gd name="connsiteX4" fmla="*/ 367921 w 1143176"/>
              <a:gd name="connsiteY4" fmla="*/ 2147526 h 2480556"/>
              <a:gd name="connsiteX5" fmla="*/ 478978 w 1143176"/>
              <a:gd name="connsiteY5" fmla="*/ 2258583 h 2480556"/>
              <a:gd name="connsiteX6" fmla="*/ 823395 w 1143176"/>
              <a:gd name="connsiteY6" fmla="*/ 2258583 h 2480556"/>
              <a:gd name="connsiteX7" fmla="*/ 934452 w 1143176"/>
              <a:gd name="connsiteY7" fmla="*/ 2147526 h 2480556"/>
              <a:gd name="connsiteX8" fmla="*/ 934455 w 1143176"/>
              <a:gd name="connsiteY8" fmla="*/ 1012248 h 2480556"/>
              <a:gd name="connsiteX9" fmla="*/ 1143176 w 1143176"/>
              <a:gd name="connsiteY9" fmla="*/ 1210596 h 2480556"/>
              <a:gd name="connsiteX10" fmla="*/ 1143173 w 1143176"/>
              <a:gd name="connsiteY10" fmla="*/ 2166826 h 2480556"/>
              <a:gd name="connsiteX11" fmla="*/ 829443 w 1143176"/>
              <a:gd name="connsiteY11" fmla="*/ 2480556 h 2480556"/>
              <a:gd name="connsiteX12" fmla="*/ 472929 w 1143176"/>
              <a:gd name="connsiteY12" fmla="*/ 2480556 h 2480556"/>
              <a:gd name="connsiteX13" fmla="*/ 159199 w 1143176"/>
              <a:gd name="connsiteY13" fmla="*/ 2166826 h 2480556"/>
              <a:gd name="connsiteX14" fmla="*/ 159199 w 1143176"/>
              <a:gd name="connsiteY14" fmla="*/ 371036 h 2480556"/>
              <a:gd name="connsiteX15" fmla="*/ 0 w 1143176"/>
              <a:gd name="connsiteY15" fmla="*/ 371036 h 248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3176" h="2480556">
                <a:moveTo>
                  <a:pt x="0" y="371036"/>
                </a:moveTo>
                <a:lnTo>
                  <a:pt x="258506" y="0"/>
                </a:lnTo>
                <a:lnTo>
                  <a:pt x="517012" y="371036"/>
                </a:lnTo>
                <a:lnTo>
                  <a:pt x="367921" y="371036"/>
                </a:lnTo>
                <a:lnTo>
                  <a:pt x="367921" y="2147526"/>
                </a:lnTo>
                <a:cubicBezTo>
                  <a:pt x="367921" y="2208861"/>
                  <a:pt x="417643" y="2258583"/>
                  <a:pt x="478978" y="2258583"/>
                </a:cubicBezTo>
                <a:lnTo>
                  <a:pt x="823395" y="2258583"/>
                </a:lnTo>
                <a:cubicBezTo>
                  <a:pt x="884730" y="2258583"/>
                  <a:pt x="934452" y="2208861"/>
                  <a:pt x="934452" y="2147526"/>
                </a:cubicBezTo>
                <a:lnTo>
                  <a:pt x="934455" y="1012248"/>
                </a:lnTo>
                <a:lnTo>
                  <a:pt x="1143176" y="1210596"/>
                </a:lnTo>
                <a:cubicBezTo>
                  <a:pt x="1143175" y="1529339"/>
                  <a:pt x="1143174" y="1848083"/>
                  <a:pt x="1143173" y="2166826"/>
                </a:cubicBezTo>
                <a:cubicBezTo>
                  <a:pt x="1143173" y="2340094"/>
                  <a:pt x="1002711" y="2480556"/>
                  <a:pt x="829443" y="2480556"/>
                </a:cubicBezTo>
                <a:lnTo>
                  <a:pt x="472929" y="2480556"/>
                </a:lnTo>
                <a:cubicBezTo>
                  <a:pt x="299661" y="2480556"/>
                  <a:pt x="159199" y="2340094"/>
                  <a:pt x="159199" y="2166826"/>
                </a:cubicBezTo>
                <a:lnTo>
                  <a:pt x="159199" y="371036"/>
                </a:lnTo>
                <a:lnTo>
                  <a:pt x="0" y="371036"/>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dirty="0">
              <a:solidFill>
                <a:schemeClr val="lt1"/>
              </a:solidFill>
              <a:cs typeface="+mn-ea"/>
              <a:sym typeface="+mn-lt"/>
            </a:endParaRPr>
          </a:p>
        </p:txBody>
      </p:sp>
      <p:sp>
        <p:nvSpPr>
          <p:cNvPr id="50" name="">
            <a:extLst>
              <a:ext uri="{FF2B5EF4-FFF2-40B4-BE49-F238E27FC236}">
                <a16:creationId xmlns:a16="http://schemas.microsoft.com/office/drawing/2014/main" id="{C056879C-18C7-0E2B-15E4-84F456963510}"/>
              </a:ext>
            </a:extLst>
          </p:cNvPr>
          <p:cNvSpPr/>
          <p:nvPr/>
        </p:nvSpPr>
        <p:spPr>
          <a:xfrm>
            <a:off x="2267343" y="5453675"/>
            <a:ext cx="817632" cy="492443"/>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cs typeface="+mn-ea"/>
                <a:sym typeface="+mn-lt"/>
              </a:rPr>
              <a:t>04</a:t>
            </a:r>
            <a:endParaRPr kumimoji="0" lang="zh-CN" altLang="en-US" sz="3200" b="0" i="0" u="none" strike="noStrike" kern="0" cap="none" spc="0" normalizeH="0" baseline="0" noProof="0" dirty="0">
              <a:ln>
                <a:noFill/>
              </a:ln>
              <a:solidFill>
                <a:schemeClr val="bg1"/>
              </a:solidFill>
              <a:effectLst/>
              <a:uLnTx/>
              <a:uFillTx/>
              <a:cs typeface="+mn-ea"/>
              <a:sym typeface="+mn-lt"/>
            </a:endParaRPr>
          </a:p>
        </p:txBody>
      </p:sp>
      <p:sp>
        <p:nvSpPr>
          <p:cNvPr id="51" name="">
            <a:extLst>
              <a:ext uri="{FF2B5EF4-FFF2-40B4-BE49-F238E27FC236}">
                <a16:creationId xmlns:a16="http://schemas.microsoft.com/office/drawing/2014/main" id="{098C75CB-979C-DF20-0440-A2C2844F1ECC}"/>
              </a:ext>
            </a:extLst>
          </p:cNvPr>
          <p:cNvSpPr/>
          <p:nvPr/>
        </p:nvSpPr>
        <p:spPr>
          <a:xfrm>
            <a:off x="4586672" y="5100212"/>
            <a:ext cx="476280" cy="476280"/>
          </a:xfrm>
          <a:prstGeom prst="ellipse">
            <a:avLst/>
          </a:prstGeom>
          <a:solidFill>
            <a:schemeClr val="accent2"/>
          </a:solidFill>
          <a:ln w="25400" cap="flat" cmpd="sng" algn="ctr">
            <a:noFill/>
            <a:prstDash val="solid"/>
          </a:ln>
          <a:effectLst/>
        </p:spPr>
        <p:txBody>
          <a:bodyPr rtlCol="0" anchor="ctr"/>
          <a:lstStyle/>
          <a:p>
            <a:pPr algn="ctr"/>
            <a:endParaRPr lang="zh-CN" altLang="en-US" kern="0" dirty="0">
              <a:solidFill>
                <a:schemeClr val="bg1"/>
              </a:solidFill>
              <a:cs typeface="+mn-ea"/>
              <a:sym typeface="+mn-lt"/>
            </a:endParaRPr>
          </a:p>
        </p:txBody>
      </p:sp>
      <p:sp>
        <p:nvSpPr>
          <p:cNvPr id="52" name="">
            <a:extLst>
              <a:ext uri="{FF2B5EF4-FFF2-40B4-BE49-F238E27FC236}">
                <a16:creationId xmlns:a16="http://schemas.microsoft.com/office/drawing/2014/main" id="{99A2E90F-7E50-144B-2E6E-4F540C90373F}"/>
              </a:ext>
            </a:extLst>
          </p:cNvPr>
          <p:cNvSpPr/>
          <p:nvPr/>
        </p:nvSpPr>
        <p:spPr>
          <a:xfrm>
            <a:off x="4681480" y="5199644"/>
            <a:ext cx="286664" cy="277415"/>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schemeClr val="bg1"/>
              </a:solidFill>
              <a:cs typeface="+mn-ea"/>
              <a:sym typeface="+mn-lt"/>
            </a:endParaRPr>
          </a:p>
        </p:txBody>
      </p:sp>
      <p:sp>
        <p:nvSpPr>
          <p:cNvPr id="53" name="">
            <a:extLst>
              <a:ext uri="{FF2B5EF4-FFF2-40B4-BE49-F238E27FC236}">
                <a16:creationId xmlns:a16="http://schemas.microsoft.com/office/drawing/2014/main" id="{85E5E74C-9F0F-27B6-A3F8-24679F5C774F}"/>
              </a:ext>
            </a:extLst>
          </p:cNvPr>
          <p:cNvSpPr txBox="1"/>
          <p:nvPr/>
        </p:nvSpPr>
        <p:spPr>
          <a:xfrm>
            <a:off x="5440581" y="4975322"/>
            <a:ext cx="5189707"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54" name="">
            <a:extLst>
              <a:ext uri="{FF2B5EF4-FFF2-40B4-BE49-F238E27FC236}">
                <a16:creationId xmlns:a16="http://schemas.microsoft.com/office/drawing/2014/main" id="{13BC53D9-DE1B-843D-8C25-67663822BA4E}"/>
              </a:ext>
            </a:extLst>
          </p:cNvPr>
          <p:cNvSpPr/>
          <p:nvPr/>
        </p:nvSpPr>
        <p:spPr>
          <a:xfrm>
            <a:off x="5440582" y="5418286"/>
            <a:ext cx="6009074"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cxnSp>
        <p:nvCxnSpPr>
          <p:cNvPr id="55" name="">
            <a:extLst>
              <a:ext uri="{FF2B5EF4-FFF2-40B4-BE49-F238E27FC236}">
                <a16:creationId xmlns:a16="http://schemas.microsoft.com/office/drawing/2014/main" id="{5EB32607-C783-AF6A-E90E-BBBB6FA8AE5F}"/>
              </a:ext>
            </a:extLst>
          </p:cNvPr>
          <p:cNvCxnSpPr>
            <a:cxnSpLocks/>
          </p:cNvCxnSpPr>
          <p:nvPr/>
        </p:nvCxnSpPr>
        <p:spPr>
          <a:xfrm>
            <a:off x="5440582" y="5350693"/>
            <a:ext cx="37147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
            <a:extLst>
              <a:ext uri="{FF2B5EF4-FFF2-40B4-BE49-F238E27FC236}">
                <a16:creationId xmlns:a16="http://schemas.microsoft.com/office/drawing/2014/main" id="{09FEDE9D-02F1-809C-0F4F-A0B2BB429411}"/>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4002646552"/>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
            <a:extLst>
              <a:ext uri="{FF2B5EF4-FFF2-40B4-BE49-F238E27FC236}">
                <a16:creationId xmlns:a16="http://schemas.microsoft.com/office/drawing/2014/main" id="{E2C33609-7B1C-07C8-7658-F46E42C53A80}"/>
              </a:ext>
            </a:extLst>
          </p:cNvPr>
          <p:cNvSpPr/>
          <p:nvPr/>
        </p:nvSpPr>
        <p:spPr>
          <a:xfrm>
            <a:off x="1019384" y="0"/>
            <a:ext cx="10153232" cy="6858000"/>
          </a:xfrm>
          <a:custGeom>
            <a:avLst/>
            <a:gdLst>
              <a:gd name="connsiteX0" fmla="*/ 1333684 w 10153232"/>
              <a:gd name="connsiteY0" fmla="*/ 0 h 6858000"/>
              <a:gd name="connsiteX1" fmla="*/ 8819548 w 10153232"/>
              <a:gd name="connsiteY1" fmla="*/ 0 h 6858000"/>
              <a:gd name="connsiteX2" fmla="*/ 8834419 w 10153232"/>
              <a:gd name="connsiteY2" fmla="*/ 15598 h 6858000"/>
              <a:gd name="connsiteX3" fmla="*/ 10153232 w 10153232"/>
              <a:gd name="connsiteY3" fmla="*/ 3429000 h 6858000"/>
              <a:gd name="connsiteX4" fmla="*/ 8834419 w 10153232"/>
              <a:gd name="connsiteY4" fmla="*/ 6842402 h 6858000"/>
              <a:gd name="connsiteX5" fmla="*/ 8819548 w 10153232"/>
              <a:gd name="connsiteY5" fmla="*/ 6858000 h 6858000"/>
              <a:gd name="connsiteX6" fmla="*/ 1333684 w 10153232"/>
              <a:gd name="connsiteY6" fmla="*/ 6858000 h 6858000"/>
              <a:gd name="connsiteX7" fmla="*/ 1318813 w 10153232"/>
              <a:gd name="connsiteY7" fmla="*/ 6842402 h 6858000"/>
              <a:gd name="connsiteX8" fmla="*/ 0 w 10153232"/>
              <a:gd name="connsiteY8" fmla="*/ 3429000 h 6858000"/>
              <a:gd name="connsiteX9" fmla="*/ 1318813 w 10153232"/>
              <a:gd name="connsiteY9" fmla="*/ 15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3232" h="6858000">
                <a:moveTo>
                  <a:pt x="1333684" y="0"/>
                </a:moveTo>
                <a:lnTo>
                  <a:pt x="8819548" y="0"/>
                </a:lnTo>
                <a:lnTo>
                  <a:pt x="8834419" y="15598"/>
                </a:lnTo>
                <a:cubicBezTo>
                  <a:pt x="9653820" y="917140"/>
                  <a:pt x="10153232" y="2114748"/>
                  <a:pt x="10153232" y="3429000"/>
                </a:cubicBezTo>
                <a:cubicBezTo>
                  <a:pt x="10153232" y="4743252"/>
                  <a:pt x="9653820" y="5940861"/>
                  <a:pt x="8834419" y="6842402"/>
                </a:cubicBezTo>
                <a:lnTo>
                  <a:pt x="8819548" y="6858000"/>
                </a:lnTo>
                <a:lnTo>
                  <a:pt x="1333684" y="6858000"/>
                </a:lnTo>
                <a:lnTo>
                  <a:pt x="1318813" y="6842402"/>
                </a:lnTo>
                <a:cubicBezTo>
                  <a:pt x="499412" y="5940861"/>
                  <a:pt x="0" y="4743252"/>
                  <a:pt x="0" y="3429000"/>
                </a:cubicBezTo>
                <a:cubicBezTo>
                  <a:pt x="0" y="2114748"/>
                  <a:pt x="499412" y="917140"/>
                  <a:pt x="1318813" y="15598"/>
                </a:cubicBezTo>
                <a:close/>
              </a:path>
            </a:pathLst>
          </a:custGeom>
          <a:gradFill flip="none" rotWithShape="1">
            <a:gsLst>
              <a:gs pos="40000">
                <a:schemeClr val="accent2">
                  <a:alpha val="0"/>
                </a:schemeClr>
              </a:gs>
              <a:gs pos="100000">
                <a:schemeClr val="accent2">
                  <a:alpha val="4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8" name="">
            <a:extLst>
              <a:ext uri="{FF2B5EF4-FFF2-40B4-BE49-F238E27FC236}">
                <a16:creationId xmlns:a16="http://schemas.microsoft.com/office/drawing/2014/main" id="{6D33825C-AF29-2875-24C3-50E6218562EB}"/>
              </a:ext>
            </a:extLst>
          </p:cNvPr>
          <p:cNvSpPr/>
          <p:nvPr/>
        </p:nvSpPr>
        <p:spPr>
          <a:xfrm>
            <a:off x="9037320" y="0"/>
            <a:ext cx="3154680" cy="4610100"/>
          </a:xfrm>
          <a:custGeom>
            <a:avLst/>
            <a:gdLst>
              <a:gd name="connsiteX0" fmla="*/ 888429 w 3154680"/>
              <a:gd name="connsiteY0" fmla="*/ 0 h 4610100"/>
              <a:gd name="connsiteX1" fmla="*/ 3154680 w 3154680"/>
              <a:gd name="connsiteY1" fmla="*/ 0 h 4610100"/>
              <a:gd name="connsiteX2" fmla="*/ 3154680 w 3154680"/>
              <a:gd name="connsiteY2" fmla="*/ 4558963 h 4610100"/>
              <a:gd name="connsiteX3" fmla="*/ 2908888 w 3154680"/>
              <a:gd name="connsiteY3" fmla="*/ 4596475 h 4610100"/>
              <a:gd name="connsiteX4" fmla="*/ 2639060 w 3154680"/>
              <a:gd name="connsiteY4" fmla="*/ 4610100 h 4610100"/>
              <a:gd name="connsiteX5" fmla="*/ 0 w 3154680"/>
              <a:gd name="connsiteY5" fmla="*/ 1971040 h 4610100"/>
              <a:gd name="connsiteX6" fmla="*/ 772963 w 3154680"/>
              <a:gd name="connsiteY6" fmla="*/ 104943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680" h="4610100">
                <a:moveTo>
                  <a:pt x="888429" y="0"/>
                </a:moveTo>
                <a:lnTo>
                  <a:pt x="3154680" y="0"/>
                </a:lnTo>
                <a:lnTo>
                  <a:pt x="3154680" y="4558963"/>
                </a:lnTo>
                <a:lnTo>
                  <a:pt x="2908888" y="4596475"/>
                </a:lnTo>
                <a:cubicBezTo>
                  <a:pt x="2820171" y="4605485"/>
                  <a:pt x="2730154" y="4610100"/>
                  <a:pt x="2639060" y="4610100"/>
                </a:cubicBezTo>
                <a:cubicBezTo>
                  <a:pt x="1181547" y="4610100"/>
                  <a:pt x="0" y="3428553"/>
                  <a:pt x="0" y="1971040"/>
                </a:cubicBezTo>
                <a:cubicBezTo>
                  <a:pt x="0" y="1242284"/>
                  <a:pt x="295387" y="582519"/>
                  <a:pt x="772963" y="104943"/>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 name="">
            <a:extLst>
              <a:ext uri="{FF2B5EF4-FFF2-40B4-BE49-F238E27FC236}">
                <a16:creationId xmlns:a16="http://schemas.microsoft.com/office/drawing/2014/main" id="{9142F781-F87B-43EB-BE0B-396E34BDE374}"/>
              </a:ext>
            </a:extLst>
          </p:cNvPr>
          <p:cNvSpPr/>
          <p:nvPr/>
        </p:nvSpPr>
        <p:spPr>
          <a:xfrm>
            <a:off x="1067319" y="5866556"/>
            <a:ext cx="2870009" cy="991444"/>
          </a:xfrm>
          <a:custGeom>
            <a:avLst/>
            <a:gdLst>
              <a:gd name="connsiteX0" fmla="*/ 1435004 w 2870009"/>
              <a:gd name="connsiteY0" fmla="*/ 0 h 991444"/>
              <a:gd name="connsiteX1" fmla="*/ 2850554 w 2870009"/>
              <a:gd name="connsiteY1" fmla="*/ 938289 h 991444"/>
              <a:gd name="connsiteX2" fmla="*/ 2870009 w 2870009"/>
              <a:gd name="connsiteY2" fmla="*/ 991444 h 991444"/>
              <a:gd name="connsiteX3" fmla="*/ 0 w 2870009"/>
              <a:gd name="connsiteY3" fmla="*/ 991444 h 991444"/>
              <a:gd name="connsiteX4" fmla="*/ 19454 w 2870009"/>
              <a:gd name="connsiteY4" fmla="*/ 938289 h 991444"/>
              <a:gd name="connsiteX5" fmla="*/ 1435004 w 2870009"/>
              <a:gd name="connsiteY5" fmla="*/ 0 h 99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0009" h="991444">
                <a:moveTo>
                  <a:pt x="1435004" y="0"/>
                </a:moveTo>
                <a:cubicBezTo>
                  <a:pt x="2071352" y="0"/>
                  <a:pt x="2617334" y="386896"/>
                  <a:pt x="2850554" y="938289"/>
                </a:cubicBezTo>
                <a:lnTo>
                  <a:pt x="2870009" y="991444"/>
                </a:lnTo>
                <a:lnTo>
                  <a:pt x="0" y="991444"/>
                </a:lnTo>
                <a:lnTo>
                  <a:pt x="19454" y="938289"/>
                </a:lnTo>
                <a:cubicBezTo>
                  <a:pt x="252674" y="386896"/>
                  <a:pt x="798657" y="0"/>
                  <a:pt x="1435004" y="0"/>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
            <a:extLst>
              <a:ext uri="{FF2B5EF4-FFF2-40B4-BE49-F238E27FC236}">
                <a16:creationId xmlns:a16="http://schemas.microsoft.com/office/drawing/2014/main" id="{C2A36E0A-4136-1F6F-64D4-036D71B5C66B}"/>
              </a:ext>
            </a:extLst>
          </p:cNvPr>
          <p:cNvSpPr/>
          <p:nvPr/>
        </p:nvSpPr>
        <p:spPr>
          <a:xfrm>
            <a:off x="4072920" y="1493862"/>
            <a:ext cx="4046161"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6600" dirty="0">
                <a:ln w="12700">
                  <a:solidFill>
                    <a:schemeClr val="bg1"/>
                  </a:solidFill>
                </a:ln>
                <a:noFill/>
                <a:cs typeface="+mn-ea"/>
                <a:sym typeface="+mn-lt"/>
              </a:rPr>
              <a:t>03</a:t>
            </a:r>
            <a:endParaRPr lang="zh-CN" altLang="en-US" sz="16600" dirty="0">
              <a:ln w="12700">
                <a:solidFill>
                  <a:schemeClr val="bg1"/>
                </a:solidFill>
              </a:ln>
              <a:noFill/>
              <a:cs typeface="+mn-ea"/>
              <a:sym typeface="+mn-lt"/>
            </a:endParaRPr>
          </a:p>
        </p:txBody>
      </p:sp>
      <p:sp>
        <p:nvSpPr>
          <p:cNvPr id="14" name="">
            <a:extLst>
              <a:ext uri="{FF2B5EF4-FFF2-40B4-BE49-F238E27FC236}">
                <a16:creationId xmlns:a16="http://schemas.microsoft.com/office/drawing/2014/main" id="{B94F421D-5686-11C3-D3D6-B55686F1F82B}"/>
              </a:ext>
            </a:extLst>
          </p:cNvPr>
          <p:cNvSpPr txBox="1"/>
          <p:nvPr/>
        </p:nvSpPr>
        <p:spPr>
          <a:xfrm>
            <a:off x="4886741" y="4859785"/>
            <a:ext cx="2418519"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200" dirty="0">
                <a:latin typeface="+mn-lt"/>
                <a:ea typeface="+mn-ea"/>
                <a:cs typeface="+mn-ea"/>
                <a:sym typeface="+mn-lt"/>
              </a:rPr>
              <a:t>Major problems</a:t>
            </a:r>
          </a:p>
        </p:txBody>
      </p:sp>
      <p:sp>
        <p:nvSpPr>
          <p:cNvPr id="15" name="">
            <a:extLst>
              <a:ext uri="{FF2B5EF4-FFF2-40B4-BE49-F238E27FC236}">
                <a16:creationId xmlns:a16="http://schemas.microsoft.com/office/drawing/2014/main" id="{4BC33ABF-04ED-E041-B5D9-7291FC7827C9}"/>
              </a:ext>
            </a:extLst>
          </p:cNvPr>
          <p:cNvSpPr/>
          <p:nvPr/>
        </p:nvSpPr>
        <p:spPr>
          <a:xfrm>
            <a:off x="7607424" y="3716625"/>
            <a:ext cx="564996" cy="564996"/>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
            <a:extLst>
              <a:ext uri="{FF2B5EF4-FFF2-40B4-BE49-F238E27FC236}">
                <a16:creationId xmlns:a16="http://schemas.microsoft.com/office/drawing/2014/main" id="{A45973F8-A3C7-4F68-F620-0A80A6F8F6EA}"/>
              </a:ext>
            </a:extLst>
          </p:cNvPr>
          <p:cNvCxnSpPr>
            <a:cxnSpLocks/>
          </p:cNvCxnSpPr>
          <p:nvPr/>
        </p:nvCxnSpPr>
        <p:spPr>
          <a:xfrm>
            <a:off x="5017312"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
            <a:extLst>
              <a:ext uri="{FF2B5EF4-FFF2-40B4-BE49-F238E27FC236}">
                <a16:creationId xmlns:a16="http://schemas.microsoft.com/office/drawing/2014/main" id="{4A077D82-19A3-33CE-2CC7-FC34F5302588}"/>
              </a:ext>
            </a:extLst>
          </p:cNvPr>
          <p:cNvCxnSpPr>
            <a:cxnSpLocks/>
          </p:cNvCxnSpPr>
          <p:nvPr/>
        </p:nvCxnSpPr>
        <p:spPr>
          <a:xfrm>
            <a:off x="6858812"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
            <a:extLst>
              <a:ext uri="{FF2B5EF4-FFF2-40B4-BE49-F238E27FC236}">
                <a16:creationId xmlns:a16="http://schemas.microsoft.com/office/drawing/2014/main" id="{F3C134FB-9EDE-95E7-7EFC-483617B9044B}"/>
              </a:ext>
            </a:extLst>
          </p:cNvPr>
          <p:cNvSpPr/>
          <p:nvPr/>
        </p:nvSpPr>
        <p:spPr>
          <a:xfrm>
            <a:off x="4072920" y="4300214"/>
            <a:ext cx="327097" cy="327097"/>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
            <a:extLst>
              <a:ext uri="{FF2B5EF4-FFF2-40B4-BE49-F238E27FC236}">
                <a16:creationId xmlns:a16="http://schemas.microsoft.com/office/drawing/2014/main" id="{0FD7D662-C5AC-1387-D4FF-4C28269C4298}"/>
              </a:ext>
            </a:extLst>
          </p:cNvPr>
          <p:cNvSpPr txBox="1"/>
          <p:nvPr/>
        </p:nvSpPr>
        <p:spPr>
          <a:xfrm>
            <a:off x="3730490" y="3930882"/>
            <a:ext cx="4731020"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4800" dirty="0">
                <a:latin typeface="+mn-lt"/>
                <a:ea typeface="+mn-ea"/>
                <a:cs typeface="+mn-ea"/>
                <a:sym typeface="+mn-lt"/>
              </a:rPr>
              <a:t>存在主要问题</a:t>
            </a:r>
          </a:p>
        </p:txBody>
      </p:sp>
      <p:sp>
        <p:nvSpPr>
          <p:cNvPr id="21" name="">
            <a:extLst>
              <a:ext uri="{FF2B5EF4-FFF2-40B4-BE49-F238E27FC236}">
                <a16:creationId xmlns:a16="http://schemas.microsoft.com/office/drawing/2014/main" id="{7D8825FE-09E9-DEBE-888F-DE4FF9FE2A44}"/>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731787900"/>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
            <a:extLst>
              <a:ext uri="{FF2B5EF4-FFF2-40B4-BE49-F238E27FC236}">
                <a16:creationId xmlns:a16="http://schemas.microsoft.com/office/drawing/2014/main" id="{04EDEC8F-19CF-CC0E-F315-F57AEA498F84}"/>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存在主要问题</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Major problems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cxnSp>
        <p:nvCxnSpPr>
          <p:cNvPr id="62" name="">
            <a:extLst>
              <a:ext uri="{FF2B5EF4-FFF2-40B4-BE49-F238E27FC236}">
                <a16:creationId xmlns:a16="http://schemas.microsoft.com/office/drawing/2014/main" id="{88B7839D-274D-5AE5-2AD1-0BBF9E44949D}"/>
              </a:ext>
            </a:extLst>
          </p:cNvPr>
          <p:cNvCxnSpPr/>
          <p:nvPr/>
        </p:nvCxnSpPr>
        <p:spPr>
          <a:xfrm flipH="1">
            <a:off x="7367955" y="4067606"/>
            <a:ext cx="1379414" cy="0"/>
          </a:xfrm>
          <a:prstGeom prst="line">
            <a:avLst/>
          </a:prstGeom>
          <a:solidFill>
            <a:schemeClr val="tx1">
              <a:lumMod val="50000"/>
              <a:lumOff val="50000"/>
            </a:schemeClr>
          </a:solidFill>
          <a:ln w="1270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65" name="">
            <a:extLst>
              <a:ext uri="{FF2B5EF4-FFF2-40B4-BE49-F238E27FC236}">
                <a16:creationId xmlns:a16="http://schemas.microsoft.com/office/drawing/2014/main" id="{A6699976-ACF9-C291-B33D-0BE159D04E9E}"/>
              </a:ext>
            </a:extLst>
          </p:cNvPr>
          <p:cNvCxnSpPr/>
          <p:nvPr/>
        </p:nvCxnSpPr>
        <p:spPr>
          <a:xfrm>
            <a:off x="2450713" y="2124934"/>
            <a:ext cx="1379414" cy="0"/>
          </a:xfrm>
          <a:prstGeom prst="line">
            <a:avLst/>
          </a:prstGeom>
          <a:solidFill>
            <a:schemeClr val="tx1">
              <a:lumMod val="50000"/>
              <a:lumOff val="50000"/>
            </a:schemeClr>
          </a:solidFill>
          <a:ln w="1270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68" name="">
            <a:extLst>
              <a:ext uri="{FF2B5EF4-FFF2-40B4-BE49-F238E27FC236}">
                <a16:creationId xmlns:a16="http://schemas.microsoft.com/office/drawing/2014/main" id="{1C583539-9A62-2902-80EE-2B60E4C5E16D}"/>
              </a:ext>
            </a:extLst>
          </p:cNvPr>
          <p:cNvCxnSpPr/>
          <p:nvPr/>
        </p:nvCxnSpPr>
        <p:spPr>
          <a:xfrm>
            <a:off x="3623633" y="4067606"/>
            <a:ext cx="1379414" cy="0"/>
          </a:xfrm>
          <a:prstGeom prst="line">
            <a:avLst/>
          </a:prstGeom>
          <a:solidFill>
            <a:schemeClr val="tx1">
              <a:lumMod val="50000"/>
              <a:lumOff val="50000"/>
            </a:schemeClr>
          </a:solidFill>
          <a:ln w="12700">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71" name="">
            <a:extLst>
              <a:ext uri="{FF2B5EF4-FFF2-40B4-BE49-F238E27FC236}">
                <a16:creationId xmlns:a16="http://schemas.microsoft.com/office/drawing/2014/main" id="{3F4A15F0-2EA2-F88D-BEBF-F2F082D7A621}"/>
              </a:ext>
            </a:extLst>
          </p:cNvPr>
          <p:cNvCxnSpPr/>
          <p:nvPr/>
        </p:nvCxnSpPr>
        <p:spPr>
          <a:xfrm flipH="1">
            <a:off x="5980075" y="2124934"/>
            <a:ext cx="1379414" cy="0"/>
          </a:xfrm>
          <a:prstGeom prst="line">
            <a:avLst/>
          </a:prstGeom>
          <a:solidFill>
            <a:schemeClr val="tx1">
              <a:lumMod val="50000"/>
              <a:lumOff val="50000"/>
            </a:schemeClr>
          </a:solidFill>
          <a:ln w="12700">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74" name="">
            <a:extLst>
              <a:ext uri="{FF2B5EF4-FFF2-40B4-BE49-F238E27FC236}">
                <a16:creationId xmlns:a16="http://schemas.microsoft.com/office/drawing/2014/main" id="{F6AAA188-A635-680E-F990-4349B57D262C}"/>
              </a:ext>
            </a:extLst>
          </p:cNvPr>
          <p:cNvSpPr>
            <a:spLocks noChangeArrowheads="1"/>
          </p:cNvSpPr>
          <p:nvPr/>
        </p:nvSpPr>
        <p:spPr bwMode="auto">
          <a:xfrm>
            <a:off x="4672377" y="1879632"/>
            <a:ext cx="2660373" cy="1799373"/>
          </a:xfrm>
          <a:prstGeom prst="triangle">
            <a:avLst>
              <a:gd name="adj" fmla="val 50000"/>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zh-CN" sz="4400" dirty="0">
              <a:solidFill>
                <a:schemeClr val="lt1"/>
              </a:solidFill>
              <a:cs typeface="+mn-ea"/>
              <a:sym typeface="+mn-lt"/>
            </a:endParaRPr>
          </a:p>
        </p:txBody>
      </p:sp>
      <p:sp>
        <p:nvSpPr>
          <p:cNvPr id="76" name="">
            <a:extLst>
              <a:ext uri="{FF2B5EF4-FFF2-40B4-BE49-F238E27FC236}">
                <a16:creationId xmlns:a16="http://schemas.microsoft.com/office/drawing/2014/main" id="{3A69E480-5DE6-2603-BA86-282E51E1D70B}"/>
              </a:ext>
            </a:extLst>
          </p:cNvPr>
          <p:cNvSpPr>
            <a:spLocks noChangeArrowheads="1"/>
          </p:cNvSpPr>
          <p:nvPr/>
        </p:nvSpPr>
        <p:spPr bwMode="auto">
          <a:xfrm flipH="1" flipV="1">
            <a:off x="3300966" y="1841350"/>
            <a:ext cx="2658356" cy="1799373"/>
          </a:xfrm>
          <a:prstGeom prst="triangle">
            <a:avLst>
              <a:gd name="adj" fmla="val 50000"/>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zh-CN" sz="4400" dirty="0">
              <a:solidFill>
                <a:schemeClr val="lt1"/>
              </a:solidFill>
              <a:cs typeface="+mn-ea"/>
              <a:sym typeface="+mn-lt"/>
            </a:endParaRPr>
          </a:p>
        </p:txBody>
      </p:sp>
      <p:sp>
        <p:nvSpPr>
          <p:cNvPr id="78" name="">
            <a:extLst>
              <a:ext uri="{FF2B5EF4-FFF2-40B4-BE49-F238E27FC236}">
                <a16:creationId xmlns:a16="http://schemas.microsoft.com/office/drawing/2014/main" id="{59FA8486-DD47-C94C-2C82-F1C4B65FFD55}"/>
              </a:ext>
            </a:extLst>
          </p:cNvPr>
          <p:cNvSpPr>
            <a:spLocks noChangeArrowheads="1"/>
          </p:cNvSpPr>
          <p:nvPr/>
        </p:nvSpPr>
        <p:spPr bwMode="auto">
          <a:xfrm flipH="1" flipV="1">
            <a:off x="4672377" y="3739821"/>
            <a:ext cx="2660373" cy="1799373"/>
          </a:xfrm>
          <a:prstGeom prst="triangle">
            <a:avLst>
              <a:gd name="adj" fmla="val 50000"/>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zh-CN" sz="4400" dirty="0">
              <a:solidFill>
                <a:schemeClr val="lt1"/>
              </a:solidFill>
              <a:cs typeface="+mn-ea"/>
              <a:sym typeface="+mn-lt"/>
            </a:endParaRPr>
          </a:p>
        </p:txBody>
      </p:sp>
      <p:sp>
        <p:nvSpPr>
          <p:cNvPr id="80" name="">
            <a:extLst>
              <a:ext uri="{FF2B5EF4-FFF2-40B4-BE49-F238E27FC236}">
                <a16:creationId xmlns:a16="http://schemas.microsoft.com/office/drawing/2014/main" id="{0F99152E-7FA4-D8C3-2798-766CD3A51C5F}"/>
              </a:ext>
            </a:extLst>
          </p:cNvPr>
          <p:cNvSpPr>
            <a:spLocks noChangeArrowheads="1"/>
          </p:cNvSpPr>
          <p:nvPr/>
        </p:nvSpPr>
        <p:spPr bwMode="auto">
          <a:xfrm>
            <a:off x="6058032" y="3739821"/>
            <a:ext cx="2658356" cy="1799373"/>
          </a:xfrm>
          <a:prstGeom prst="triangle">
            <a:avLst>
              <a:gd name="adj" fmla="val 50000"/>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zh-CN" sz="4400" dirty="0">
              <a:solidFill>
                <a:schemeClr val="lt1"/>
              </a:solidFill>
              <a:cs typeface="+mn-ea"/>
              <a:sym typeface="+mn-lt"/>
            </a:endParaRPr>
          </a:p>
        </p:txBody>
      </p:sp>
      <p:sp>
        <p:nvSpPr>
          <p:cNvPr id="100" name="">
            <a:extLst>
              <a:ext uri="{FF2B5EF4-FFF2-40B4-BE49-F238E27FC236}">
                <a16:creationId xmlns:a16="http://schemas.microsoft.com/office/drawing/2014/main" id="{6F7B7257-C2F5-2070-CFC6-E37CE294084A}"/>
              </a:ext>
            </a:extLst>
          </p:cNvPr>
          <p:cNvSpPr txBox="1"/>
          <p:nvPr/>
        </p:nvSpPr>
        <p:spPr>
          <a:xfrm>
            <a:off x="905482" y="2001842"/>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1600" dirty="0">
                <a:solidFill>
                  <a:schemeClr val="bg1"/>
                </a:solidFill>
                <a:latin typeface="+mn-lt"/>
                <a:ea typeface="+mn-ea"/>
                <a:cs typeface="+mn-ea"/>
                <a:sym typeface="+mn-lt"/>
              </a:rPr>
              <a:t>这里输入二级标题</a:t>
            </a:r>
          </a:p>
        </p:txBody>
      </p:sp>
      <p:sp>
        <p:nvSpPr>
          <p:cNvPr id="101" name="">
            <a:extLst>
              <a:ext uri="{FF2B5EF4-FFF2-40B4-BE49-F238E27FC236}">
                <a16:creationId xmlns:a16="http://schemas.microsoft.com/office/drawing/2014/main" id="{A5486FDD-FC37-E0CE-2BA2-17D73EF62FB0}"/>
              </a:ext>
            </a:extLst>
          </p:cNvPr>
          <p:cNvSpPr txBox="1"/>
          <p:nvPr/>
        </p:nvSpPr>
        <p:spPr>
          <a:xfrm>
            <a:off x="905482" y="2237173"/>
            <a:ext cx="2278380" cy="904863"/>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102" name="">
            <a:extLst>
              <a:ext uri="{FF2B5EF4-FFF2-40B4-BE49-F238E27FC236}">
                <a16:creationId xmlns:a16="http://schemas.microsoft.com/office/drawing/2014/main" id="{8810CF82-0D55-3E03-2530-4DE59D9B3131}"/>
              </a:ext>
            </a:extLst>
          </p:cNvPr>
          <p:cNvSpPr txBox="1"/>
          <p:nvPr/>
        </p:nvSpPr>
        <p:spPr>
          <a:xfrm>
            <a:off x="1982488" y="3950610"/>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16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103" name="">
            <a:extLst>
              <a:ext uri="{FF2B5EF4-FFF2-40B4-BE49-F238E27FC236}">
                <a16:creationId xmlns:a16="http://schemas.microsoft.com/office/drawing/2014/main" id="{A89A5589-BA04-ABB3-544D-460C226D621F}"/>
              </a:ext>
            </a:extLst>
          </p:cNvPr>
          <p:cNvSpPr txBox="1"/>
          <p:nvPr/>
        </p:nvSpPr>
        <p:spPr>
          <a:xfrm>
            <a:off x="1982488" y="4185941"/>
            <a:ext cx="2036908" cy="904863"/>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104" name="">
            <a:extLst>
              <a:ext uri="{FF2B5EF4-FFF2-40B4-BE49-F238E27FC236}">
                <a16:creationId xmlns:a16="http://schemas.microsoft.com/office/drawing/2014/main" id="{365EF366-F90F-534F-7101-FE7FF0C6213C}"/>
              </a:ext>
            </a:extLst>
          </p:cNvPr>
          <p:cNvSpPr txBox="1"/>
          <p:nvPr/>
        </p:nvSpPr>
        <p:spPr>
          <a:xfrm>
            <a:off x="7670363" y="2001842"/>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16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105" name="">
            <a:extLst>
              <a:ext uri="{FF2B5EF4-FFF2-40B4-BE49-F238E27FC236}">
                <a16:creationId xmlns:a16="http://schemas.microsoft.com/office/drawing/2014/main" id="{388F8205-10C9-62E7-7160-DF068AB89FA1}"/>
              </a:ext>
            </a:extLst>
          </p:cNvPr>
          <p:cNvSpPr txBox="1"/>
          <p:nvPr/>
        </p:nvSpPr>
        <p:spPr>
          <a:xfrm>
            <a:off x="7670363" y="2237173"/>
            <a:ext cx="2036908" cy="904863"/>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106" name="">
            <a:extLst>
              <a:ext uri="{FF2B5EF4-FFF2-40B4-BE49-F238E27FC236}">
                <a16:creationId xmlns:a16="http://schemas.microsoft.com/office/drawing/2014/main" id="{C9F1BD34-FC12-A524-4AB5-E1383E662BFE}"/>
              </a:ext>
            </a:extLst>
          </p:cNvPr>
          <p:cNvSpPr txBox="1"/>
          <p:nvPr/>
        </p:nvSpPr>
        <p:spPr>
          <a:xfrm>
            <a:off x="9132507" y="3950610"/>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16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107" name="">
            <a:extLst>
              <a:ext uri="{FF2B5EF4-FFF2-40B4-BE49-F238E27FC236}">
                <a16:creationId xmlns:a16="http://schemas.microsoft.com/office/drawing/2014/main" id="{8427EAD4-73C5-3969-7F23-D12520E7C160}"/>
              </a:ext>
            </a:extLst>
          </p:cNvPr>
          <p:cNvSpPr txBox="1"/>
          <p:nvPr/>
        </p:nvSpPr>
        <p:spPr>
          <a:xfrm>
            <a:off x="9132507" y="4185941"/>
            <a:ext cx="2036908" cy="904863"/>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113" name="">
            <a:extLst>
              <a:ext uri="{FF2B5EF4-FFF2-40B4-BE49-F238E27FC236}">
                <a16:creationId xmlns:a16="http://schemas.microsoft.com/office/drawing/2014/main" id="{ADF3A4AC-E73A-A5D7-3544-3FFCE3A14048}"/>
              </a:ext>
            </a:extLst>
          </p:cNvPr>
          <p:cNvSpPr/>
          <p:nvPr/>
        </p:nvSpPr>
        <p:spPr>
          <a:xfrm>
            <a:off x="4390290" y="2237173"/>
            <a:ext cx="479708" cy="443764"/>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4" name="">
            <a:extLst>
              <a:ext uri="{FF2B5EF4-FFF2-40B4-BE49-F238E27FC236}">
                <a16:creationId xmlns:a16="http://schemas.microsoft.com/office/drawing/2014/main" id="{3CB784C8-695B-70B9-3D72-910EC2C0C19F}"/>
              </a:ext>
            </a:extLst>
          </p:cNvPr>
          <p:cNvSpPr/>
          <p:nvPr/>
        </p:nvSpPr>
        <p:spPr>
          <a:xfrm>
            <a:off x="5762709" y="2748307"/>
            <a:ext cx="479708" cy="479708"/>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5" name="">
            <a:extLst>
              <a:ext uri="{FF2B5EF4-FFF2-40B4-BE49-F238E27FC236}">
                <a16:creationId xmlns:a16="http://schemas.microsoft.com/office/drawing/2014/main" id="{89C83275-450C-C557-19EC-323BD8B330FB}"/>
              </a:ext>
            </a:extLst>
          </p:cNvPr>
          <p:cNvSpPr/>
          <p:nvPr/>
        </p:nvSpPr>
        <p:spPr>
          <a:xfrm>
            <a:off x="5762709" y="4233805"/>
            <a:ext cx="479708" cy="419976"/>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6" name="">
            <a:extLst>
              <a:ext uri="{FF2B5EF4-FFF2-40B4-BE49-F238E27FC236}">
                <a16:creationId xmlns:a16="http://schemas.microsoft.com/office/drawing/2014/main" id="{8DF15D26-C137-079B-2F05-65D7FC41153D}"/>
              </a:ext>
            </a:extLst>
          </p:cNvPr>
          <p:cNvSpPr/>
          <p:nvPr/>
        </p:nvSpPr>
        <p:spPr>
          <a:xfrm>
            <a:off x="7147356" y="4662246"/>
            <a:ext cx="479708" cy="452134"/>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7" name="">
            <a:extLst>
              <a:ext uri="{FF2B5EF4-FFF2-40B4-BE49-F238E27FC236}">
                <a16:creationId xmlns:a16="http://schemas.microsoft.com/office/drawing/2014/main" id="{92A0F9DE-C342-DD4A-F43F-D843B508ADEA}"/>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462540880"/>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
            <a:extLst>
              <a:ext uri="{FF2B5EF4-FFF2-40B4-BE49-F238E27FC236}">
                <a16:creationId xmlns:a16="http://schemas.microsoft.com/office/drawing/2014/main" id="{D1E8D337-CFC2-968A-AE73-22BD6BEF5E61}"/>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存在主要问题</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Major problems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grpSp>
        <p:nvGrpSpPr>
          <p:cNvPr id="3" name="">
            <a:extLst>
              <a:ext uri="{FF2B5EF4-FFF2-40B4-BE49-F238E27FC236}">
                <a16:creationId xmlns:a16="http://schemas.microsoft.com/office/drawing/2014/main" id="{EB2AC432-7AF4-1527-8880-0DFF73C594DC}"/>
              </a:ext>
            </a:extLst>
          </p:cNvPr>
          <p:cNvGrpSpPr/>
          <p:nvPr/>
        </p:nvGrpSpPr>
        <p:grpSpPr>
          <a:xfrm>
            <a:off x="3741842" y="1300766"/>
            <a:ext cx="4763530" cy="6395014"/>
            <a:chOff x="4365889" y="2138545"/>
            <a:chExt cx="3515435" cy="4719455"/>
          </a:xfrm>
        </p:grpSpPr>
        <p:sp>
          <p:nvSpPr>
            <p:cNvPr id="8" name="">
              <a:extLst>
                <a:ext uri="{FF2B5EF4-FFF2-40B4-BE49-F238E27FC236}">
                  <a16:creationId xmlns:a16="http://schemas.microsoft.com/office/drawing/2014/main" id="{559A815F-D950-15EE-530B-2F5FEB93FA5D}"/>
                </a:ext>
              </a:extLst>
            </p:cNvPr>
            <p:cNvSpPr/>
            <p:nvPr/>
          </p:nvSpPr>
          <p:spPr>
            <a:xfrm>
              <a:off x="6864670" y="4927199"/>
              <a:ext cx="1016654" cy="1921559"/>
            </a:xfrm>
            <a:custGeom>
              <a:avLst/>
              <a:gdLst>
                <a:gd name="connsiteX0" fmla="*/ 576384 w 1016654"/>
                <a:gd name="connsiteY0" fmla="*/ 0 h 1921559"/>
                <a:gd name="connsiteX1" fmla="*/ 1016654 w 1016654"/>
                <a:gd name="connsiteY1" fmla="*/ 254584 h 1921559"/>
                <a:gd name="connsiteX2" fmla="*/ 576384 w 1016654"/>
                <a:gd name="connsiteY2" fmla="*/ 509167 h 1921559"/>
                <a:gd name="connsiteX3" fmla="*/ 576384 w 1016654"/>
                <a:gd name="connsiteY3" fmla="*/ 331043 h 1921559"/>
                <a:gd name="connsiteX4" fmla="*/ 295753 w 1016654"/>
                <a:gd name="connsiteY4" fmla="*/ 331043 h 1921559"/>
                <a:gd name="connsiteX5" fmla="*/ 152918 w 1016654"/>
                <a:gd name="connsiteY5" fmla="*/ 473878 h 1921559"/>
                <a:gd name="connsiteX6" fmla="*/ 152918 w 1016654"/>
                <a:gd name="connsiteY6" fmla="*/ 1921559 h 1921559"/>
                <a:gd name="connsiteX7" fmla="*/ 0 w 1016654"/>
                <a:gd name="connsiteY7" fmla="*/ 1921559 h 1921559"/>
                <a:gd name="connsiteX8" fmla="*/ 0 w 1016654"/>
                <a:gd name="connsiteY8" fmla="*/ 473878 h 1921559"/>
                <a:gd name="connsiteX9" fmla="*/ 295753 w 1016654"/>
                <a:gd name="connsiteY9" fmla="*/ 178125 h 1921559"/>
                <a:gd name="connsiteX10" fmla="*/ 576384 w 1016654"/>
                <a:gd name="connsiteY10" fmla="*/ 178125 h 192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654" h="1921559">
                  <a:moveTo>
                    <a:pt x="576384" y="0"/>
                  </a:moveTo>
                  <a:lnTo>
                    <a:pt x="1016654" y="254584"/>
                  </a:lnTo>
                  <a:lnTo>
                    <a:pt x="576384" y="509167"/>
                  </a:lnTo>
                  <a:lnTo>
                    <a:pt x="576384" y="331043"/>
                  </a:lnTo>
                  <a:lnTo>
                    <a:pt x="295753" y="331043"/>
                  </a:lnTo>
                  <a:cubicBezTo>
                    <a:pt x="217059" y="331505"/>
                    <a:pt x="153380" y="395184"/>
                    <a:pt x="152918" y="473878"/>
                  </a:cubicBezTo>
                  <a:lnTo>
                    <a:pt x="152918" y="1921559"/>
                  </a:lnTo>
                  <a:lnTo>
                    <a:pt x="0" y="1921559"/>
                  </a:lnTo>
                  <a:lnTo>
                    <a:pt x="0" y="473878"/>
                  </a:lnTo>
                  <a:cubicBezTo>
                    <a:pt x="462" y="310727"/>
                    <a:pt x="132602" y="178587"/>
                    <a:pt x="295753" y="178125"/>
                  </a:cubicBezTo>
                  <a:lnTo>
                    <a:pt x="576384" y="178125"/>
                  </a:lnTo>
                  <a:close/>
                </a:path>
              </a:pathLst>
            </a:custGeom>
            <a:solidFill>
              <a:schemeClr val="accent1"/>
            </a:solidFill>
            <a:ln w="83939" cap="flat">
              <a:noFill/>
              <a:prstDash val="solid"/>
              <a:miter/>
            </a:ln>
          </p:spPr>
          <p:txBody>
            <a:bodyPr wrap="square" rtlCol="0" anchor="ctr">
              <a:noAutofit/>
            </a:bodyPr>
            <a:lstStyle/>
            <a:p>
              <a:pPr/>
              <a:endParaRPr lang="zh-CN" altLang="en-US">
                <a:solidFill>
                  <a:schemeClr val="bg1"/>
                </a:solidFill>
                <a:cs typeface="+mn-ea"/>
                <a:sym typeface="+mn-lt"/>
              </a:endParaRPr>
            </a:p>
          </p:txBody>
        </p:sp>
        <p:sp>
          <p:nvSpPr>
            <p:cNvPr id="9" name="">
              <a:extLst>
                <a:ext uri="{FF2B5EF4-FFF2-40B4-BE49-F238E27FC236}">
                  <a16:creationId xmlns:a16="http://schemas.microsoft.com/office/drawing/2014/main" id="{AF2913AC-D23A-AAF5-9719-7A5D261D0911}"/>
                </a:ext>
              </a:extLst>
            </p:cNvPr>
            <p:cNvSpPr/>
            <p:nvPr/>
          </p:nvSpPr>
          <p:spPr>
            <a:xfrm>
              <a:off x="6437004" y="3519007"/>
              <a:ext cx="1016653" cy="3338992"/>
            </a:xfrm>
            <a:custGeom>
              <a:avLst/>
              <a:gdLst>
                <a:gd name="connsiteX0" fmla="*/ 575543 w 1016653"/>
                <a:gd name="connsiteY0" fmla="*/ 0 h 3338992"/>
                <a:gd name="connsiteX1" fmla="*/ 1016653 w 1016653"/>
                <a:gd name="connsiteY1" fmla="*/ 254583 h 3338992"/>
                <a:gd name="connsiteX2" fmla="*/ 575543 w 1016653"/>
                <a:gd name="connsiteY2" fmla="*/ 509167 h 3338992"/>
                <a:gd name="connsiteX3" fmla="*/ 575543 w 1016653"/>
                <a:gd name="connsiteY3" fmla="*/ 331043 h 3338992"/>
                <a:gd name="connsiteX4" fmla="*/ 295753 w 1016653"/>
                <a:gd name="connsiteY4" fmla="*/ 331043 h 3338992"/>
                <a:gd name="connsiteX5" fmla="*/ 152918 w 1016653"/>
                <a:gd name="connsiteY5" fmla="*/ 473879 h 3338992"/>
                <a:gd name="connsiteX6" fmla="*/ 152918 w 1016653"/>
                <a:gd name="connsiteY6" fmla="*/ 3338992 h 3338992"/>
                <a:gd name="connsiteX7" fmla="*/ 0 w 1016653"/>
                <a:gd name="connsiteY7" fmla="*/ 3338992 h 3338992"/>
                <a:gd name="connsiteX8" fmla="*/ 0 w 1016653"/>
                <a:gd name="connsiteY8" fmla="*/ 473879 h 3338992"/>
                <a:gd name="connsiteX9" fmla="*/ 295753 w 1016653"/>
                <a:gd name="connsiteY9" fmla="*/ 178125 h 3338992"/>
                <a:gd name="connsiteX10" fmla="*/ 575543 w 1016653"/>
                <a:gd name="connsiteY10" fmla="*/ 178125 h 33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653" h="3338992">
                  <a:moveTo>
                    <a:pt x="575543" y="0"/>
                  </a:moveTo>
                  <a:lnTo>
                    <a:pt x="1016653" y="254583"/>
                  </a:lnTo>
                  <a:lnTo>
                    <a:pt x="575543" y="509167"/>
                  </a:lnTo>
                  <a:lnTo>
                    <a:pt x="575543" y="331043"/>
                  </a:lnTo>
                  <a:lnTo>
                    <a:pt x="295753" y="331043"/>
                  </a:lnTo>
                  <a:cubicBezTo>
                    <a:pt x="216866" y="331043"/>
                    <a:pt x="152918" y="394991"/>
                    <a:pt x="152918" y="473879"/>
                  </a:cubicBezTo>
                  <a:lnTo>
                    <a:pt x="152918" y="3338992"/>
                  </a:lnTo>
                  <a:lnTo>
                    <a:pt x="0" y="3338992"/>
                  </a:lnTo>
                  <a:lnTo>
                    <a:pt x="0" y="473879"/>
                  </a:lnTo>
                  <a:cubicBezTo>
                    <a:pt x="462" y="310727"/>
                    <a:pt x="132602" y="178587"/>
                    <a:pt x="295753" y="178125"/>
                  </a:cubicBezTo>
                  <a:lnTo>
                    <a:pt x="575543" y="178125"/>
                  </a:lnTo>
                  <a:close/>
                </a:path>
              </a:pathLst>
            </a:custGeom>
            <a:solidFill>
              <a:schemeClr val="accent2"/>
            </a:solidFill>
            <a:ln w="83939" cap="flat">
              <a:noFill/>
              <a:prstDash val="solid"/>
              <a:miter/>
            </a:ln>
          </p:spPr>
          <p:txBody>
            <a:bodyPr wrap="square" rtlCol="0" anchor="ctr">
              <a:noAutofit/>
            </a:bodyPr>
            <a:lstStyle/>
            <a:p>
              <a:pPr/>
              <a:endParaRPr lang="zh-CN" altLang="en-US">
                <a:solidFill>
                  <a:schemeClr val="bg1"/>
                </a:solidFill>
                <a:cs typeface="+mn-ea"/>
                <a:sym typeface="+mn-lt"/>
              </a:endParaRPr>
            </a:p>
          </p:txBody>
        </p:sp>
        <p:sp>
          <p:nvSpPr>
            <p:cNvPr id="11" name="">
              <a:extLst>
                <a:ext uri="{FF2B5EF4-FFF2-40B4-BE49-F238E27FC236}">
                  <a16:creationId xmlns:a16="http://schemas.microsoft.com/office/drawing/2014/main" id="{F2395467-6A68-2981-E681-5372441F39F1}"/>
                </a:ext>
              </a:extLst>
            </p:cNvPr>
            <p:cNvSpPr/>
            <p:nvPr/>
          </p:nvSpPr>
          <p:spPr>
            <a:xfrm>
              <a:off x="6021101" y="2138545"/>
              <a:ext cx="1016652" cy="4710213"/>
            </a:xfrm>
            <a:custGeom>
              <a:avLst/>
              <a:gdLst>
                <a:gd name="connsiteX0" fmla="*/ 576383 w 1016652"/>
                <a:gd name="connsiteY0" fmla="*/ 0 h 4710213"/>
                <a:gd name="connsiteX1" fmla="*/ 1016652 w 1016652"/>
                <a:gd name="connsiteY1" fmla="*/ 254583 h 4710213"/>
                <a:gd name="connsiteX2" fmla="*/ 576383 w 1016652"/>
                <a:gd name="connsiteY2" fmla="*/ 508327 h 4710213"/>
                <a:gd name="connsiteX3" fmla="*/ 576383 w 1016652"/>
                <a:gd name="connsiteY3" fmla="*/ 331042 h 4710213"/>
                <a:gd name="connsiteX4" fmla="*/ 295754 w 1016652"/>
                <a:gd name="connsiteY4" fmla="*/ 331042 h 4710213"/>
                <a:gd name="connsiteX5" fmla="*/ 152910 w 1016652"/>
                <a:gd name="connsiteY5" fmla="*/ 473867 h 4710213"/>
                <a:gd name="connsiteX6" fmla="*/ 152918 w 1016652"/>
                <a:gd name="connsiteY6" fmla="*/ 475558 h 4710213"/>
                <a:gd name="connsiteX7" fmla="*/ 152918 w 1016652"/>
                <a:gd name="connsiteY7" fmla="*/ 4710213 h 4710213"/>
                <a:gd name="connsiteX8" fmla="*/ 0 w 1016652"/>
                <a:gd name="connsiteY8" fmla="*/ 4710213 h 4710213"/>
                <a:gd name="connsiteX9" fmla="*/ 0 w 1016652"/>
                <a:gd name="connsiteY9" fmla="*/ 475558 h 4710213"/>
                <a:gd name="connsiteX10" fmla="*/ 295754 w 1016652"/>
                <a:gd name="connsiteY10" fmla="*/ 178964 h 4710213"/>
                <a:gd name="connsiteX11" fmla="*/ 576383 w 1016652"/>
                <a:gd name="connsiteY11" fmla="*/ 178964 h 4710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16652" h="4710213">
                  <a:moveTo>
                    <a:pt x="576383" y="0"/>
                  </a:moveTo>
                  <a:lnTo>
                    <a:pt x="1016652" y="254583"/>
                  </a:lnTo>
                  <a:lnTo>
                    <a:pt x="576383" y="508327"/>
                  </a:lnTo>
                  <a:lnTo>
                    <a:pt x="576383" y="331042"/>
                  </a:lnTo>
                  <a:lnTo>
                    <a:pt x="295754" y="331042"/>
                  </a:lnTo>
                  <a:cubicBezTo>
                    <a:pt x="216866" y="331037"/>
                    <a:pt x="152910" y="394982"/>
                    <a:pt x="152910" y="473867"/>
                  </a:cubicBezTo>
                  <a:cubicBezTo>
                    <a:pt x="152910" y="474431"/>
                    <a:pt x="152910" y="474994"/>
                    <a:pt x="152918" y="475558"/>
                  </a:cubicBezTo>
                  <a:lnTo>
                    <a:pt x="152918" y="4710213"/>
                  </a:lnTo>
                  <a:lnTo>
                    <a:pt x="0" y="4710213"/>
                  </a:lnTo>
                  <a:lnTo>
                    <a:pt x="0" y="475558"/>
                  </a:lnTo>
                  <a:cubicBezTo>
                    <a:pt x="0" y="312081"/>
                    <a:pt x="132274" y="179427"/>
                    <a:pt x="295754" y="178964"/>
                  </a:cubicBezTo>
                  <a:lnTo>
                    <a:pt x="576383" y="178964"/>
                  </a:lnTo>
                  <a:close/>
                </a:path>
              </a:pathLst>
            </a:custGeom>
            <a:solidFill>
              <a:schemeClr val="accent1"/>
            </a:solidFill>
            <a:ln w="83939" cap="flat">
              <a:noFill/>
              <a:prstDash val="solid"/>
              <a:miter/>
            </a:ln>
          </p:spPr>
          <p:txBody>
            <a:bodyPr wrap="square" rtlCol="0" anchor="ctr">
              <a:noAutofit/>
            </a:bodyPr>
            <a:lstStyle/>
            <a:p>
              <a:pPr/>
              <a:endParaRPr lang="zh-CN" altLang="en-US">
                <a:solidFill>
                  <a:schemeClr val="bg1"/>
                </a:solidFill>
                <a:cs typeface="+mn-ea"/>
                <a:sym typeface="+mn-lt"/>
              </a:endParaRPr>
            </a:p>
          </p:txBody>
        </p:sp>
        <p:sp>
          <p:nvSpPr>
            <p:cNvPr id="12" name="">
              <a:extLst>
                <a:ext uri="{FF2B5EF4-FFF2-40B4-BE49-F238E27FC236}">
                  <a16:creationId xmlns:a16="http://schemas.microsoft.com/office/drawing/2014/main" id="{FCDC5251-02D5-BD40-79A8-6201DDE726FB}"/>
                </a:ext>
              </a:extLst>
            </p:cNvPr>
            <p:cNvSpPr/>
            <p:nvPr/>
          </p:nvSpPr>
          <p:spPr>
            <a:xfrm>
              <a:off x="4365889" y="4620523"/>
              <a:ext cx="1016653" cy="2228235"/>
            </a:xfrm>
            <a:custGeom>
              <a:avLst/>
              <a:gdLst>
                <a:gd name="connsiteX0" fmla="*/ 440269 w 1016653"/>
                <a:gd name="connsiteY0" fmla="*/ 0 h 2228235"/>
                <a:gd name="connsiteX1" fmla="*/ 440269 w 1016653"/>
                <a:gd name="connsiteY1" fmla="*/ 178124 h 2228235"/>
                <a:gd name="connsiteX2" fmla="*/ 720059 w 1016653"/>
                <a:gd name="connsiteY2" fmla="*/ 178124 h 2228235"/>
                <a:gd name="connsiteX3" fmla="*/ 1016653 w 1016653"/>
                <a:gd name="connsiteY3" fmla="*/ 473878 h 2228235"/>
                <a:gd name="connsiteX4" fmla="*/ 1016653 w 1016653"/>
                <a:gd name="connsiteY4" fmla="*/ 2228235 h 2228235"/>
                <a:gd name="connsiteX5" fmla="*/ 862895 w 1016653"/>
                <a:gd name="connsiteY5" fmla="*/ 2228235 h 2228235"/>
                <a:gd name="connsiteX6" fmla="*/ 862895 w 1016653"/>
                <a:gd name="connsiteY6" fmla="*/ 473878 h 2228235"/>
                <a:gd name="connsiteX7" fmla="*/ 720059 w 1016653"/>
                <a:gd name="connsiteY7" fmla="*/ 331042 h 2228235"/>
                <a:gd name="connsiteX8" fmla="*/ 440269 w 1016653"/>
                <a:gd name="connsiteY8" fmla="*/ 331042 h 2228235"/>
                <a:gd name="connsiteX9" fmla="*/ 440269 w 1016653"/>
                <a:gd name="connsiteY9" fmla="*/ 509167 h 2228235"/>
                <a:gd name="connsiteX10" fmla="*/ 0 w 1016653"/>
                <a:gd name="connsiteY10" fmla="*/ 254583 h 222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6653" h="2228235">
                  <a:moveTo>
                    <a:pt x="440269" y="0"/>
                  </a:moveTo>
                  <a:lnTo>
                    <a:pt x="440269" y="178124"/>
                  </a:lnTo>
                  <a:lnTo>
                    <a:pt x="720059" y="178124"/>
                  </a:lnTo>
                  <a:cubicBezTo>
                    <a:pt x="883539" y="178124"/>
                    <a:pt x="1016191" y="310398"/>
                    <a:pt x="1016653" y="473878"/>
                  </a:cubicBezTo>
                  <a:lnTo>
                    <a:pt x="1016653" y="2228235"/>
                  </a:lnTo>
                  <a:lnTo>
                    <a:pt x="862895" y="2228235"/>
                  </a:lnTo>
                  <a:lnTo>
                    <a:pt x="862895" y="473878"/>
                  </a:lnTo>
                  <a:cubicBezTo>
                    <a:pt x="862895" y="394990"/>
                    <a:pt x="798947" y="331042"/>
                    <a:pt x="720059" y="331042"/>
                  </a:cubicBezTo>
                  <a:lnTo>
                    <a:pt x="440269" y="331042"/>
                  </a:lnTo>
                  <a:lnTo>
                    <a:pt x="440269" y="509167"/>
                  </a:lnTo>
                  <a:lnTo>
                    <a:pt x="0" y="254583"/>
                  </a:lnTo>
                  <a:close/>
                </a:path>
              </a:pathLst>
            </a:custGeom>
            <a:solidFill>
              <a:schemeClr val="accent1"/>
            </a:solidFill>
            <a:ln w="83939" cap="flat">
              <a:noFill/>
              <a:prstDash val="solid"/>
              <a:miter/>
            </a:ln>
          </p:spPr>
          <p:txBody>
            <a:bodyPr wrap="square" rtlCol="0" anchor="ctr">
              <a:noAutofit/>
            </a:bodyPr>
            <a:lstStyle/>
            <a:p>
              <a:pPr/>
              <a:endParaRPr lang="zh-CN" altLang="en-US">
                <a:solidFill>
                  <a:schemeClr val="bg1"/>
                </a:solidFill>
                <a:cs typeface="+mn-ea"/>
                <a:sym typeface="+mn-lt"/>
              </a:endParaRPr>
            </a:p>
          </p:txBody>
        </p:sp>
        <p:sp>
          <p:nvSpPr>
            <p:cNvPr id="13" name="">
              <a:extLst>
                <a:ext uri="{FF2B5EF4-FFF2-40B4-BE49-F238E27FC236}">
                  <a16:creationId xmlns:a16="http://schemas.microsoft.com/office/drawing/2014/main" id="{E7B2C448-3891-90CA-EEE5-D88F48275BBB}"/>
                </a:ext>
              </a:extLst>
            </p:cNvPr>
            <p:cNvSpPr/>
            <p:nvPr/>
          </p:nvSpPr>
          <p:spPr>
            <a:xfrm>
              <a:off x="4832205" y="3004626"/>
              <a:ext cx="939353" cy="3853374"/>
            </a:xfrm>
            <a:custGeom>
              <a:avLst/>
              <a:gdLst>
                <a:gd name="connsiteX0" fmla="*/ 440270 w 939353"/>
                <a:gd name="connsiteY0" fmla="*/ 0 h 3853374"/>
                <a:gd name="connsiteX1" fmla="*/ 440270 w 939353"/>
                <a:gd name="connsiteY1" fmla="*/ 183169 h 3853374"/>
                <a:gd name="connsiteX2" fmla="*/ 643599 w 939353"/>
                <a:gd name="connsiteY2" fmla="*/ 183169 h 3853374"/>
                <a:gd name="connsiteX3" fmla="*/ 939353 w 939353"/>
                <a:gd name="connsiteY3" fmla="*/ 479763 h 3853374"/>
                <a:gd name="connsiteX4" fmla="*/ 939353 w 939353"/>
                <a:gd name="connsiteY4" fmla="*/ 1789433 h 3853374"/>
                <a:gd name="connsiteX5" fmla="*/ 939353 w 939353"/>
                <a:gd name="connsiteY5" fmla="*/ 3497795 h 3853374"/>
                <a:gd name="connsiteX6" fmla="*/ 939353 w 939353"/>
                <a:gd name="connsiteY6" fmla="*/ 3853374 h 3853374"/>
                <a:gd name="connsiteX7" fmla="*/ 786435 w 939353"/>
                <a:gd name="connsiteY7" fmla="*/ 3853374 h 3853374"/>
                <a:gd name="connsiteX8" fmla="*/ 786435 w 939353"/>
                <a:gd name="connsiteY8" fmla="*/ 3497795 h 3853374"/>
                <a:gd name="connsiteX9" fmla="*/ 786435 w 939353"/>
                <a:gd name="connsiteY9" fmla="*/ 1789433 h 3853374"/>
                <a:gd name="connsiteX10" fmla="*/ 786435 w 939353"/>
                <a:gd name="connsiteY10" fmla="*/ 1531467 h 3853374"/>
                <a:gd name="connsiteX11" fmla="*/ 786435 w 939353"/>
                <a:gd name="connsiteY11" fmla="*/ 479763 h 3853374"/>
                <a:gd name="connsiteX12" fmla="*/ 643599 w 939353"/>
                <a:gd name="connsiteY12" fmla="*/ 336927 h 3853374"/>
                <a:gd name="connsiteX13" fmla="*/ 440270 w 939353"/>
                <a:gd name="connsiteY13" fmla="*/ 336927 h 3853374"/>
                <a:gd name="connsiteX14" fmla="*/ 440270 w 939353"/>
                <a:gd name="connsiteY14" fmla="*/ 508327 h 3853374"/>
                <a:gd name="connsiteX15" fmla="*/ 143856 w 939353"/>
                <a:gd name="connsiteY15" fmla="*/ 336927 h 3853374"/>
                <a:gd name="connsiteX16" fmla="*/ 139474 w 939353"/>
                <a:gd name="connsiteY16" fmla="*/ 336927 h 3853374"/>
                <a:gd name="connsiteX17" fmla="*/ 139474 w 939353"/>
                <a:gd name="connsiteY17" fmla="*/ 334393 h 3853374"/>
                <a:gd name="connsiteX18" fmla="*/ 0 w 939353"/>
                <a:gd name="connsiteY18" fmla="*/ 253743 h 3853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39353" h="3853374">
                  <a:moveTo>
                    <a:pt x="440270" y="0"/>
                  </a:moveTo>
                  <a:lnTo>
                    <a:pt x="440270" y="183169"/>
                  </a:lnTo>
                  <a:lnTo>
                    <a:pt x="643599" y="183169"/>
                  </a:lnTo>
                  <a:cubicBezTo>
                    <a:pt x="807079" y="183631"/>
                    <a:pt x="939353" y="316283"/>
                    <a:pt x="939353" y="479763"/>
                  </a:cubicBezTo>
                  <a:lnTo>
                    <a:pt x="939353" y="1789433"/>
                  </a:lnTo>
                  <a:lnTo>
                    <a:pt x="939353" y="3497795"/>
                  </a:lnTo>
                  <a:lnTo>
                    <a:pt x="939353" y="3853374"/>
                  </a:lnTo>
                  <a:lnTo>
                    <a:pt x="786435" y="3853374"/>
                  </a:lnTo>
                  <a:lnTo>
                    <a:pt x="786435" y="3497795"/>
                  </a:lnTo>
                  <a:lnTo>
                    <a:pt x="786435" y="1789433"/>
                  </a:lnTo>
                  <a:lnTo>
                    <a:pt x="786435" y="1531467"/>
                  </a:lnTo>
                  <a:lnTo>
                    <a:pt x="786435" y="479763"/>
                  </a:lnTo>
                  <a:cubicBezTo>
                    <a:pt x="786435" y="400876"/>
                    <a:pt x="722487" y="336927"/>
                    <a:pt x="643599" y="336927"/>
                  </a:cubicBezTo>
                  <a:lnTo>
                    <a:pt x="440270" y="336927"/>
                  </a:lnTo>
                  <a:lnTo>
                    <a:pt x="440270" y="508327"/>
                  </a:lnTo>
                  <a:lnTo>
                    <a:pt x="143856" y="336927"/>
                  </a:lnTo>
                  <a:lnTo>
                    <a:pt x="139474" y="336927"/>
                  </a:lnTo>
                  <a:lnTo>
                    <a:pt x="139474" y="334393"/>
                  </a:lnTo>
                  <a:lnTo>
                    <a:pt x="0" y="253743"/>
                  </a:lnTo>
                  <a:close/>
                </a:path>
              </a:pathLst>
            </a:custGeom>
            <a:solidFill>
              <a:schemeClr val="accent2"/>
            </a:solidFill>
            <a:ln w="83939" cap="flat">
              <a:noFill/>
              <a:prstDash val="solid"/>
              <a:miter/>
            </a:ln>
          </p:spPr>
          <p:txBody>
            <a:bodyPr rtlCol="0" anchor="ctr"/>
            <a:lstStyle/>
            <a:p>
              <a:pPr/>
              <a:endParaRPr lang="zh-CN" altLang="en-US">
                <a:solidFill>
                  <a:schemeClr val="bg1"/>
                </a:solidFill>
                <a:cs typeface="+mn-ea"/>
                <a:sym typeface="+mn-lt"/>
              </a:endParaRPr>
            </a:p>
          </p:txBody>
        </p:sp>
      </p:grpSp>
      <p:sp>
        <p:nvSpPr>
          <p:cNvPr id="14" name="">
            <a:extLst>
              <a:ext uri="{FF2B5EF4-FFF2-40B4-BE49-F238E27FC236}">
                <a16:creationId xmlns:a16="http://schemas.microsoft.com/office/drawing/2014/main" id="{3923BF5C-9C97-FF24-4987-5AB6B3445F9B}"/>
              </a:ext>
            </a:extLst>
          </p:cNvPr>
          <p:cNvSpPr txBox="1"/>
          <p:nvPr/>
        </p:nvSpPr>
        <p:spPr>
          <a:xfrm>
            <a:off x="1001984" y="2355869"/>
            <a:ext cx="3149743" cy="338554"/>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r"/>
            <a:r>
              <a:rPr lang="zh-CN" altLang="en-US" dirty="0">
                <a:solidFill>
                  <a:schemeClr val="bg1"/>
                </a:solidFill>
                <a:latin typeface="+mn-lt"/>
                <a:ea typeface="+mn-ea"/>
                <a:cs typeface="+mn-ea"/>
                <a:sym typeface="+mn-lt"/>
              </a:rPr>
              <a:t>这里输入二级标题</a:t>
            </a:r>
          </a:p>
        </p:txBody>
      </p:sp>
      <p:sp>
        <p:nvSpPr>
          <p:cNvPr id="15" name="">
            <a:extLst>
              <a:ext uri="{FF2B5EF4-FFF2-40B4-BE49-F238E27FC236}">
                <a16:creationId xmlns:a16="http://schemas.microsoft.com/office/drawing/2014/main" id="{33C99E1A-BA02-40D7-2183-2321EBB3E691}"/>
              </a:ext>
            </a:extLst>
          </p:cNvPr>
          <p:cNvSpPr txBox="1"/>
          <p:nvPr/>
        </p:nvSpPr>
        <p:spPr>
          <a:xfrm>
            <a:off x="1746287" y="2692956"/>
            <a:ext cx="2405440" cy="904863"/>
          </a:xfrm>
          <a:prstGeom prst="rect">
            <a:avLst/>
          </a:prstGeom>
        </p:spPr>
        <p:txBody>
          <a:bodyPr wrap="square" lIns="0" tIns="0" rIns="0" bIns="0">
            <a:spAutoFit/>
          </a:bodyPr>
          <a:lstStyle>
            <a:defPPr>
              <a:defRPr lang="zh-CN"/>
            </a:defPPr>
            <a:lvl1pPr marR="0" lvl="0" indent="0" fontAlgn="auto">
              <a:lnSpc>
                <a:spcPct val="130000"/>
              </a:lnSpc>
              <a:spcBef>
                <a:spcPts val="0"/>
              </a:spcBef>
              <a:spcAft>
                <a:spcPts val="0"/>
              </a:spcAft>
              <a:buClrTx/>
              <a:buSzTx/>
              <a:buFontTx/>
              <a:buNone/>
              <a:tabLst/>
              <a:defRPr sz="14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stStyle>
          <a:p>
            <a:pPr marR="0" lvl="0" algn="r"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16" name="">
            <a:extLst>
              <a:ext uri="{FF2B5EF4-FFF2-40B4-BE49-F238E27FC236}">
                <a16:creationId xmlns:a16="http://schemas.microsoft.com/office/drawing/2014/main" id="{0C8B0B0B-BA45-F149-29E2-804197284585}"/>
              </a:ext>
            </a:extLst>
          </p:cNvPr>
          <p:cNvSpPr txBox="1"/>
          <p:nvPr/>
        </p:nvSpPr>
        <p:spPr>
          <a:xfrm>
            <a:off x="400971" y="4524574"/>
            <a:ext cx="3149743" cy="338554"/>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r"/>
            <a:r>
              <a:rPr lang="zh-CN" altLang="en-US" dirty="0">
                <a:solidFill>
                  <a:schemeClr val="bg1"/>
                </a:solidFill>
                <a:latin typeface="+mn-lt"/>
                <a:ea typeface="+mn-ea"/>
                <a:cs typeface="+mn-ea"/>
                <a:sym typeface="+mn-lt"/>
              </a:rPr>
              <a:t>这里输入二级标题</a:t>
            </a:r>
          </a:p>
        </p:txBody>
      </p:sp>
      <p:sp>
        <p:nvSpPr>
          <p:cNvPr id="17" name="">
            <a:extLst>
              <a:ext uri="{FF2B5EF4-FFF2-40B4-BE49-F238E27FC236}">
                <a16:creationId xmlns:a16="http://schemas.microsoft.com/office/drawing/2014/main" id="{5D40E75D-9E7F-13FC-25F6-491877B8C049}"/>
              </a:ext>
            </a:extLst>
          </p:cNvPr>
          <p:cNvSpPr txBox="1"/>
          <p:nvPr/>
        </p:nvSpPr>
        <p:spPr>
          <a:xfrm>
            <a:off x="1145274" y="4861661"/>
            <a:ext cx="2405440" cy="904863"/>
          </a:xfrm>
          <a:prstGeom prst="rect">
            <a:avLst/>
          </a:prstGeom>
        </p:spPr>
        <p:txBody>
          <a:bodyPr wrap="square" lIns="0" tIns="0" rIns="0" bIns="0">
            <a:spAutoFit/>
          </a:bodyPr>
          <a:lstStyle>
            <a:defPPr>
              <a:defRPr lang="zh-CN"/>
            </a:defPPr>
            <a:lvl1pPr marR="0" lvl="0" indent="0" fontAlgn="auto">
              <a:lnSpc>
                <a:spcPct val="130000"/>
              </a:lnSpc>
              <a:spcBef>
                <a:spcPts val="0"/>
              </a:spcBef>
              <a:spcAft>
                <a:spcPts val="0"/>
              </a:spcAft>
              <a:buClrTx/>
              <a:buSzTx/>
              <a:buFontTx/>
              <a:buNone/>
              <a:tabLst/>
              <a:defRPr sz="14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stStyle>
          <a:p>
            <a:pPr marR="0" lvl="0" algn="r"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18" name="">
            <a:extLst>
              <a:ext uri="{FF2B5EF4-FFF2-40B4-BE49-F238E27FC236}">
                <a16:creationId xmlns:a16="http://schemas.microsoft.com/office/drawing/2014/main" id="{F67C0B79-1FC5-D1F3-DD29-AE013D0C13CE}"/>
              </a:ext>
            </a:extLst>
          </p:cNvPr>
          <p:cNvSpPr txBox="1"/>
          <p:nvPr/>
        </p:nvSpPr>
        <p:spPr>
          <a:xfrm>
            <a:off x="7584295" y="1259203"/>
            <a:ext cx="3047138" cy="338554"/>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19" name="">
            <a:extLst>
              <a:ext uri="{FF2B5EF4-FFF2-40B4-BE49-F238E27FC236}">
                <a16:creationId xmlns:a16="http://schemas.microsoft.com/office/drawing/2014/main" id="{2A86B7CD-A85B-DB0A-93A6-BEF2912ED014}"/>
              </a:ext>
            </a:extLst>
          </p:cNvPr>
          <p:cNvSpPr txBox="1"/>
          <p:nvPr/>
        </p:nvSpPr>
        <p:spPr>
          <a:xfrm>
            <a:off x="7584295" y="1596290"/>
            <a:ext cx="2352366" cy="904863"/>
          </a:xfrm>
          <a:prstGeom prst="rect">
            <a:avLst/>
          </a:prstGeom>
        </p:spPr>
        <p:txBody>
          <a:bodyPr wrap="square" lIns="0" tIns="0" rIns="0" bIns="0">
            <a:spAutoFit/>
          </a:bodyPr>
          <a:lstStyle>
            <a:defPPr>
              <a:defRPr lang="zh-CN"/>
            </a:defPPr>
            <a:lvl1pPr marR="0" lvl="0" indent="0" algn="r" fontAlgn="auto">
              <a:lnSpc>
                <a:spcPct val="130000"/>
              </a:lnSpc>
              <a:spcBef>
                <a:spcPts val="0"/>
              </a:spcBef>
              <a:spcAft>
                <a:spcPts val="0"/>
              </a:spcAft>
              <a:buClrTx/>
              <a:buSzTx/>
              <a:buFontTx/>
              <a:buNone/>
              <a:tabLst/>
              <a:defRPr sz="14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20" name="">
            <a:extLst>
              <a:ext uri="{FF2B5EF4-FFF2-40B4-BE49-F238E27FC236}">
                <a16:creationId xmlns:a16="http://schemas.microsoft.com/office/drawing/2014/main" id="{3450FEDA-EE1E-8A8F-7A46-A769B0560A34}"/>
              </a:ext>
            </a:extLst>
          </p:cNvPr>
          <p:cNvSpPr txBox="1"/>
          <p:nvPr/>
        </p:nvSpPr>
        <p:spPr>
          <a:xfrm>
            <a:off x="8264007" y="3023913"/>
            <a:ext cx="3047138" cy="338554"/>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22" name="">
            <a:extLst>
              <a:ext uri="{FF2B5EF4-FFF2-40B4-BE49-F238E27FC236}">
                <a16:creationId xmlns:a16="http://schemas.microsoft.com/office/drawing/2014/main" id="{2C0C18A9-D384-CC9D-F96A-85497102F23C}"/>
              </a:ext>
            </a:extLst>
          </p:cNvPr>
          <p:cNvSpPr txBox="1"/>
          <p:nvPr/>
        </p:nvSpPr>
        <p:spPr>
          <a:xfrm>
            <a:off x="8264007" y="3361000"/>
            <a:ext cx="2352366" cy="904863"/>
          </a:xfrm>
          <a:prstGeom prst="rect">
            <a:avLst/>
          </a:prstGeom>
        </p:spPr>
        <p:txBody>
          <a:bodyPr wrap="square" lIns="0" tIns="0" rIns="0" bIns="0">
            <a:spAutoFit/>
          </a:bodyPr>
          <a:lstStyle>
            <a:defPPr>
              <a:defRPr lang="zh-CN"/>
            </a:defPPr>
            <a:lvl1pPr marR="0" lvl="0" indent="0" algn="r" fontAlgn="auto">
              <a:lnSpc>
                <a:spcPct val="130000"/>
              </a:lnSpc>
              <a:spcBef>
                <a:spcPts val="0"/>
              </a:spcBef>
              <a:spcAft>
                <a:spcPts val="0"/>
              </a:spcAft>
              <a:buClrTx/>
              <a:buSzTx/>
              <a:buFontTx/>
              <a:buNone/>
              <a:tabLst/>
              <a:defRPr sz="14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23" name="">
            <a:extLst>
              <a:ext uri="{FF2B5EF4-FFF2-40B4-BE49-F238E27FC236}">
                <a16:creationId xmlns:a16="http://schemas.microsoft.com/office/drawing/2014/main" id="{1D47E007-BE22-C396-D9E6-14DCE68480E0}"/>
              </a:ext>
            </a:extLst>
          </p:cNvPr>
          <p:cNvSpPr txBox="1"/>
          <p:nvPr/>
        </p:nvSpPr>
        <p:spPr>
          <a:xfrm>
            <a:off x="8694012" y="4768237"/>
            <a:ext cx="3047138" cy="338554"/>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24" name="">
            <a:extLst>
              <a:ext uri="{FF2B5EF4-FFF2-40B4-BE49-F238E27FC236}">
                <a16:creationId xmlns:a16="http://schemas.microsoft.com/office/drawing/2014/main" id="{C4183A77-90D3-4835-2B68-33952C324547}"/>
              </a:ext>
            </a:extLst>
          </p:cNvPr>
          <p:cNvSpPr txBox="1"/>
          <p:nvPr/>
        </p:nvSpPr>
        <p:spPr>
          <a:xfrm>
            <a:off x="8694012" y="5105324"/>
            <a:ext cx="2352366" cy="904863"/>
          </a:xfrm>
          <a:prstGeom prst="rect">
            <a:avLst/>
          </a:prstGeom>
        </p:spPr>
        <p:txBody>
          <a:bodyPr wrap="square" lIns="0" tIns="0" rIns="0" bIns="0">
            <a:spAutoFit/>
          </a:bodyPr>
          <a:lstStyle>
            <a:defPPr>
              <a:defRPr lang="zh-CN"/>
            </a:defPPr>
            <a:lvl1pPr marR="0" lvl="0" indent="0" algn="r" fontAlgn="auto">
              <a:lnSpc>
                <a:spcPct val="130000"/>
              </a:lnSpc>
              <a:spcBef>
                <a:spcPts val="0"/>
              </a:spcBef>
              <a:spcAft>
                <a:spcPts val="0"/>
              </a:spcAft>
              <a:buClrTx/>
              <a:buSzTx/>
              <a:buFontTx/>
              <a:buNone/>
              <a:tabLst/>
              <a:defRPr sz="14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stStyle>
          <a:p>
            <a:pPr marR="0" lvl="0" algn="l"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25" name="">
            <a:extLst>
              <a:ext uri="{FF2B5EF4-FFF2-40B4-BE49-F238E27FC236}">
                <a16:creationId xmlns:a16="http://schemas.microsoft.com/office/drawing/2014/main" id="{4EFA2606-9940-5ACD-8F8A-13274911F162}"/>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2509541755"/>
      </p:ext>
    </p:extLst>
  </p:cSld>
  <p:clrMapOvr>
    <a:masterClrMapping/>
  </p:clrMapOvr>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
            <a:extLst>
              <a:ext uri="{FF2B5EF4-FFF2-40B4-BE49-F238E27FC236}">
                <a16:creationId xmlns:a16="http://schemas.microsoft.com/office/drawing/2014/main" id="{6E8FF440-48D1-8BF3-AE07-CEB82117B54E}"/>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存在主要问题</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Major problems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
            <a:extLst>
              <a:ext uri="{FF2B5EF4-FFF2-40B4-BE49-F238E27FC236}">
                <a16:creationId xmlns:a16="http://schemas.microsoft.com/office/drawing/2014/main" id="{F396EB06-030F-ABCA-4587-8623A72D1690}"/>
              </a:ext>
            </a:extLst>
          </p:cNvPr>
          <p:cNvSpPr/>
          <p:nvPr/>
        </p:nvSpPr>
        <p:spPr>
          <a:xfrm>
            <a:off x="4182434" y="3256860"/>
            <a:ext cx="1487379" cy="2459468"/>
          </a:xfrm>
          <a:custGeom>
            <a:avLst/>
            <a:gdLst>
              <a:gd name="connsiteX0" fmla="*/ 878554 w 1813459"/>
              <a:gd name="connsiteY0" fmla="*/ 2998661 h 2998660"/>
              <a:gd name="connsiteX1" fmla="*/ 492791 w 1813459"/>
              <a:gd name="connsiteY1" fmla="*/ 2897077 h 2998660"/>
              <a:gd name="connsiteX2" fmla="*/ 445985 w 1813459"/>
              <a:gd name="connsiteY2" fmla="*/ 2867501 h 2998660"/>
              <a:gd name="connsiteX3" fmla="*/ 278564 w 1813459"/>
              <a:gd name="connsiteY3" fmla="*/ 2743286 h 2998660"/>
              <a:gd name="connsiteX4" fmla="*/ 245903 w 1813459"/>
              <a:gd name="connsiteY4" fmla="*/ 1478499 h 2998660"/>
              <a:gd name="connsiteX5" fmla="*/ 332056 w 1813459"/>
              <a:gd name="connsiteY5" fmla="*/ 1399804 h 2998660"/>
              <a:gd name="connsiteX6" fmla="*/ 403294 w 1813459"/>
              <a:gd name="connsiteY6" fmla="*/ 1332938 h 2998660"/>
              <a:gd name="connsiteX7" fmla="*/ 370633 w 1813459"/>
              <a:gd name="connsiteY7" fmla="*/ 68151 h 2998660"/>
              <a:gd name="connsiteX8" fmla="*/ 290651 w 1813459"/>
              <a:gd name="connsiteY8" fmla="*/ 0 h 2998660"/>
              <a:gd name="connsiteX9" fmla="*/ 292451 w 1813459"/>
              <a:gd name="connsiteY9" fmla="*/ 0 h 2998660"/>
              <a:gd name="connsiteX10" fmla="*/ 1085580 w 1813459"/>
              <a:gd name="connsiteY10" fmla="*/ 159191 h 2998660"/>
              <a:gd name="connsiteX11" fmla="*/ 976794 w 1813459"/>
              <a:gd name="connsiteY11" fmla="*/ 725233 h 2998660"/>
              <a:gd name="connsiteX12" fmla="*/ 1798983 w 1813459"/>
              <a:gd name="connsiteY12" fmla="*/ 1933699 h 2998660"/>
              <a:gd name="connsiteX13" fmla="*/ 1602759 w 1813459"/>
              <a:gd name="connsiteY13" fmla="*/ 2674620 h 2998660"/>
              <a:gd name="connsiteX14" fmla="*/ 1355871 w 1813459"/>
              <a:gd name="connsiteY14" fmla="*/ 2859786 h 2998660"/>
              <a:gd name="connsiteX15" fmla="*/ 1154245 w 1813459"/>
              <a:gd name="connsiteY15" fmla="*/ 2949283 h 2998660"/>
              <a:gd name="connsiteX16" fmla="*/ 1047003 w 1813459"/>
              <a:gd name="connsiteY16" fmla="*/ 2980401 h 2998660"/>
              <a:gd name="connsiteX17" fmla="*/ 878554 w 1813459"/>
              <a:gd name="connsiteY17" fmla="*/ 2998661 h 2998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13459" h="2998660">
                <a:moveTo>
                  <a:pt x="878554" y="2998661"/>
                </a:moveTo>
                <a:cubicBezTo>
                  <a:pt x="745594" y="2994032"/>
                  <a:pt x="613920" y="2960341"/>
                  <a:pt x="492791" y="2897077"/>
                </a:cubicBezTo>
                <a:cubicBezTo>
                  <a:pt x="476846" y="2887561"/>
                  <a:pt x="461158" y="2878560"/>
                  <a:pt x="445985" y="2867501"/>
                </a:cubicBezTo>
                <a:cubicBezTo>
                  <a:pt x="386835" y="2833040"/>
                  <a:pt x="330771" y="2792149"/>
                  <a:pt x="278564" y="2743286"/>
                </a:cubicBezTo>
                <a:cubicBezTo>
                  <a:pt x="-79681" y="2403043"/>
                  <a:pt x="-94340" y="1836744"/>
                  <a:pt x="245903" y="1478499"/>
                </a:cubicBezTo>
                <a:cubicBezTo>
                  <a:pt x="272649" y="1450210"/>
                  <a:pt x="301453" y="1423978"/>
                  <a:pt x="332056" y="1399804"/>
                </a:cubicBezTo>
                <a:cubicBezTo>
                  <a:pt x="356745" y="1379230"/>
                  <a:pt x="380663" y="1356855"/>
                  <a:pt x="403294" y="1332938"/>
                </a:cubicBezTo>
                <a:cubicBezTo>
                  <a:pt x="743537" y="974179"/>
                  <a:pt x="728878" y="408394"/>
                  <a:pt x="370633" y="68151"/>
                </a:cubicBezTo>
                <a:cubicBezTo>
                  <a:pt x="344915" y="43720"/>
                  <a:pt x="318169" y="21088"/>
                  <a:pt x="290651" y="0"/>
                </a:cubicBezTo>
                <a:lnTo>
                  <a:pt x="292451" y="0"/>
                </a:lnTo>
                <a:cubicBezTo>
                  <a:pt x="522880" y="179765"/>
                  <a:pt x="817603" y="231458"/>
                  <a:pt x="1085580" y="159191"/>
                </a:cubicBezTo>
                <a:cubicBezTo>
                  <a:pt x="1010742" y="332785"/>
                  <a:pt x="971651" y="524380"/>
                  <a:pt x="976794" y="725233"/>
                </a:cubicBezTo>
                <a:cubicBezTo>
                  <a:pt x="990939" y="1271216"/>
                  <a:pt x="1327067" y="1733360"/>
                  <a:pt x="1798983" y="1933699"/>
                </a:cubicBezTo>
                <a:cubicBezTo>
                  <a:pt x="1845275" y="2190102"/>
                  <a:pt x="1780724" y="2462451"/>
                  <a:pt x="1602759" y="2674620"/>
                </a:cubicBezTo>
                <a:cubicBezTo>
                  <a:pt x="1527406" y="2744829"/>
                  <a:pt x="1454626" y="2814009"/>
                  <a:pt x="1355871" y="2859786"/>
                </a:cubicBezTo>
                <a:cubicBezTo>
                  <a:pt x="1291834" y="2898362"/>
                  <a:pt x="1224454" y="2928709"/>
                  <a:pt x="1154245" y="2949283"/>
                </a:cubicBezTo>
                <a:cubicBezTo>
                  <a:pt x="1117212" y="2963942"/>
                  <a:pt x="1080179" y="2975772"/>
                  <a:pt x="1047003" y="2980401"/>
                </a:cubicBezTo>
                <a:cubicBezTo>
                  <a:pt x="991196" y="2988888"/>
                  <a:pt x="934875" y="2996089"/>
                  <a:pt x="878554" y="2998661"/>
                </a:cubicBez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solidFill>
                <a:schemeClr val="lt1"/>
              </a:solidFill>
              <a:cs typeface="+mn-ea"/>
              <a:sym typeface="+mn-lt"/>
            </a:endParaRPr>
          </a:p>
        </p:txBody>
      </p:sp>
      <p:sp>
        <p:nvSpPr>
          <p:cNvPr id="9" name="">
            <a:extLst>
              <a:ext uri="{FF2B5EF4-FFF2-40B4-BE49-F238E27FC236}">
                <a16:creationId xmlns:a16="http://schemas.microsoft.com/office/drawing/2014/main" id="{4926C889-E961-33E5-5E62-DC2492737B28}"/>
              </a:ext>
            </a:extLst>
          </p:cNvPr>
          <p:cNvSpPr/>
          <p:nvPr/>
        </p:nvSpPr>
        <p:spPr>
          <a:xfrm>
            <a:off x="6516064" y="1934736"/>
            <a:ext cx="1484736" cy="2455673"/>
          </a:xfrm>
          <a:custGeom>
            <a:avLst/>
            <a:gdLst>
              <a:gd name="connsiteX0" fmla="*/ 1517528 w 1810236"/>
              <a:gd name="connsiteY0" fmla="*/ 2993261 h 2994032"/>
              <a:gd name="connsiteX1" fmla="*/ 723885 w 1810236"/>
              <a:gd name="connsiteY1" fmla="*/ 2835098 h 2994032"/>
              <a:gd name="connsiteX2" fmla="*/ 832413 w 1810236"/>
              <a:gd name="connsiteY2" fmla="*/ 2268027 h 2994032"/>
              <a:gd name="connsiteX3" fmla="*/ 15110 w 1810236"/>
              <a:gd name="connsiteY3" fmla="*/ 1061876 h 2994032"/>
              <a:gd name="connsiteX4" fmla="*/ 196933 w 1810236"/>
              <a:gd name="connsiteY4" fmla="*/ 334585 h 2994032"/>
              <a:gd name="connsiteX5" fmla="*/ 249654 w 1810236"/>
              <a:gd name="connsiteY5" fmla="*/ 282893 h 2994032"/>
              <a:gd name="connsiteX6" fmla="*/ 492428 w 1810236"/>
              <a:gd name="connsiteY6" fmla="*/ 93612 h 2994032"/>
              <a:gd name="connsiteX7" fmla="*/ 502200 w 1810236"/>
              <a:gd name="connsiteY7" fmla="*/ 88726 h 2994032"/>
              <a:gd name="connsiteX8" fmla="*/ 578581 w 1810236"/>
              <a:gd name="connsiteY8" fmla="*/ 55036 h 2994032"/>
              <a:gd name="connsiteX9" fmla="*/ 589897 w 1810236"/>
              <a:gd name="connsiteY9" fmla="*/ 50407 h 2994032"/>
              <a:gd name="connsiteX10" fmla="*/ 965630 w 1810236"/>
              <a:gd name="connsiteY10" fmla="*/ 2830 h 2994032"/>
              <a:gd name="connsiteX11" fmla="*/ 1136137 w 1810236"/>
              <a:gd name="connsiteY11" fmla="*/ 32919 h 2994032"/>
              <a:gd name="connsiteX12" fmla="*/ 1531672 w 1810236"/>
              <a:gd name="connsiteY12" fmla="*/ 250746 h 2994032"/>
              <a:gd name="connsiteX13" fmla="*/ 1564333 w 1810236"/>
              <a:gd name="connsiteY13" fmla="*/ 1515533 h 2994032"/>
              <a:gd name="connsiteX14" fmla="*/ 1478180 w 1810236"/>
              <a:gd name="connsiteY14" fmla="*/ 1593714 h 2994032"/>
              <a:gd name="connsiteX15" fmla="*/ 1406428 w 1810236"/>
              <a:gd name="connsiteY15" fmla="*/ 1661094 h 2994032"/>
              <a:gd name="connsiteX16" fmla="*/ 1439089 w 1810236"/>
              <a:gd name="connsiteY16" fmla="*/ 2925881 h 2994032"/>
              <a:gd name="connsiteX17" fmla="*/ 1519071 w 1810236"/>
              <a:gd name="connsiteY17" fmla="*/ 2994032 h 2994032"/>
              <a:gd name="connsiteX18" fmla="*/ 1517528 w 1810236"/>
              <a:gd name="connsiteY18" fmla="*/ 2993261 h 299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10236" h="2994032">
                <a:moveTo>
                  <a:pt x="1517528" y="2993261"/>
                </a:moveTo>
                <a:cubicBezTo>
                  <a:pt x="1287099" y="2813752"/>
                  <a:pt x="991862" y="2762060"/>
                  <a:pt x="723885" y="2835098"/>
                </a:cubicBezTo>
                <a:cubicBezTo>
                  <a:pt x="798723" y="2661505"/>
                  <a:pt x="837557" y="2469395"/>
                  <a:pt x="832413" y="2268027"/>
                </a:cubicBezTo>
                <a:cubicBezTo>
                  <a:pt x="818526" y="1724102"/>
                  <a:pt x="484455" y="1263502"/>
                  <a:pt x="15110" y="1061876"/>
                </a:cubicBezTo>
                <a:cubicBezTo>
                  <a:pt x="-31181" y="811388"/>
                  <a:pt x="28741" y="545212"/>
                  <a:pt x="196933" y="334585"/>
                </a:cubicBezTo>
                <a:cubicBezTo>
                  <a:pt x="214421" y="317612"/>
                  <a:pt x="233195" y="301410"/>
                  <a:pt x="249654" y="282893"/>
                </a:cubicBezTo>
                <a:cubicBezTo>
                  <a:pt x="324492" y="200340"/>
                  <a:pt x="406274" y="138618"/>
                  <a:pt x="492428" y="93612"/>
                </a:cubicBezTo>
                <a:cubicBezTo>
                  <a:pt x="495771" y="91555"/>
                  <a:pt x="498857" y="90012"/>
                  <a:pt x="502200" y="88726"/>
                </a:cubicBezTo>
                <a:cubicBezTo>
                  <a:pt x="527403" y="75867"/>
                  <a:pt x="552864" y="64552"/>
                  <a:pt x="578581" y="55036"/>
                </a:cubicBezTo>
                <a:cubicBezTo>
                  <a:pt x="582439" y="53493"/>
                  <a:pt x="586039" y="51950"/>
                  <a:pt x="589897" y="50407"/>
                </a:cubicBezTo>
                <a:cubicBezTo>
                  <a:pt x="709741" y="7459"/>
                  <a:pt x="836014" y="-6686"/>
                  <a:pt x="965630" y="2830"/>
                </a:cubicBezTo>
                <a:cubicBezTo>
                  <a:pt x="1025552" y="7459"/>
                  <a:pt x="1082130" y="17746"/>
                  <a:pt x="1136137" y="32919"/>
                </a:cubicBezTo>
                <a:cubicBezTo>
                  <a:pt x="1279898" y="69438"/>
                  <a:pt x="1416458" y="141447"/>
                  <a:pt x="1531672" y="250746"/>
                </a:cubicBezTo>
                <a:cubicBezTo>
                  <a:pt x="1889917" y="590989"/>
                  <a:pt x="1904576" y="1157288"/>
                  <a:pt x="1564333" y="1515533"/>
                </a:cubicBezTo>
                <a:cubicBezTo>
                  <a:pt x="1537073" y="1543822"/>
                  <a:pt x="1508784" y="1569540"/>
                  <a:pt x="1478180" y="1593714"/>
                </a:cubicBezTo>
                <a:cubicBezTo>
                  <a:pt x="1452977" y="1614803"/>
                  <a:pt x="1429059" y="1637177"/>
                  <a:pt x="1406428" y="1661094"/>
                </a:cubicBezTo>
                <a:cubicBezTo>
                  <a:pt x="1066185" y="2019339"/>
                  <a:pt x="1080587" y="2585638"/>
                  <a:pt x="1439089" y="2925881"/>
                </a:cubicBezTo>
                <a:cubicBezTo>
                  <a:pt x="1465321" y="2950312"/>
                  <a:pt x="1492067" y="2972944"/>
                  <a:pt x="1519071" y="2994032"/>
                </a:cubicBezTo>
                <a:lnTo>
                  <a:pt x="1517528" y="2993261"/>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solidFill>
                <a:schemeClr val="lt1"/>
              </a:solidFill>
              <a:cs typeface="+mn-ea"/>
              <a:sym typeface="+mn-lt"/>
            </a:endParaRPr>
          </a:p>
        </p:txBody>
      </p:sp>
      <p:sp>
        <p:nvSpPr>
          <p:cNvPr id="11" name="">
            <a:extLst>
              <a:ext uri="{FF2B5EF4-FFF2-40B4-BE49-F238E27FC236}">
                <a16:creationId xmlns:a16="http://schemas.microsoft.com/office/drawing/2014/main" id="{4B882A89-F1D4-E3FB-0BC5-CAD5DD872073}"/>
              </a:ext>
            </a:extLst>
          </p:cNvPr>
          <p:cNvSpPr/>
          <p:nvPr/>
        </p:nvSpPr>
        <p:spPr>
          <a:xfrm>
            <a:off x="5497210" y="4233727"/>
            <a:ext cx="2541891" cy="1491607"/>
          </a:xfrm>
          <a:custGeom>
            <a:avLst/>
            <a:gdLst>
              <a:gd name="connsiteX0" fmla="*/ 1711243 w 3099153"/>
              <a:gd name="connsiteY0" fmla="*/ 1673645 h 1818613"/>
              <a:gd name="connsiteX1" fmla="*/ 1582913 w 3099153"/>
              <a:gd name="connsiteY1" fmla="*/ 1572575 h 1818613"/>
              <a:gd name="connsiteX2" fmla="*/ 1512190 w 3099153"/>
              <a:gd name="connsiteY2" fmla="*/ 1497995 h 1818613"/>
              <a:gd name="connsiteX3" fmla="*/ 1434523 w 3099153"/>
              <a:gd name="connsiteY3" fmla="*/ 1413642 h 1818613"/>
              <a:gd name="connsiteX4" fmla="*/ 1220553 w 3099153"/>
              <a:gd name="connsiteY4" fmla="*/ 1262165 h 1818613"/>
              <a:gd name="connsiteX5" fmla="*/ 1210009 w 3099153"/>
              <a:gd name="connsiteY5" fmla="*/ 1258051 h 1818613"/>
              <a:gd name="connsiteX6" fmla="*/ 191595 w 3099153"/>
              <a:gd name="connsiteY6" fmla="*/ 1331345 h 1818613"/>
              <a:gd name="connsiteX7" fmla="*/ 0 w 3099153"/>
              <a:gd name="connsiteY7" fmla="*/ 1483850 h 1818613"/>
              <a:gd name="connsiteX8" fmla="*/ 196225 w 3099153"/>
              <a:gd name="connsiteY8" fmla="*/ 742929 h 1818613"/>
              <a:gd name="connsiteX9" fmla="*/ 759438 w 3099153"/>
              <a:gd name="connsiteY9" fmla="*/ 850171 h 1818613"/>
              <a:gd name="connsiteX10" fmla="*/ 1966104 w 3099153"/>
              <a:gd name="connsiteY10" fmla="*/ 31840 h 1818613"/>
              <a:gd name="connsiteX11" fmla="*/ 2759747 w 3099153"/>
              <a:gd name="connsiteY11" fmla="*/ 190003 h 1818613"/>
              <a:gd name="connsiteX12" fmla="*/ 2758718 w 3099153"/>
              <a:gd name="connsiteY12" fmla="*/ 190003 h 1818613"/>
              <a:gd name="connsiteX13" fmla="*/ 2820954 w 3099153"/>
              <a:gd name="connsiteY13" fmla="*/ 243495 h 1818613"/>
              <a:gd name="connsiteX14" fmla="*/ 3082501 w 3099153"/>
              <a:gd name="connsiteY14" fmla="*/ 1065169 h 1818613"/>
              <a:gd name="connsiteX15" fmla="*/ 2847700 w 3099153"/>
              <a:gd name="connsiteY15" fmla="*/ 1539657 h 1818613"/>
              <a:gd name="connsiteX16" fmla="*/ 1711243 w 3099153"/>
              <a:gd name="connsiteY16" fmla="*/ 1673645 h 181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153" h="1818613">
                <a:moveTo>
                  <a:pt x="1711243" y="1673645"/>
                </a:moveTo>
                <a:cubicBezTo>
                  <a:pt x="1665466" y="1644585"/>
                  <a:pt x="1623289" y="1610895"/>
                  <a:pt x="1582913" y="1572575"/>
                </a:cubicBezTo>
                <a:cubicBezTo>
                  <a:pt x="1557710" y="1548658"/>
                  <a:pt x="1534564" y="1523198"/>
                  <a:pt x="1512190" y="1497995"/>
                </a:cubicBezTo>
                <a:cubicBezTo>
                  <a:pt x="1488787" y="1468677"/>
                  <a:pt x="1462812" y="1440131"/>
                  <a:pt x="1434523" y="1413642"/>
                </a:cubicBezTo>
                <a:cubicBezTo>
                  <a:pt x="1369458" y="1351405"/>
                  <a:pt x="1296420" y="1300999"/>
                  <a:pt x="1220553" y="1262165"/>
                </a:cubicBezTo>
                <a:cubicBezTo>
                  <a:pt x="1217210" y="1260365"/>
                  <a:pt x="1213867" y="1259079"/>
                  <a:pt x="1210009" y="1258051"/>
                </a:cubicBezTo>
                <a:cubicBezTo>
                  <a:pt x="817560" y="1057968"/>
                  <a:pt x="383448" y="1215359"/>
                  <a:pt x="191595" y="1331345"/>
                </a:cubicBezTo>
                <a:cubicBezTo>
                  <a:pt x="117786" y="1375837"/>
                  <a:pt x="57864" y="1430101"/>
                  <a:pt x="0" y="1483850"/>
                </a:cubicBezTo>
                <a:cubicBezTo>
                  <a:pt x="177965" y="1271681"/>
                  <a:pt x="242516" y="999075"/>
                  <a:pt x="196225" y="742929"/>
                </a:cubicBezTo>
                <a:cubicBezTo>
                  <a:pt x="368789" y="816738"/>
                  <a:pt x="559613" y="855571"/>
                  <a:pt x="759438" y="850171"/>
                </a:cubicBezTo>
                <a:cubicBezTo>
                  <a:pt x="1303878" y="836026"/>
                  <a:pt x="1764736" y="501699"/>
                  <a:pt x="1966104" y="31840"/>
                </a:cubicBezTo>
                <a:cubicBezTo>
                  <a:pt x="2234081" y="-40940"/>
                  <a:pt x="2529318" y="10752"/>
                  <a:pt x="2759747" y="190003"/>
                </a:cubicBezTo>
                <a:lnTo>
                  <a:pt x="2758718" y="190003"/>
                </a:lnTo>
                <a:cubicBezTo>
                  <a:pt x="2780578" y="206976"/>
                  <a:pt x="2801409" y="224464"/>
                  <a:pt x="2820954" y="243495"/>
                </a:cubicBezTo>
                <a:cubicBezTo>
                  <a:pt x="3051383" y="462351"/>
                  <a:pt x="3139080" y="774304"/>
                  <a:pt x="3082501" y="1065169"/>
                </a:cubicBezTo>
                <a:cubicBezTo>
                  <a:pt x="3055241" y="1236962"/>
                  <a:pt x="2977317" y="1403611"/>
                  <a:pt x="2847700" y="1539657"/>
                </a:cubicBezTo>
                <a:cubicBezTo>
                  <a:pt x="2545262" y="1858297"/>
                  <a:pt x="2066145" y="1905360"/>
                  <a:pt x="1711243" y="1673645"/>
                </a:cubicBez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solidFill>
                <a:schemeClr val="lt1"/>
              </a:solidFill>
              <a:cs typeface="+mn-ea"/>
              <a:sym typeface="+mn-lt"/>
            </a:endParaRPr>
          </a:p>
        </p:txBody>
      </p:sp>
      <p:sp>
        <p:nvSpPr>
          <p:cNvPr id="12" name="">
            <a:extLst>
              <a:ext uri="{FF2B5EF4-FFF2-40B4-BE49-F238E27FC236}">
                <a16:creationId xmlns:a16="http://schemas.microsoft.com/office/drawing/2014/main" id="{8D3AB9AF-CCA2-8710-12E4-5D5422410F95}"/>
              </a:ext>
            </a:extLst>
          </p:cNvPr>
          <p:cNvSpPr/>
          <p:nvPr/>
        </p:nvSpPr>
        <p:spPr>
          <a:xfrm>
            <a:off x="4144031" y="1921888"/>
            <a:ext cx="2533977" cy="1491582"/>
          </a:xfrm>
          <a:custGeom>
            <a:avLst/>
            <a:gdLst>
              <a:gd name="connsiteX0" fmla="*/ 339531 w 3089504"/>
              <a:gd name="connsiteY0" fmla="*/ 1627896 h 1818583"/>
              <a:gd name="connsiteX1" fmla="*/ 278066 w 3089504"/>
              <a:gd name="connsiteY1" fmla="*/ 1574918 h 1818583"/>
              <a:gd name="connsiteX2" fmla="*/ 16776 w 3089504"/>
              <a:gd name="connsiteY2" fmla="*/ 753244 h 1818583"/>
              <a:gd name="connsiteX3" fmla="*/ 251577 w 3089504"/>
              <a:gd name="connsiteY3" fmla="*/ 278242 h 1818583"/>
              <a:gd name="connsiteX4" fmla="*/ 1387777 w 3089504"/>
              <a:gd name="connsiteY4" fmla="*/ 145025 h 1818583"/>
              <a:gd name="connsiteX5" fmla="*/ 1516107 w 3089504"/>
              <a:gd name="connsiteY5" fmla="*/ 245580 h 1818583"/>
              <a:gd name="connsiteX6" fmla="*/ 1587345 w 3089504"/>
              <a:gd name="connsiteY6" fmla="*/ 320676 h 1818583"/>
              <a:gd name="connsiteX7" fmla="*/ 1664497 w 3089504"/>
              <a:gd name="connsiteY7" fmla="*/ 405029 h 1818583"/>
              <a:gd name="connsiteX8" fmla="*/ 1878981 w 3089504"/>
              <a:gd name="connsiteY8" fmla="*/ 556505 h 1818583"/>
              <a:gd name="connsiteX9" fmla="*/ 1889526 w 3089504"/>
              <a:gd name="connsiteY9" fmla="*/ 560620 h 1818583"/>
              <a:gd name="connsiteX10" fmla="*/ 2328009 w 3089504"/>
              <a:gd name="connsiteY10" fmla="*/ 648831 h 1818583"/>
              <a:gd name="connsiteX11" fmla="*/ 2331353 w 3089504"/>
              <a:gd name="connsiteY11" fmla="*/ 648316 h 1818583"/>
              <a:gd name="connsiteX12" fmla="*/ 3089505 w 3089504"/>
              <a:gd name="connsiteY12" fmla="*/ 350508 h 1818583"/>
              <a:gd name="connsiteX13" fmla="*/ 2907682 w 3089504"/>
              <a:gd name="connsiteY13" fmla="*/ 1077799 h 1818583"/>
              <a:gd name="connsiteX14" fmla="*/ 2340096 w 3089504"/>
              <a:gd name="connsiteY14" fmla="*/ 968757 h 1818583"/>
              <a:gd name="connsiteX15" fmla="*/ 1132916 w 3089504"/>
              <a:gd name="connsiteY15" fmla="*/ 1787087 h 1818583"/>
              <a:gd name="connsiteX16" fmla="*/ 339531 w 3089504"/>
              <a:gd name="connsiteY16" fmla="*/ 1627896 h 181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9504" h="1818583">
                <a:moveTo>
                  <a:pt x="339531" y="1627896"/>
                </a:moveTo>
                <a:cubicBezTo>
                  <a:pt x="318185" y="1610923"/>
                  <a:pt x="297354" y="1592920"/>
                  <a:pt x="278066" y="1574918"/>
                </a:cubicBezTo>
                <a:cubicBezTo>
                  <a:pt x="47637" y="1356062"/>
                  <a:pt x="-40060" y="1043852"/>
                  <a:pt x="16776" y="753244"/>
                </a:cubicBezTo>
                <a:cubicBezTo>
                  <a:pt x="44294" y="581451"/>
                  <a:pt x="121961" y="414802"/>
                  <a:pt x="251577" y="278242"/>
                </a:cubicBezTo>
                <a:cubicBezTo>
                  <a:pt x="553758" y="-39627"/>
                  <a:pt x="1032875" y="-86690"/>
                  <a:pt x="1387777" y="145025"/>
                </a:cubicBezTo>
                <a:cubicBezTo>
                  <a:pt x="1433554" y="174086"/>
                  <a:pt x="1476245" y="207776"/>
                  <a:pt x="1516107" y="245580"/>
                </a:cubicBezTo>
                <a:cubicBezTo>
                  <a:pt x="1541825" y="270012"/>
                  <a:pt x="1564713" y="295472"/>
                  <a:pt x="1587345" y="320676"/>
                </a:cubicBezTo>
                <a:cubicBezTo>
                  <a:pt x="1610748" y="349993"/>
                  <a:pt x="1636722" y="378283"/>
                  <a:pt x="1664497" y="405029"/>
                </a:cubicBezTo>
                <a:cubicBezTo>
                  <a:pt x="1730077" y="467265"/>
                  <a:pt x="1802600" y="517672"/>
                  <a:pt x="1878981" y="556505"/>
                </a:cubicBezTo>
                <a:cubicBezTo>
                  <a:pt x="1881810" y="558305"/>
                  <a:pt x="1885668" y="559591"/>
                  <a:pt x="1889526" y="560620"/>
                </a:cubicBezTo>
                <a:cubicBezTo>
                  <a:pt x="2027372" y="628257"/>
                  <a:pt x="2178333" y="658089"/>
                  <a:pt x="2328009" y="648831"/>
                </a:cubicBezTo>
                <a:cubicBezTo>
                  <a:pt x="2329038" y="648831"/>
                  <a:pt x="2330067" y="648831"/>
                  <a:pt x="2331353" y="648316"/>
                </a:cubicBezTo>
                <a:cubicBezTo>
                  <a:pt x="2604472" y="647802"/>
                  <a:pt x="2879907" y="550076"/>
                  <a:pt x="3089505" y="350508"/>
                </a:cubicBezTo>
                <a:cubicBezTo>
                  <a:pt x="2921312" y="561134"/>
                  <a:pt x="2861391" y="827310"/>
                  <a:pt x="2907682" y="1077799"/>
                </a:cubicBezTo>
                <a:cubicBezTo>
                  <a:pt x="2734089" y="1002704"/>
                  <a:pt x="2541465" y="963613"/>
                  <a:pt x="2340096" y="968757"/>
                </a:cubicBezTo>
                <a:cubicBezTo>
                  <a:pt x="1794885" y="982387"/>
                  <a:pt x="1334027" y="1317229"/>
                  <a:pt x="1132916" y="1787087"/>
                </a:cubicBezTo>
                <a:cubicBezTo>
                  <a:pt x="864940" y="1859354"/>
                  <a:pt x="569960" y="1807661"/>
                  <a:pt x="339531" y="1627896"/>
                </a:cubicBez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solidFill>
                <a:schemeClr val="lt1"/>
              </a:solidFill>
              <a:cs typeface="+mn-ea"/>
              <a:sym typeface="+mn-lt"/>
            </a:endParaRPr>
          </a:p>
        </p:txBody>
      </p:sp>
      <p:sp>
        <p:nvSpPr>
          <p:cNvPr id="13" name="">
            <a:extLst>
              <a:ext uri="{FF2B5EF4-FFF2-40B4-BE49-F238E27FC236}">
                <a16:creationId xmlns:a16="http://schemas.microsoft.com/office/drawing/2014/main" id="{69C690A8-4565-9A33-6A66-E3909EC4FA38}"/>
              </a:ext>
            </a:extLst>
          </p:cNvPr>
          <p:cNvSpPr txBox="1"/>
          <p:nvPr/>
        </p:nvSpPr>
        <p:spPr>
          <a:xfrm>
            <a:off x="673101" y="1976461"/>
            <a:ext cx="3221784" cy="338554"/>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schemeClr val="bg1"/>
                </a:solidFill>
                <a:effectLst/>
                <a:uLnTx/>
                <a:uFillTx/>
                <a:latin typeface="+mn-lt"/>
                <a:ea typeface="+mn-ea"/>
                <a:cs typeface="+mn-ea"/>
                <a:sym typeface="+mn-lt"/>
              </a:rPr>
              <a:t>这里输入二级标题</a:t>
            </a:r>
          </a:p>
        </p:txBody>
      </p:sp>
      <p:sp>
        <p:nvSpPr>
          <p:cNvPr id="14" name="">
            <a:extLst>
              <a:ext uri="{FF2B5EF4-FFF2-40B4-BE49-F238E27FC236}">
                <a16:creationId xmlns:a16="http://schemas.microsoft.com/office/drawing/2014/main" id="{F1D61E87-38C1-7C19-D7B1-35331AA3D69D}"/>
              </a:ext>
            </a:extLst>
          </p:cNvPr>
          <p:cNvSpPr txBox="1"/>
          <p:nvPr/>
        </p:nvSpPr>
        <p:spPr>
          <a:xfrm>
            <a:off x="1024560" y="2340532"/>
            <a:ext cx="2870325" cy="603242"/>
          </a:xfrm>
          <a:prstGeom prst="rect">
            <a:avLst/>
          </a:prstGeom>
          <a:noFill/>
        </p:spPr>
        <p:txBody>
          <a:bodyPr wrap="square" lIns="0" tIns="0" rIns="0" bIns="0" rtlCol="0">
            <a:spAutoFit/>
          </a:bodyPr>
          <a:lstStyle/>
          <a:p>
            <a:pPr marR="0" lvl="0" algn="r"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
        <p:nvSpPr>
          <p:cNvPr id="15" name="">
            <a:extLst>
              <a:ext uri="{FF2B5EF4-FFF2-40B4-BE49-F238E27FC236}">
                <a16:creationId xmlns:a16="http://schemas.microsoft.com/office/drawing/2014/main" id="{9E4DF43A-1FBD-8714-23E2-7506DDD70CFF}"/>
              </a:ext>
            </a:extLst>
          </p:cNvPr>
          <p:cNvSpPr txBox="1"/>
          <p:nvPr/>
        </p:nvSpPr>
        <p:spPr>
          <a:xfrm>
            <a:off x="8205132" y="1976461"/>
            <a:ext cx="3313767" cy="338554"/>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schemeClr val="bg1"/>
                </a:solidFill>
                <a:effectLst/>
                <a:uLnTx/>
                <a:uFillTx/>
                <a:latin typeface="+mn-lt"/>
                <a:ea typeface="+mn-ea"/>
                <a:cs typeface="+mn-ea"/>
                <a:sym typeface="+mn-lt"/>
              </a:rPr>
              <a:t>这里输入二级标题</a:t>
            </a:r>
          </a:p>
        </p:txBody>
      </p:sp>
      <p:sp>
        <p:nvSpPr>
          <p:cNvPr id="16" name="">
            <a:extLst>
              <a:ext uri="{FF2B5EF4-FFF2-40B4-BE49-F238E27FC236}">
                <a16:creationId xmlns:a16="http://schemas.microsoft.com/office/drawing/2014/main" id="{05F2A162-3AD5-714E-FD95-084A499DC23D}"/>
              </a:ext>
            </a:extLst>
          </p:cNvPr>
          <p:cNvSpPr txBox="1"/>
          <p:nvPr/>
        </p:nvSpPr>
        <p:spPr>
          <a:xfrm>
            <a:off x="8205132" y="2340532"/>
            <a:ext cx="2870325" cy="603242"/>
          </a:xfrm>
          <a:prstGeom prst="rect">
            <a:avLst/>
          </a:prstGeom>
          <a:noFill/>
        </p:spPr>
        <p:txBody>
          <a:bodyPr wrap="square" lIns="0" tIns="0" rIns="0" bIns="0" rtlCol="0">
            <a:spAutoFit/>
          </a:bodyPr>
          <a:lstStyle/>
          <a:p>
            <a:pPr marR="0" lvl="0" algn="r"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
        <p:nvSpPr>
          <p:cNvPr id="17" name="">
            <a:extLst>
              <a:ext uri="{FF2B5EF4-FFF2-40B4-BE49-F238E27FC236}">
                <a16:creationId xmlns:a16="http://schemas.microsoft.com/office/drawing/2014/main" id="{F8382934-627F-D475-EC9A-22241374DF49}"/>
              </a:ext>
            </a:extLst>
          </p:cNvPr>
          <p:cNvSpPr txBox="1"/>
          <p:nvPr/>
        </p:nvSpPr>
        <p:spPr>
          <a:xfrm>
            <a:off x="673101" y="4384371"/>
            <a:ext cx="3221784" cy="338554"/>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zh-CN" altLang="en-US" sz="2200" spc="0" dirty="0">
                <a:solidFill>
                  <a:schemeClr val="bg1"/>
                </a:solidFill>
                <a:latin typeface="+mn-lt"/>
                <a:ea typeface="+mn-ea"/>
                <a:cs typeface="+mn-ea"/>
                <a:sym typeface="+mn-lt"/>
              </a:rPr>
              <a:t>这里输入二级标题</a:t>
            </a:r>
            <a:endParaRPr kumimoji="0" lang="zh-CN" altLang="en-US" sz="220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8" name="">
            <a:extLst>
              <a:ext uri="{FF2B5EF4-FFF2-40B4-BE49-F238E27FC236}">
                <a16:creationId xmlns:a16="http://schemas.microsoft.com/office/drawing/2014/main" id="{8F23EBA5-74CB-2762-B96F-76BAFFF812DE}"/>
              </a:ext>
            </a:extLst>
          </p:cNvPr>
          <p:cNvSpPr txBox="1"/>
          <p:nvPr/>
        </p:nvSpPr>
        <p:spPr>
          <a:xfrm>
            <a:off x="1024560" y="4748442"/>
            <a:ext cx="2870325" cy="603242"/>
          </a:xfrm>
          <a:prstGeom prst="rect">
            <a:avLst/>
          </a:prstGeom>
          <a:noFill/>
        </p:spPr>
        <p:txBody>
          <a:bodyPr wrap="square" lIns="0" tIns="0" rIns="0" bIns="0" rtlCol="0">
            <a:spAutoFit/>
          </a:bodyPr>
          <a:lstStyle/>
          <a:p>
            <a:pPr marR="0" lvl="0" algn="r"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
        <p:nvSpPr>
          <p:cNvPr id="19" name="">
            <a:extLst>
              <a:ext uri="{FF2B5EF4-FFF2-40B4-BE49-F238E27FC236}">
                <a16:creationId xmlns:a16="http://schemas.microsoft.com/office/drawing/2014/main" id="{57F077DE-E51B-1D4D-5609-AB898E8A4F14}"/>
              </a:ext>
            </a:extLst>
          </p:cNvPr>
          <p:cNvSpPr txBox="1"/>
          <p:nvPr/>
        </p:nvSpPr>
        <p:spPr>
          <a:xfrm>
            <a:off x="8205132" y="4384371"/>
            <a:ext cx="3313767" cy="338554"/>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200" spc="0" dirty="0">
                <a:solidFill>
                  <a:schemeClr val="bg1"/>
                </a:solidFill>
                <a:latin typeface="+mn-lt"/>
                <a:ea typeface="+mn-ea"/>
                <a:cs typeface="+mn-ea"/>
                <a:sym typeface="+mn-lt"/>
              </a:rPr>
              <a:t>这里输入二级标题</a:t>
            </a:r>
            <a:endParaRPr kumimoji="0" lang="zh-CN" altLang="en-US" sz="220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20" name="">
            <a:extLst>
              <a:ext uri="{FF2B5EF4-FFF2-40B4-BE49-F238E27FC236}">
                <a16:creationId xmlns:a16="http://schemas.microsoft.com/office/drawing/2014/main" id="{6FA8886F-F796-9F90-A60D-40F50A5B13DF}"/>
              </a:ext>
            </a:extLst>
          </p:cNvPr>
          <p:cNvSpPr txBox="1"/>
          <p:nvPr/>
        </p:nvSpPr>
        <p:spPr>
          <a:xfrm>
            <a:off x="8205132" y="4748442"/>
            <a:ext cx="2870325" cy="603242"/>
          </a:xfrm>
          <a:prstGeom prst="rect">
            <a:avLst/>
          </a:prstGeom>
          <a:noFill/>
        </p:spPr>
        <p:txBody>
          <a:bodyPr wrap="square" lIns="0" tIns="0" rIns="0" bIns="0" rtlCol="0">
            <a:spAutoFit/>
          </a:bodyPr>
          <a:lstStyle/>
          <a:p>
            <a:pPr marR="0" lvl="0" algn="r" defTabSz="914400" rtl="0" eaLnBrk="1" fontAlgn="ctr" latinLnBrk="0" hangingPunct="1">
              <a:lnSpc>
                <a:spcPct val="140000"/>
              </a:lnSpc>
              <a:spcBef>
                <a:spcPts val="0"/>
              </a:spcBef>
              <a:spcAft>
                <a:spcPts val="0"/>
              </a:spcAft>
              <a:buClr>
                <a:srgbClr val="595957"/>
              </a:buClr>
              <a:buSzTx/>
              <a:tabLst/>
              <a:defRPr/>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这里输入正文文字这里输入正文文字这里输入正文文字这里输入正文文字</a:t>
            </a:r>
          </a:p>
        </p:txBody>
      </p:sp>
      <p:sp>
        <p:nvSpPr>
          <p:cNvPr id="22" name="">
            <a:extLst>
              <a:ext uri="{FF2B5EF4-FFF2-40B4-BE49-F238E27FC236}">
                <a16:creationId xmlns:a16="http://schemas.microsoft.com/office/drawing/2014/main" id="{D21292E1-5B7C-4561-CC70-DBA080D5F07D}"/>
              </a:ext>
            </a:extLst>
          </p:cNvPr>
          <p:cNvSpPr/>
          <p:nvPr/>
        </p:nvSpPr>
        <p:spPr>
          <a:xfrm>
            <a:off x="7033794" y="4708091"/>
            <a:ext cx="702054" cy="614639"/>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1553" cap="flat">
            <a:noFill/>
            <a:prstDash val="solid"/>
            <a:miter/>
          </a:ln>
        </p:spPr>
        <p:txBody>
          <a:bodyPr wrap="square" rtlCol="0" anchor="ctr">
            <a:noAutofit/>
          </a:bodyPr>
          <a:lstStyle/>
          <a:p>
            <a:pPr/>
            <a:endParaRPr lang="zh-CN" altLang="en-US">
              <a:solidFill>
                <a:schemeClr val="bg1"/>
              </a:solidFill>
              <a:cs typeface="+mn-ea"/>
              <a:sym typeface="+mn-lt"/>
            </a:endParaRPr>
          </a:p>
        </p:txBody>
      </p:sp>
      <p:sp>
        <p:nvSpPr>
          <p:cNvPr id="23" name="">
            <a:extLst>
              <a:ext uri="{FF2B5EF4-FFF2-40B4-BE49-F238E27FC236}">
                <a16:creationId xmlns:a16="http://schemas.microsoft.com/office/drawing/2014/main" id="{73B967FE-074C-E0B2-1A7D-A30B623B5CF6}"/>
              </a:ext>
            </a:extLst>
          </p:cNvPr>
          <p:cNvSpPr/>
          <p:nvPr/>
        </p:nvSpPr>
        <p:spPr>
          <a:xfrm>
            <a:off x="4506619" y="4708091"/>
            <a:ext cx="614639" cy="614639"/>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860" cap="flat">
            <a:noFill/>
            <a:prstDash val="solid"/>
            <a:miter/>
          </a:ln>
        </p:spPr>
        <p:txBody>
          <a:bodyPr wrap="square" rtlCol="0" anchor="ctr">
            <a:noAutofit/>
          </a:bodyPr>
          <a:lstStyle/>
          <a:p>
            <a:pPr/>
            <a:endParaRPr lang="zh-CN" altLang="en-US">
              <a:solidFill>
                <a:schemeClr val="bg1"/>
              </a:solidFill>
              <a:cs typeface="+mn-ea"/>
              <a:sym typeface="+mn-lt"/>
            </a:endParaRPr>
          </a:p>
        </p:txBody>
      </p:sp>
      <p:sp>
        <p:nvSpPr>
          <p:cNvPr id="24" name="">
            <a:extLst>
              <a:ext uri="{FF2B5EF4-FFF2-40B4-BE49-F238E27FC236}">
                <a16:creationId xmlns:a16="http://schemas.microsoft.com/office/drawing/2014/main" id="{A49FB417-C4FA-316B-2275-1547867FF419}"/>
              </a:ext>
            </a:extLst>
          </p:cNvPr>
          <p:cNvSpPr>
            <a:spLocks noChangeAspect="1"/>
          </p:cNvSpPr>
          <p:nvPr/>
        </p:nvSpPr>
        <p:spPr>
          <a:xfrm>
            <a:off x="7067257" y="2300181"/>
            <a:ext cx="635129" cy="614639"/>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w="1860" cap="flat">
            <a:noFill/>
            <a:prstDash val="solid"/>
            <a:miter/>
          </a:ln>
        </p:spPr>
        <p:txBody>
          <a:bodyPr rtlCol="0" anchor="ctr"/>
          <a:lstStyle/>
          <a:p>
            <a:pPr/>
            <a:endParaRPr lang="zh-CN" altLang="en-US">
              <a:solidFill>
                <a:schemeClr val="bg1"/>
              </a:solidFill>
              <a:cs typeface="+mn-ea"/>
              <a:sym typeface="+mn-lt"/>
            </a:endParaRPr>
          </a:p>
        </p:txBody>
      </p:sp>
      <p:sp>
        <p:nvSpPr>
          <p:cNvPr id="25" name="">
            <a:extLst>
              <a:ext uri="{FF2B5EF4-FFF2-40B4-BE49-F238E27FC236}">
                <a16:creationId xmlns:a16="http://schemas.microsoft.com/office/drawing/2014/main" id="{44E671B7-3E90-7477-396C-674582571775}"/>
              </a:ext>
            </a:extLst>
          </p:cNvPr>
          <p:cNvSpPr>
            <a:spLocks noChangeAspect="1"/>
          </p:cNvSpPr>
          <p:nvPr/>
        </p:nvSpPr>
        <p:spPr>
          <a:xfrm>
            <a:off x="4530235" y="2300181"/>
            <a:ext cx="567407" cy="614639"/>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bg1"/>
          </a:solidFill>
          <a:ln w="1860" cap="flat">
            <a:noFill/>
            <a:prstDash val="solid"/>
            <a:miter/>
          </a:ln>
        </p:spPr>
        <p:txBody>
          <a:bodyPr rtlCol="0" anchor="ctr"/>
          <a:lstStyle/>
          <a:p>
            <a:pPr/>
            <a:endParaRPr lang="zh-CN" altLang="en-US">
              <a:solidFill>
                <a:schemeClr val="bg1"/>
              </a:solidFill>
              <a:cs typeface="+mn-ea"/>
              <a:sym typeface="+mn-lt"/>
            </a:endParaRPr>
          </a:p>
        </p:txBody>
      </p:sp>
      <p:sp>
        <p:nvSpPr>
          <p:cNvPr id="26" name="">
            <a:extLst>
              <a:ext uri="{FF2B5EF4-FFF2-40B4-BE49-F238E27FC236}">
                <a16:creationId xmlns:a16="http://schemas.microsoft.com/office/drawing/2014/main" id="{AEDC06AE-6FA8-7729-5514-6E6D2FEB9579}"/>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031519258"/>
      </p:ext>
    </p:extLst>
  </p:cSld>
  <p:clrMapOvr>
    <a:masterClrMapping/>
  </p:clrMapOvr>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
            <a:extLst>
              <a:ext uri="{FF2B5EF4-FFF2-40B4-BE49-F238E27FC236}">
                <a16:creationId xmlns:a16="http://schemas.microsoft.com/office/drawing/2014/main" id="{CCD55CB3-4EA2-8B76-5EB4-1A623746674A}"/>
              </a:ext>
            </a:extLst>
          </p:cNvPr>
          <p:cNvSpPr/>
          <p:nvPr/>
        </p:nvSpPr>
        <p:spPr>
          <a:xfrm>
            <a:off x="1019384" y="0"/>
            <a:ext cx="10153232" cy="6858000"/>
          </a:xfrm>
          <a:custGeom>
            <a:avLst/>
            <a:gdLst>
              <a:gd name="connsiteX0" fmla="*/ 1333684 w 10153232"/>
              <a:gd name="connsiteY0" fmla="*/ 0 h 6858000"/>
              <a:gd name="connsiteX1" fmla="*/ 8819548 w 10153232"/>
              <a:gd name="connsiteY1" fmla="*/ 0 h 6858000"/>
              <a:gd name="connsiteX2" fmla="*/ 8834419 w 10153232"/>
              <a:gd name="connsiteY2" fmla="*/ 15598 h 6858000"/>
              <a:gd name="connsiteX3" fmla="*/ 10153232 w 10153232"/>
              <a:gd name="connsiteY3" fmla="*/ 3429000 h 6858000"/>
              <a:gd name="connsiteX4" fmla="*/ 8834419 w 10153232"/>
              <a:gd name="connsiteY4" fmla="*/ 6842402 h 6858000"/>
              <a:gd name="connsiteX5" fmla="*/ 8819548 w 10153232"/>
              <a:gd name="connsiteY5" fmla="*/ 6858000 h 6858000"/>
              <a:gd name="connsiteX6" fmla="*/ 1333684 w 10153232"/>
              <a:gd name="connsiteY6" fmla="*/ 6858000 h 6858000"/>
              <a:gd name="connsiteX7" fmla="*/ 1318813 w 10153232"/>
              <a:gd name="connsiteY7" fmla="*/ 6842402 h 6858000"/>
              <a:gd name="connsiteX8" fmla="*/ 0 w 10153232"/>
              <a:gd name="connsiteY8" fmla="*/ 3429000 h 6858000"/>
              <a:gd name="connsiteX9" fmla="*/ 1318813 w 10153232"/>
              <a:gd name="connsiteY9" fmla="*/ 15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3232" h="6858000">
                <a:moveTo>
                  <a:pt x="1333684" y="0"/>
                </a:moveTo>
                <a:lnTo>
                  <a:pt x="8819548" y="0"/>
                </a:lnTo>
                <a:lnTo>
                  <a:pt x="8834419" y="15598"/>
                </a:lnTo>
                <a:cubicBezTo>
                  <a:pt x="9653820" y="917140"/>
                  <a:pt x="10153232" y="2114748"/>
                  <a:pt x="10153232" y="3429000"/>
                </a:cubicBezTo>
                <a:cubicBezTo>
                  <a:pt x="10153232" y="4743252"/>
                  <a:pt x="9653820" y="5940861"/>
                  <a:pt x="8834419" y="6842402"/>
                </a:cubicBezTo>
                <a:lnTo>
                  <a:pt x="8819548" y="6858000"/>
                </a:lnTo>
                <a:lnTo>
                  <a:pt x="1333684" y="6858000"/>
                </a:lnTo>
                <a:lnTo>
                  <a:pt x="1318813" y="6842402"/>
                </a:lnTo>
                <a:cubicBezTo>
                  <a:pt x="499412" y="5940861"/>
                  <a:pt x="0" y="4743252"/>
                  <a:pt x="0" y="3429000"/>
                </a:cubicBezTo>
                <a:cubicBezTo>
                  <a:pt x="0" y="2114748"/>
                  <a:pt x="499412" y="917140"/>
                  <a:pt x="1318813" y="15598"/>
                </a:cubicBezTo>
                <a:close/>
              </a:path>
            </a:pathLst>
          </a:custGeom>
          <a:gradFill flip="none" rotWithShape="1">
            <a:gsLst>
              <a:gs pos="40000">
                <a:schemeClr val="accent2">
                  <a:alpha val="0"/>
                </a:schemeClr>
              </a:gs>
              <a:gs pos="100000">
                <a:schemeClr val="accent2">
                  <a:alpha val="4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8" name="">
            <a:extLst>
              <a:ext uri="{FF2B5EF4-FFF2-40B4-BE49-F238E27FC236}">
                <a16:creationId xmlns:a16="http://schemas.microsoft.com/office/drawing/2014/main" id="{41A6CE8F-5961-D740-0041-7CB759C0CA58}"/>
              </a:ext>
            </a:extLst>
          </p:cNvPr>
          <p:cNvSpPr/>
          <p:nvPr/>
        </p:nvSpPr>
        <p:spPr>
          <a:xfrm>
            <a:off x="9037320" y="0"/>
            <a:ext cx="3154680" cy="4610100"/>
          </a:xfrm>
          <a:custGeom>
            <a:avLst/>
            <a:gdLst>
              <a:gd name="connsiteX0" fmla="*/ 888429 w 3154680"/>
              <a:gd name="connsiteY0" fmla="*/ 0 h 4610100"/>
              <a:gd name="connsiteX1" fmla="*/ 3154680 w 3154680"/>
              <a:gd name="connsiteY1" fmla="*/ 0 h 4610100"/>
              <a:gd name="connsiteX2" fmla="*/ 3154680 w 3154680"/>
              <a:gd name="connsiteY2" fmla="*/ 4558963 h 4610100"/>
              <a:gd name="connsiteX3" fmla="*/ 2908888 w 3154680"/>
              <a:gd name="connsiteY3" fmla="*/ 4596475 h 4610100"/>
              <a:gd name="connsiteX4" fmla="*/ 2639060 w 3154680"/>
              <a:gd name="connsiteY4" fmla="*/ 4610100 h 4610100"/>
              <a:gd name="connsiteX5" fmla="*/ 0 w 3154680"/>
              <a:gd name="connsiteY5" fmla="*/ 1971040 h 4610100"/>
              <a:gd name="connsiteX6" fmla="*/ 772963 w 3154680"/>
              <a:gd name="connsiteY6" fmla="*/ 104943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680" h="4610100">
                <a:moveTo>
                  <a:pt x="888429" y="0"/>
                </a:moveTo>
                <a:lnTo>
                  <a:pt x="3154680" y="0"/>
                </a:lnTo>
                <a:lnTo>
                  <a:pt x="3154680" y="4558963"/>
                </a:lnTo>
                <a:lnTo>
                  <a:pt x="2908888" y="4596475"/>
                </a:lnTo>
                <a:cubicBezTo>
                  <a:pt x="2820171" y="4605485"/>
                  <a:pt x="2730154" y="4610100"/>
                  <a:pt x="2639060" y="4610100"/>
                </a:cubicBezTo>
                <a:cubicBezTo>
                  <a:pt x="1181547" y="4610100"/>
                  <a:pt x="0" y="3428553"/>
                  <a:pt x="0" y="1971040"/>
                </a:cubicBezTo>
                <a:cubicBezTo>
                  <a:pt x="0" y="1242284"/>
                  <a:pt x="295387" y="582519"/>
                  <a:pt x="772963" y="104943"/>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6" name="">
            <a:extLst>
              <a:ext uri="{FF2B5EF4-FFF2-40B4-BE49-F238E27FC236}">
                <a16:creationId xmlns:a16="http://schemas.microsoft.com/office/drawing/2014/main" id="{19032D44-6CBC-346A-5CA3-9237A3E1AF08}"/>
              </a:ext>
            </a:extLst>
          </p:cNvPr>
          <p:cNvSpPr/>
          <p:nvPr/>
        </p:nvSpPr>
        <p:spPr>
          <a:xfrm>
            <a:off x="1067319" y="5866556"/>
            <a:ext cx="2870009" cy="991444"/>
          </a:xfrm>
          <a:custGeom>
            <a:avLst/>
            <a:gdLst>
              <a:gd name="connsiteX0" fmla="*/ 1435004 w 2870009"/>
              <a:gd name="connsiteY0" fmla="*/ 0 h 991444"/>
              <a:gd name="connsiteX1" fmla="*/ 2850554 w 2870009"/>
              <a:gd name="connsiteY1" fmla="*/ 938289 h 991444"/>
              <a:gd name="connsiteX2" fmla="*/ 2870009 w 2870009"/>
              <a:gd name="connsiteY2" fmla="*/ 991444 h 991444"/>
              <a:gd name="connsiteX3" fmla="*/ 0 w 2870009"/>
              <a:gd name="connsiteY3" fmla="*/ 991444 h 991444"/>
              <a:gd name="connsiteX4" fmla="*/ 19454 w 2870009"/>
              <a:gd name="connsiteY4" fmla="*/ 938289 h 991444"/>
              <a:gd name="connsiteX5" fmla="*/ 1435004 w 2870009"/>
              <a:gd name="connsiteY5" fmla="*/ 0 h 99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0009" h="991444">
                <a:moveTo>
                  <a:pt x="1435004" y="0"/>
                </a:moveTo>
                <a:cubicBezTo>
                  <a:pt x="2071352" y="0"/>
                  <a:pt x="2617334" y="386896"/>
                  <a:pt x="2850554" y="938289"/>
                </a:cubicBezTo>
                <a:lnTo>
                  <a:pt x="2870009" y="991444"/>
                </a:lnTo>
                <a:lnTo>
                  <a:pt x="0" y="991444"/>
                </a:lnTo>
                <a:lnTo>
                  <a:pt x="19454" y="938289"/>
                </a:lnTo>
                <a:cubicBezTo>
                  <a:pt x="252674" y="386896"/>
                  <a:pt x="798657" y="0"/>
                  <a:pt x="1435004" y="0"/>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
            <a:extLst>
              <a:ext uri="{FF2B5EF4-FFF2-40B4-BE49-F238E27FC236}">
                <a16:creationId xmlns:a16="http://schemas.microsoft.com/office/drawing/2014/main" id="{C2A36E0A-4136-1F6F-64D4-036D71B5C66B}"/>
              </a:ext>
            </a:extLst>
          </p:cNvPr>
          <p:cNvSpPr/>
          <p:nvPr/>
        </p:nvSpPr>
        <p:spPr>
          <a:xfrm>
            <a:off x="4072920" y="1493862"/>
            <a:ext cx="4046161"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6600" dirty="0">
                <a:ln w="12700">
                  <a:solidFill>
                    <a:schemeClr val="bg1"/>
                  </a:solidFill>
                </a:ln>
                <a:noFill/>
                <a:cs typeface="+mn-ea"/>
                <a:sym typeface="+mn-lt"/>
              </a:rPr>
              <a:t>04</a:t>
            </a:r>
            <a:endParaRPr lang="zh-CN" altLang="en-US" sz="16600" dirty="0">
              <a:ln w="12700">
                <a:solidFill>
                  <a:schemeClr val="bg1"/>
                </a:solidFill>
              </a:ln>
              <a:noFill/>
              <a:cs typeface="+mn-ea"/>
              <a:sym typeface="+mn-lt"/>
            </a:endParaRPr>
          </a:p>
        </p:txBody>
      </p:sp>
      <p:sp>
        <p:nvSpPr>
          <p:cNvPr id="14" name="">
            <a:extLst>
              <a:ext uri="{FF2B5EF4-FFF2-40B4-BE49-F238E27FC236}">
                <a16:creationId xmlns:a16="http://schemas.microsoft.com/office/drawing/2014/main" id="{B94F421D-5686-11C3-D3D6-B55686F1F82B}"/>
              </a:ext>
            </a:extLst>
          </p:cNvPr>
          <p:cNvSpPr txBox="1"/>
          <p:nvPr/>
        </p:nvSpPr>
        <p:spPr>
          <a:xfrm>
            <a:off x="4886741" y="4859785"/>
            <a:ext cx="2418519"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200" dirty="0">
                <a:latin typeface="+mn-lt"/>
                <a:ea typeface="+mn-ea"/>
                <a:cs typeface="+mn-ea"/>
                <a:sym typeface="+mn-lt"/>
              </a:rPr>
              <a:t>Work Plan for next year</a:t>
            </a:r>
          </a:p>
        </p:txBody>
      </p:sp>
      <p:sp>
        <p:nvSpPr>
          <p:cNvPr id="15" name="">
            <a:extLst>
              <a:ext uri="{FF2B5EF4-FFF2-40B4-BE49-F238E27FC236}">
                <a16:creationId xmlns:a16="http://schemas.microsoft.com/office/drawing/2014/main" id="{4BC33ABF-04ED-E041-B5D9-7291FC7827C9}"/>
              </a:ext>
            </a:extLst>
          </p:cNvPr>
          <p:cNvSpPr/>
          <p:nvPr/>
        </p:nvSpPr>
        <p:spPr>
          <a:xfrm>
            <a:off x="7607424" y="3716625"/>
            <a:ext cx="564996" cy="564996"/>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
            <a:extLst>
              <a:ext uri="{FF2B5EF4-FFF2-40B4-BE49-F238E27FC236}">
                <a16:creationId xmlns:a16="http://schemas.microsoft.com/office/drawing/2014/main" id="{A45973F8-A3C7-4F68-F620-0A80A6F8F6EA}"/>
              </a:ext>
            </a:extLst>
          </p:cNvPr>
          <p:cNvCxnSpPr>
            <a:cxnSpLocks/>
          </p:cNvCxnSpPr>
          <p:nvPr/>
        </p:nvCxnSpPr>
        <p:spPr>
          <a:xfrm>
            <a:off x="4777807"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
            <a:extLst>
              <a:ext uri="{FF2B5EF4-FFF2-40B4-BE49-F238E27FC236}">
                <a16:creationId xmlns:a16="http://schemas.microsoft.com/office/drawing/2014/main" id="{4A077D82-19A3-33CE-2CC7-FC34F5302588}"/>
              </a:ext>
            </a:extLst>
          </p:cNvPr>
          <p:cNvCxnSpPr>
            <a:cxnSpLocks/>
          </p:cNvCxnSpPr>
          <p:nvPr/>
        </p:nvCxnSpPr>
        <p:spPr>
          <a:xfrm>
            <a:off x="7098317"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0" name="">
            <a:extLst>
              <a:ext uri="{FF2B5EF4-FFF2-40B4-BE49-F238E27FC236}">
                <a16:creationId xmlns:a16="http://schemas.microsoft.com/office/drawing/2014/main" id="{7C88E3B9-378B-7842-8A20-85575F72E1E6}"/>
              </a:ext>
            </a:extLst>
          </p:cNvPr>
          <p:cNvSpPr/>
          <p:nvPr/>
        </p:nvSpPr>
        <p:spPr>
          <a:xfrm>
            <a:off x="4072920" y="4300214"/>
            <a:ext cx="327097" cy="327097"/>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
            <a:extLst>
              <a:ext uri="{FF2B5EF4-FFF2-40B4-BE49-F238E27FC236}">
                <a16:creationId xmlns:a16="http://schemas.microsoft.com/office/drawing/2014/main" id="{0FD7D662-C5AC-1387-D4FF-4C28269C4298}"/>
              </a:ext>
            </a:extLst>
          </p:cNvPr>
          <p:cNvSpPr txBox="1"/>
          <p:nvPr/>
        </p:nvSpPr>
        <p:spPr>
          <a:xfrm>
            <a:off x="3730490" y="3930882"/>
            <a:ext cx="4731020"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4800" dirty="0">
                <a:latin typeface="+mn-lt"/>
                <a:ea typeface="+mn-ea"/>
                <a:cs typeface="+mn-ea"/>
                <a:sym typeface="+mn-lt"/>
              </a:rPr>
              <a:t>明年工作计划</a:t>
            </a:r>
          </a:p>
        </p:txBody>
      </p:sp>
      <p:sp>
        <p:nvSpPr>
          <p:cNvPr id="12" name="">
            <a:extLst>
              <a:ext uri="{FF2B5EF4-FFF2-40B4-BE49-F238E27FC236}">
                <a16:creationId xmlns:a16="http://schemas.microsoft.com/office/drawing/2014/main" id="{0DAC5083-3DBD-957E-A454-079E06524B95}"/>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13310067"/>
      </p:ext>
    </p:extLst>
  </p:cSld>
  <p:clrMapOvr>
    <a:masterClrMapping/>
  </p:clrMapOvr>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
            <a:extLst>
              <a:ext uri="{FF2B5EF4-FFF2-40B4-BE49-F238E27FC236}">
                <a16:creationId xmlns:a16="http://schemas.microsoft.com/office/drawing/2014/main" id="{76B6311D-E45E-B7C9-230B-5FC5506864F5}"/>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明年工作计划</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Work Plan for next year</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3" name="">
            <a:extLst>
              <a:ext uri="{FF2B5EF4-FFF2-40B4-BE49-F238E27FC236}">
                <a16:creationId xmlns:a16="http://schemas.microsoft.com/office/drawing/2014/main" id="{3DEF64F2-AEFB-C938-DA1A-BA52196B5436}"/>
              </a:ext>
            </a:extLst>
          </p:cNvPr>
          <p:cNvSpPr/>
          <p:nvPr/>
        </p:nvSpPr>
        <p:spPr>
          <a:xfrm flipH="1">
            <a:off x="6158090" y="3183239"/>
            <a:ext cx="920850" cy="920850"/>
          </a:xfrm>
          <a:prstGeom prst="ellipse">
            <a:avLst/>
          </a:pr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sp>
        <p:nvSpPr>
          <p:cNvPr id="33" name="">
            <a:extLst>
              <a:ext uri="{FF2B5EF4-FFF2-40B4-BE49-F238E27FC236}">
                <a16:creationId xmlns:a16="http://schemas.microsoft.com/office/drawing/2014/main" id="{E6608DCB-5128-5683-5580-EF0E4B9B6D5D}"/>
              </a:ext>
            </a:extLst>
          </p:cNvPr>
          <p:cNvSpPr/>
          <p:nvPr/>
        </p:nvSpPr>
        <p:spPr bwMode="auto">
          <a:xfrm flipH="1">
            <a:off x="2597210" y="1553557"/>
            <a:ext cx="6740190" cy="4188988"/>
          </a:xfrm>
          <a:custGeom>
            <a:avLst/>
            <a:gdLst>
              <a:gd name="connsiteX0" fmla="*/ 3009903 w 5005855"/>
              <a:gd name="connsiteY0" fmla="*/ 0 h 3111110"/>
              <a:gd name="connsiteX1" fmla="*/ 3013519 w 5005855"/>
              <a:gd name="connsiteY1" fmla="*/ 246 h 3111110"/>
              <a:gd name="connsiteX2" fmla="*/ 3015953 w 5005855"/>
              <a:gd name="connsiteY2" fmla="*/ 0 h 3111110"/>
              <a:gd name="connsiteX3" fmla="*/ 3015953 w 5005855"/>
              <a:gd name="connsiteY3" fmla="*/ 412 h 3111110"/>
              <a:gd name="connsiteX4" fmla="*/ 3087249 w 5005855"/>
              <a:gd name="connsiteY4" fmla="*/ 5263 h 3111110"/>
              <a:gd name="connsiteX5" fmla="*/ 3500912 w 5005855"/>
              <a:gd name="connsiteY5" fmla="*/ 285713 h 3111110"/>
              <a:gd name="connsiteX6" fmla="*/ 3574456 w 5005855"/>
              <a:gd name="connsiteY6" fmla="*/ 564933 h 3111110"/>
              <a:gd name="connsiteX7" fmla="*/ 3574456 w 5005855"/>
              <a:gd name="connsiteY7" fmla="*/ 567097 h 3111110"/>
              <a:gd name="connsiteX8" fmla="*/ 3710727 w 5005855"/>
              <a:gd name="connsiteY8" fmla="*/ 705625 h 3111110"/>
              <a:gd name="connsiteX9" fmla="*/ 4648771 w 5005855"/>
              <a:gd name="connsiteY9" fmla="*/ 705625 h 3111110"/>
              <a:gd name="connsiteX10" fmla="*/ 4648771 w 5005855"/>
              <a:gd name="connsiteY10" fmla="*/ 555739 h 3111110"/>
              <a:gd name="connsiteX11" fmla="*/ 5005855 w 5005855"/>
              <a:gd name="connsiteY11" fmla="*/ 762848 h 3111110"/>
              <a:gd name="connsiteX12" fmla="*/ 4648771 w 5005855"/>
              <a:gd name="connsiteY12" fmla="*/ 969956 h 3111110"/>
              <a:gd name="connsiteX13" fmla="*/ 4648771 w 5005855"/>
              <a:gd name="connsiteY13" fmla="*/ 841988 h 3111110"/>
              <a:gd name="connsiteX14" fmla="*/ 4626726 w 5005855"/>
              <a:gd name="connsiteY14" fmla="*/ 841988 h 3111110"/>
              <a:gd name="connsiteX15" fmla="*/ 3673955 w 5005855"/>
              <a:gd name="connsiteY15" fmla="*/ 841988 h 3111110"/>
              <a:gd name="connsiteX16" fmla="*/ 3429532 w 5005855"/>
              <a:gd name="connsiteY16" fmla="*/ 623374 h 3111110"/>
              <a:gd name="connsiteX17" fmla="*/ 3427369 w 5005855"/>
              <a:gd name="connsiteY17" fmla="*/ 564933 h 3111110"/>
              <a:gd name="connsiteX18" fmla="*/ 3093670 w 5005855"/>
              <a:gd name="connsiteY18" fmla="*/ 155636 h 3111110"/>
              <a:gd name="connsiteX19" fmla="*/ 3010204 w 5005855"/>
              <a:gd name="connsiteY19" fmla="*/ 147216 h 3111110"/>
              <a:gd name="connsiteX20" fmla="*/ 3000814 w 5005855"/>
              <a:gd name="connsiteY20" fmla="*/ 147216 h 3111110"/>
              <a:gd name="connsiteX21" fmla="*/ 2598555 w 5005855"/>
              <a:gd name="connsiteY21" fmla="*/ 545564 h 3111110"/>
              <a:gd name="connsiteX22" fmla="*/ 3005140 w 5005855"/>
              <a:gd name="connsiteY22" fmla="*/ 985046 h 3111110"/>
              <a:gd name="connsiteX23" fmla="*/ 3015953 w 5005855"/>
              <a:gd name="connsiteY23" fmla="*/ 985046 h 3111110"/>
              <a:gd name="connsiteX24" fmla="*/ 3015953 w 5005855"/>
              <a:gd name="connsiteY24" fmla="*/ 986659 h 3111110"/>
              <a:gd name="connsiteX25" fmla="*/ 3020621 w 5005855"/>
              <a:gd name="connsiteY25" fmla="*/ 986659 h 3111110"/>
              <a:gd name="connsiteX26" fmla="*/ 3115795 w 5005855"/>
              <a:gd name="connsiteY26" fmla="*/ 995328 h 3111110"/>
              <a:gd name="connsiteX27" fmla="*/ 3286676 w 5005855"/>
              <a:gd name="connsiteY27" fmla="*/ 1060343 h 3111110"/>
              <a:gd name="connsiteX28" fmla="*/ 3574361 w 5005855"/>
              <a:gd name="connsiteY28" fmla="*/ 1552295 h 3111110"/>
              <a:gd name="connsiteX29" fmla="*/ 3574361 w 5005855"/>
              <a:gd name="connsiteY29" fmla="*/ 1558797 h 3111110"/>
              <a:gd name="connsiteX30" fmla="*/ 3007643 w 5005855"/>
              <a:gd name="connsiteY30" fmla="*/ 2117932 h 3111110"/>
              <a:gd name="connsiteX31" fmla="*/ 2516632 w 5005855"/>
              <a:gd name="connsiteY31" fmla="*/ 1831863 h 3111110"/>
              <a:gd name="connsiteX32" fmla="*/ 2443088 w 5005855"/>
              <a:gd name="connsiteY32" fmla="*/ 1569633 h 3111110"/>
              <a:gd name="connsiteX33" fmla="*/ 2443088 w 5005855"/>
              <a:gd name="connsiteY33" fmla="*/ 1564819 h 3111110"/>
              <a:gd name="connsiteX34" fmla="*/ 2442844 w 5005855"/>
              <a:gd name="connsiteY34" fmla="*/ 1564819 h 3111110"/>
              <a:gd name="connsiteX35" fmla="*/ 2442844 w 5005855"/>
              <a:gd name="connsiteY35" fmla="*/ 1558317 h 3111110"/>
              <a:gd name="connsiteX36" fmla="*/ 2442844 w 5005855"/>
              <a:gd name="connsiteY36" fmla="*/ 1540980 h 3111110"/>
              <a:gd name="connsiteX37" fmla="*/ 2024942 w 5005855"/>
              <a:gd name="connsiteY37" fmla="*/ 1137883 h 3111110"/>
              <a:gd name="connsiteX38" fmla="*/ 1604874 w 5005855"/>
              <a:gd name="connsiteY38" fmla="*/ 1558317 h 3111110"/>
              <a:gd name="connsiteX39" fmla="*/ 1604874 w 5005855"/>
              <a:gd name="connsiteY39" fmla="*/ 1564819 h 3111110"/>
              <a:gd name="connsiteX40" fmla="*/ 2011950 w 5005855"/>
              <a:gd name="connsiteY40" fmla="*/ 1978752 h 3111110"/>
              <a:gd name="connsiteX41" fmla="*/ 2024942 w 5005855"/>
              <a:gd name="connsiteY41" fmla="*/ 1978752 h 3111110"/>
              <a:gd name="connsiteX42" fmla="*/ 2025211 w 5005855"/>
              <a:gd name="connsiteY42" fmla="*/ 1978752 h 3111110"/>
              <a:gd name="connsiteX43" fmla="*/ 2025211 w 5005855"/>
              <a:gd name="connsiteY43" fmla="*/ 1978661 h 3111110"/>
              <a:gd name="connsiteX44" fmla="*/ 2025667 w 5005855"/>
              <a:gd name="connsiteY44" fmla="*/ 1978752 h 3111110"/>
              <a:gd name="connsiteX45" fmla="*/ 2035768 w 5005855"/>
              <a:gd name="connsiteY45" fmla="*/ 1978752 h 3111110"/>
              <a:gd name="connsiteX46" fmla="*/ 2304265 w 5005855"/>
              <a:gd name="connsiteY46" fmla="*/ 2050270 h 3111110"/>
              <a:gd name="connsiteX47" fmla="*/ 2302247 w 5005855"/>
              <a:gd name="connsiteY47" fmla="*/ 2051259 h 3111110"/>
              <a:gd name="connsiteX48" fmla="*/ 2304401 w 5005855"/>
              <a:gd name="connsiteY48" fmla="*/ 2052281 h 3111110"/>
              <a:gd name="connsiteX49" fmla="*/ 2590084 w 5005855"/>
              <a:gd name="connsiteY49" fmla="*/ 2545968 h 3111110"/>
              <a:gd name="connsiteX50" fmla="*/ 2025211 w 5005855"/>
              <a:gd name="connsiteY50" fmla="*/ 3111110 h 3111110"/>
              <a:gd name="connsiteX51" fmla="*/ 1531758 w 5005855"/>
              <a:gd name="connsiteY51" fmla="*/ 2825291 h 3111110"/>
              <a:gd name="connsiteX52" fmla="*/ 1458173 w 5005855"/>
              <a:gd name="connsiteY52" fmla="*/ 2558960 h 3111110"/>
              <a:gd name="connsiteX53" fmla="*/ 1458173 w 5005855"/>
              <a:gd name="connsiteY53" fmla="*/ 2545968 h 3111110"/>
              <a:gd name="connsiteX54" fmla="*/ 1458173 w 5005855"/>
              <a:gd name="connsiteY54" fmla="*/ 2532977 h 3111110"/>
              <a:gd name="connsiteX55" fmla="*/ 1458173 w 5005855"/>
              <a:gd name="connsiteY55" fmla="*/ 2530811 h 3111110"/>
              <a:gd name="connsiteX56" fmla="*/ 1334809 w 5005855"/>
              <a:gd name="connsiteY56" fmla="*/ 2405224 h 3111110"/>
              <a:gd name="connsiteX57" fmla="*/ 525191 w 5005855"/>
              <a:gd name="connsiteY57" fmla="*/ 2405224 h 3111110"/>
              <a:gd name="connsiteX58" fmla="*/ 357085 w 5005855"/>
              <a:gd name="connsiteY58" fmla="*/ 2405224 h 3111110"/>
              <a:gd name="connsiteX59" fmla="*/ 357085 w 5005855"/>
              <a:gd name="connsiteY59" fmla="*/ 2537760 h 3111110"/>
              <a:gd name="connsiteX60" fmla="*/ 0 w 5005855"/>
              <a:gd name="connsiteY60" fmla="*/ 2330652 h 3111110"/>
              <a:gd name="connsiteX61" fmla="*/ 357085 w 5005855"/>
              <a:gd name="connsiteY61" fmla="*/ 2123543 h 3111110"/>
              <a:gd name="connsiteX62" fmla="*/ 357085 w 5005855"/>
              <a:gd name="connsiteY62" fmla="*/ 2266645 h 3111110"/>
              <a:gd name="connsiteX63" fmla="*/ 481974 w 5005855"/>
              <a:gd name="connsiteY63" fmla="*/ 2266645 h 3111110"/>
              <a:gd name="connsiteX64" fmla="*/ 1332645 w 5005855"/>
              <a:gd name="connsiteY64" fmla="*/ 2266645 h 3111110"/>
              <a:gd name="connsiteX65" fmla="*/ 1605343 w 5005855"/>
              <a:gd name="connsiteY65" fmla="*/ 2528646 h 3111110"/>
              <a:gd name="connsiteX66" fmla="*/ 1605343 w 5005855"/>
              <a:gd name="connsiteY66" fmla="*/ 2530811 h 3111110"/>
              <a:gd name="connsiteX67" fmla="*/ 1605343 w 5005855"/>
              <a:gd name="connsiteY67" fmla="*/ 2545968 h 3111110"/>
              <a:gd name="connsiteX68" fmla="*/ 1605343 w 5005855"/>
              <a:gd name="connsiteY68" fmla="*/ 2561125 h 3111110"/>
              <a:gd name="connsiteX69" fmla="*/ 2025211 w 5005855"/>
              <a:gd name="connsiteY69" fmla="*/ 2966035 h 3111110"/>
              <a:gd name="connsiteX70" fmla="*/ 2442914 w 5005855"/>
              <a:gd name="connsiteY70" fmla="*/ 2545968 h 3111110"/>
              <a:gd name="connsiteX71" fmla="*/ 2036032 w 5005855"/>
              <a:gd name="connsiteY71" fmla="*/ 2125901 h 3111110"/>
              <a:gd name="connsiteX72" fmla="*/ 2025211 w 5005855"/>
              <a:gd name="connsiteY72" fmla="*/ 2125901 h 3111110"/>
              <a:gd name="connsiteX73" fmla="*/ 2025211 w 5005855"/>
              <a:gd name="connsiteY73" fmla="*/ 2123954 h 3111110"/>
              <a:gd name="connsiteX74" fmla="*/ 2024942 w 5005855"/>
              <a:gd name="connsiteY74" fmla="*/ 2123954 h 3111110"/>
              <a:gd name="connsiteX75" fmla="*/ 2011950 w 5005855"/>
              <a:gd name="connsiteY75" fmla="*/ 2123954 h 3111110"/>
              <a:gd name="connsiteX76" fmla="*/ 1745619 w 5005855"/>
              <a:gd name="connsiteY76" fmla="*/ 2050270 h 3111110"/>
              <a:gd name="connsiteX77" fmla="*/ 1457634 w 5005855"/>
              <a:gd name="connsiteY77" fmla="*/ 1564819 h 3111110"/>
              <a:gd name="connsiteX78" fmla="*/ 1457634 w 5005855"/>
              <a:gd name="connsiteY78" fmla="*/ 1558317 h 3111110"/>
              <a:gd name="connsiteX79" fmla="*/ 2024942 w 5005855"/>
              <a:gd name="connsiteY79" fmla="*/ 992681 h 3111110"/>
              <a:gd name="connsiteX80" fmla="*/ 2516464 w 5005855"/>
              <a:gd name="connsiteY80" fmla="*/ 1278750 h 3111110"/>
              <a:gd name="connsiteX81" fmla="*/ 2590084 w 5005855"/>
              <a:gd name="connsiteY81" fmla="*/ 1540980 h 3111110"/>
              <a:gd name="connsiteX82" fmla="*/ 2590084 w 5005855"/>
              <a:gd name="connsiteY82" fmla="*/ 1558317 h 3111110"/>
              <a:gd name="connsiteX83" fmla="*/ 2590084 w 5005855"/>
              <a:gd name="connsiteY83" fmla="*/ 1558797 h 3111110"/>
              <a:gd name="connsiteX84" fmla="*/ 2590175 w 5005855"/>
              <a:gd name="connsiteY84" fmla="*/ 1558797 h 3111110"/>
              <a:gd name="connsiteX85" fmla="*/ 2590175 w 5005855"/>
              <a:gd name="connsiteY85" fmla="*/ 1569633 h 3111110"/>
              <a:gd name="connsiteX86" fmla="*/ 3007643 w 5005855"/>
              <a:gd name="connsiteY86" fmla="*/ 1972730 h 3111110"/>
              <a:gd name="connsiteX87" fmla="*/ 3427274 w 5005855"/>
              <a:gd name="connsiteY87" fmla="*/ 1558797 h 3111110"/>
              <a:gd name="connsiteX88" fmla="*/ 3427274 w 5005855"/>
              <a:gd name="connsiteY88" fmla="*/ 1552295 h 3111110"/>
              <a:gd name="connsiteX89" fmla="*/ 3020621 w 5005855"/>
              <a:gd name="connsiteY89" fmla="*/ 1131861 h 3111110"/>
              <a:gd name="connsiteX90" fmla="*/ 3009806 w 5005855"/>
              <a:gd name="connsiteY90" fmla="*/ 1131861 h 3111110"/>
              <a:gd name="connsiteX91" fmla="*/ 3009806 w 5005855"/>
              <a:gd name="connsiteY91" fmla="*/ 1130097 h 3111110"/>
              <a:gd name="connsiteX92" fmla="*/ 3005140 w 5005855"/>
              <a:gd name="connsiteY92" fmla="*/ 1130097 h 3111110"/>
              <a:gd name="connsiteX93" fmla="*/ 2795359 w 5005855"/>
              <a:gd name="connsiteY93" fmla="*/ 1086798 h 3111110"/>
              <a:gd name="connsiteX94" fmla="*/ 2739129 w 5005855"/>
              <a:gd name="connsiteY94" fmla="*/ 1058654 h 3111110"/>
              <a:gd name="connsiteX95" fmla="*/ 2736967 w 5005855"/>
              <a:gd name="connsiteY95" fmla="*/ 1058654 h 3111110"/>
              <a:gd name="connsiteX96" fmla="*/ 2451492 w 5005855"/>
              <a:gd name="connsiteY96" fmla="*/ 565048 h 3111110"/>
              <a:gd name="connsiteX97" fmla="*/ 2902285 w 5005855"/>
              <a:gd name="connsiteY97" fmla="*/ 11493 h 3111110"/>
              <a:gd name="connsiteX98" fmla="*/ 3009903 w 5005855"/>
              <a:gd name="connsiteY98" fmla="*/ 612 h 3111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005855" h="3111110">
                <a:moveTo>
                  <a:pt x="3009903" y="0"/>
                </a:moveTo>
                <a:lnTo>
                  <a:pt x="3013519" y="246"/>
                </a:lnTo>
                <a:lnTo>
                  <a:pt x="3015953" y="0"/>
                </a:lnTo>
                <a:lnTo>
                  <a:pt x="3015953" y="412"/>
                </a:lnTo>
                <a:lnTo>
                  <a:pt x="3087249" y="5263"/>
                </a:lnTo>
                <a:cubicBezTo>
                  <a:pt x="3264330" y="29559"/>
                  <a:pt x="3415743" y="136093"/>
                  <a:pt x="3500912" y="285713"/>
                </a:cubicBezTo>
                <a:cubicBezTo>
                  <a:pt x="3548499" y="367964"/>
                  <a:pt x="3574456" y="463201"/>
                  <a:pt x="3574456" y="564933"/>
                </a:cubicBezTo>
                <a:cubicBezTo>
                  <a:pt x="3574456" y="564933"/>
                  <a:pt x="3574456" y="564933"/>
                  <a:pt x="3574456" y="567097"/>
                </a:cubicBezTo>
                <a:cubicBezTo>
                  <a:pt x="3574456" y="642854"/>
                  <a:pt x="3635021" y="705625"/>
                  <a:pt x="3710727" y="705625"/>
                </a:cubicBezTo>
                <a:lnTo>
                  <a:pt x="4648771" y="705625"/>
                </a:lnTo>
                <a:lnTo>
                  <a:pt x="4648771" y="555739"/>
                </a:lnTo>
                <a:lnTo>
                  <a:pt x="5005855" y="762848"/>
                </a:lnTo>
                <a:lnTo>
                  <a:pt x="4648771" y="969956"/>
                </a:lnTo>
                <a:lnTo>
                  <a:pt x="4648771" y="841988"/>
                </a:lnTo>
                <a:lnTo>
                  <a:pt x="4626726" y="841988"/>
                </a:lnTo>
                <a:cubicBezTo>
                  <a:pt x="4538325" y="841988"/>
                  <a:pt x="4302588" y="841988"/>
                  <a:pt x="3673955" y="841988"/>
                </a:cubicBezTo>
                <a:cubicBezTo>
                  <a:pt x="3548499" y="841988"/>
                  <a:pt x="3442510" y="748915"/>
                  <a:pt x="3429532" y="623374"/>
                </a:cubicBezTo>
                <a:cubicBezTo>
                  <a:pt x="3429532" y="603894"/>
                  <a:pt x="3427369" y="584413"/>
                  <a:pt x="3427369" y="564933"/>
                </a:cubicBezTo>
                <a:cubicBezTo>
                  <a:pt x="3427369" y="362282"/>
                  <a:pt x="3283291" y="194432"/>
                  <a:pt x="3093670" y="155636"/>
                </a:cubicBezTo>
                <a:lnTo>
                  <a:pt x="3010204" y="147216"/>
                </a:lnTo>
                <a:lnTo>
                  <a:pt x="3000814" y="147216"/>
                </a:lnTo>
                <a:cubicBezTo>
                  <a:pt x="2784546" y="153710"/>
                  <a:pt x="2609368" y="329070"/>
                  <a:pt x="2598555" y="545564"/>
                </a:cubicBezTo>
                <a:cubicBezTo>
                  <a:pt x="2587741" y="781542"/>
                  <a:pt x="2773732" y="978551"/>
                  <a:pt x="3005140" y="985046"/>
                </a:cubicBezTo>
                <a:cubicBezTo>
                  <a:pt x="3009465" y="985046"/>
                  <a:pt x="3011628" y="985046"/>
                  <a:pt x="3015953" y="985046"/>
                </a:cubicBezTo>
                <a:lnTo>
                  <a:pt x="3015953" y="986659"/>
                </a:lnTo>
                <a:lnTo>
                  <a:pt x="3020621" y="986659"/>
                </a:lnTo>
                <a:cubicBezTo>
                  <a:pt x="3053067" y="986659"/>
                  <a:pt x="3085513" y="990993"/>
                  <a:pt x="3115795" y="995328"/>
                </a:cubicBezTo>
                <a:cubicBezTo>
                  <a:pt x="3176361" y="1008331"/>
                  <a:pt x="3234763" y="1030003"/>
                  <a:pt x="3286676" y="1060343"/>
                </a:cubicBezTo>
                <a:cubicBezTo>
                  <a:pt x="3459720" y="1155700"/>
                  <a:pt x="3574361" y="1339911"/>
                  <a:pt x="3574361" y="1552295"/>
                </a:cubicBezTo>
                <a:cubicBezTo>
                  <a:pt x="3574361" y="1554463"/>
                  <a:pt x="3574361" y="1556630"/>
                  <a:pt x="3574361" y="1558797"/>
                </a:cubicBezTo>
                <a:cubicBezTo>
                  <a:pt x="3570035" y="1868705"/>
                  <a:pt x="3319122" y="2117932"/>
                  <a:pt x="3007643" y="2117932"/>
                </a:cubicBezTo>
                <a:cubicBezTo>
                  <a:pt x="2797828" y="2117932"/>
                  <a:pt x="2613969" y="2003071"/>
                  <a:pt x="2516632" y="1831863"/>
                </a:cubicBezTo>
                <a:cubicBezTo>
                  <a:pt x="2473371" y="1753844"/>
                  <a:pt x="2447414" y="1664989"/>
                  <a:pt x="2443088" y="1569633"/>
                </a:cubicBezTo>
                <a:lnTo>
                  <a:pt x="2443088" y="1564819"/>
                </a:lnTo>
                <a:lnTo>
                  <a:pt x="2442844" y="1564819"/>
                </a:lnTo>
                <a:cubicBezTo>
                  <a:pt x="2442844" y="1562652"/>
                  <a:pt x="2442844" y="1560485"/>
                  <a:pt x="2442844" y="1558317"/>
                </a:cubicBezTo>
                <a:cubicBezTo>
                  <a:pt x="2442844" y="1551816"/>
                  <a:pt x="2442844" y="1547481"/>
                  <a:pt x="2442844" y="1540980"/>
                </a:cubicBezTo>
                <a:cubicBezTo>
                  <a:pt x="2434183" y="1317759"/>
                  <a:pt x="2250133" y="1137883"/>
                  <a:pt x="2024942" y="1137883"/>
                </a:cubicBezTo>
                <a:cubicBezTo>
                  <a:pt x="1793255" y="1137883"/>
                  <a:pt x="1604874" y="1326428"/>
                  <a:pt x="1604874" y="1558317"/>
                </a:cubicBezTo>
                <a:cubicBezTo>
                  <a:pt x="1604874" y="1560485"/>
                  <a:pt x="1604874" y="1562652"/>
                  <a:pt x="1604874" y="1564819"/>
                </a:cubicBezTo>
                <a:cubicBezTo>
                  <a:pt x="1609205" y="1790207"/>
                  <a:pt x="1788925" y="1972251"/>
                  <a:pt x="2011950" y="1978752"/>
                </a:cubicBezTo>
                <a:cubicBezTo>
                  <a:pt x="2016281" y="1978752"/>
                  <a:pt x="2020611" y="1978752"/>
                  <a:pt x="2024942" y="1978752"/>
                </a:cubicBezTo>
                <a:lnTo>
                  <a:pt x="2025211" y="1978752"/>
                </a:lnTo>
                <a:lnTo>
                  <a:pt x="2025211" y="1978661"/>
                </a:lnTo>
                <a:lnTo>
                  <a:pt x="2025667" y="1978752"/>
                </a:lnTo>
                <a:lnTo>
                  <a:pt x="2035768" y="1978752"/>
                </a:lnTo>
                <a:cubicBezTo>
                  <a:pt x="2133207" y="1978752"/>
                  <a:pt x="2224149" y="2006926"/>
                  <a:pt x="2304265" y="2050270"/>
                </a:cubicBezTo>
                <a:lnTo>
                  <a:pt x="2302247" y="2051259"/>
                </a:lnTo>
                <a:lnTo>
                  <a:pt x="2304401" y="2052281"/>
                </a:lnTo>
                <a:cubicBezTo>
                  <a:pt x="2475378" y="2149719"/>
                  <a:pt x="2590084" y="2333769"/>
                  <a:pt x="2590084" y="2545968"/>
                </a:cubicBezTo>
                <a:cubicBezTo>
                  <a:pt x="2590084" y="2857771"/>
                  <a:pt x="2336865" y="3111110"/>
                  <a:pt x="2025211" y="3111110"/>
                </a:cubicBezTo>
                <a:cubicBezTo>
                  <a:pt x="1813112" y="3111110"/>
                  <a:pt x="1629150" y="2996350"/>
                  <a:pt x="1531758" y="2825291"/>
                </a:cubicBezTo>
                <a:cubicBezTo>
                  <a:pt x="1488472" y="2747341"/>
                  <a:pt x="1460337" y="2656398"/>
                  <a:pt x="1458173" y="2558960"/>
                </a:cubicBezTo>
                <a:cubicBezTo>
                  <a:pt x="1458173" y="2554630"/>
                  <a:pt x="1458173" y="2550299"/>
                  <a:pt x="1458173" y="2545968"/>
                </a:cubicBezTo>
                <a:cubicBezTo>
                  <a:pt x="1458173" y="2541638"/>
                  <a:pt x="1458173" y="2537307"/>
                  <a:pt x="1458173" y="2532977"/>
                </a:cubicBezTo>
                <a:cubicBezTo>
                  <a:pt x="1458173" y="2532977"/>
                  <a:pt x="1458173" y="2532977"/>
                  <a:pt x="1458173" y="2530811"/>
                </a:cubicBezTo>
                <a:cubicBezTo>
                  <a:pt x="1460337" y="2461522"/>
                  <a:pt x="1404066" y="2405224"/>
                  <a:pt x="1334809" y="2405224"/>
                </a:cubicBezTo>
                <a:cubicBezTo>
                  <a:pt x="1334809" y="2405224"/>
                  <a:pt x="1334809" y="2405224"/>
                  <a:pt x="525191" y="2405224"/>
                </a:cubicBezTo>
                <a:lnTo>
                  <a:pt x="357085" y="2405224"/>
                </a:lnTo>
                <a:lnTo>
                  <a:pt x="357085" y="2537760"/>
                </a:lnTo>
                <a:lnTo>
                  <a:pt x="0" y="2330652"/>
                </a:lnTo>
                <a:lnTo>
                  <a:pt x="357085" y="2123543"/>
                </a:lnTo>
                <a:lnTo>
                  <a:pt x="357085" y="2266645"/>
                </a:lnTo>
                <a:lnTo>
                  <a:pt x="481974" y="2266645"/>
                </a:lnTo>
                <a:cubicBezTo>
                  <a:pt x="797429" y="2266645"/>
                  <a:pt x="1186828" y="2266645"/>
                  <a:pt x="1332645" y="2266645"/>
                </a:cubicBezTo>
                <a:cubicBezTo>
                  <a:pt x="1479815" y="2266645"/>
                  <a:pt x="1601014" y="2381406"/>
                  <a:pt x="1605343" y="2528646"/>
                </a:cubicBezTo>
                <a:cubicBezTo>
                  <a:pt x="1605343" y="2528646"/>
                  <a:pt x="1605343" y="2530811"/>
                  <a:pt x="1605343" y="2530811"/>
                </a:cubicBezTo>
                <a:cubicBezTo>
                  <a:pt x="1605343" y="2535142"/>
                  <a:pt x="1605343" y="2541638"/>
                  <a:pt x="1605343" y="2545968"/>
                </a:cubicBezTo>
                <a:cubicBezTo>
                  <a:pt x="1605343" y="2550299"/>
                  <a:pt x="1605343" y="2554630"/>
                  <a:pt x="1605343" y="2561125"/>
                </a:cubicBezTo>
                <a:cubicBezTo>
                  <a:pt x="1614000" y="2786316"/>
                  <a:pt x="1797962" y="2966035"/>
                  <a:pt x="2025211" y="2966035"/>
                </a:cubicBezTo>
                <a:cubicBezTo>
                  <a:pt x="2256787" y="2963870"/>
                  <a:pt x="2442914" y="2777655"/>
                  <a:pt x="2442914" y="2545968"/>
                </a:cubicBezTo>
                <a:cubicBezTo>
                  <a:pt x="2442914" y="2318612"/>
                  <a:pt x="2263280" y="2132397"/>
                  <a:pt x="2036032" y="2125901"/>
                </a:cubicBezTo>
                <a:cubicBezTo>
                  <a:pt x="2031703" y="2125901"/>
                  <a:pt x="2029539" y="2125901"/>
                  <a:pt x="2025211" y="2125901"/>
                </a:cubicBezTo>
                <a:lnTo>
                  <a:pt x="2025211" y="2123954"/>
                </a:lnTo>
                <a:lnTo>
                  <a:pt x="2024942" y="2123954"/>
                </a:lnTo>
                <a:cubicBezTo>
                  <a:pt x="2020611" y="2123954"/>
                  <a:pt x="2016281" y="2123954"/>
                  <a:pt x="2011950" y="2123954"/>
                </a:cubicBezTo>
                <a:cubicBezTo>
                  <a:pt x="1914512" y="2121787"/>
                  <a:pt x="1823569" y="2095781"/>
                  <a:pt x="1745619" y="2050270"/>
                </a:cubicBezTo>
                <a:cubicBezTo>
                  <a:pt x="1576726" y="1954913"/>
                  <a:pt x="1459800" y="1772869"/>
                  <a:pt x="1457634" y="1564819"/>
                </a:cubicBezTo>
                <a:cubicBezTo>
                  <a:pt x="1457634" y="1562652"/>
                  <a:pt x="1457634" y="1560485"/>
                  <a:pt x="1457634" y="1558317"/>
                </a:cubicBezTo>
                <a:cubicBezTo>
                  <a:pt x="1457634" y="1246242"/>
                  <a:pt x="1710974" y="992681"/>
                  <a:pt x="2024942" y="992681"/>
                </a:cubicBezTo>
                <a:cubicBezTo>
                  <a:pt x="2234976" y="992681"/>
                  <a:pt x="2419026" y="1107542"/>
                  <a:pt x="2516464" y="1278750"/>
                </a:cubicBezTo>
                <a:cubicBezTo>
                  <a:pt x="2561935" y="1356769"/>
                  <a:pt x="2587919" y="1445623"/>
                  <a:pt x="2590084" y="1540980"/>
                </a:cubicBezTo>
                <a:cubicBezTo>
                  <a:pt x="2590084" y="1547481"/>
                  <a:pt x="2590084" y="1551816"/>
                  <a:pt x="2590084" y="1558317"/>
                </a:cubicBezTo>
                <a:lnTo>
                  <a:pt x="2590084" y="1558797"/>
                </a:lnTo>
                <a:lnTo>
                  <a:pt x="2590175" y="1558797"/>
                </a:lnTo>
                <a:cubicBezTo>
                  <a:pt x="2590175" y="1563131"/>
                  <a:pt x="2590175" y="1565298"/>
                  <a:pt x="2590175" y="1569633"/>
                </a:cubicBezTo>
                <a:cubicBezTo>
                  <a:pt x="2598828" y="1792853"/>
                  <a:pt x="2782686" y="1972730"/>
                  <a:pt x="3007643" y="1972730"/>
                </a:cubicBezTo>
                <a:cubicBezTo>
                  <a:pt x="3236926" y="1972730"/>
                  <a:pt x="3422948" y="1788519"/>
                  <a:pt x="3427274" y="1558797"/>
                </a:cubicBezTo>
                <a:cubicBezTo>
                  <a:pt x="3427274" y="1556630"/>
                  <a:pt x="3427274" y="1554463"/>
                  <a:pt x="3427274" y="1552295"/>
                </a:cubicBezTo>
                <a:cubicBezTo>
                  <a:pt x="3427274" y="1324740"/>
                  <a:pt x="3245578" y="1138362"/>
                  <a:pt x="3020621" y="1131861"/>
                </a:cubicBezTo>
                <a:cubicBezTo>
                  <a:pt x="3016295" y="1131861"/>
                  <a:pt x="3011969" y="1131861"/>
                  <a:pt x="3009806" y="1131861"/>
                </a:cubicBezTo>
                <a:lnTo>
                  <a:pt x="3009806" y="1130097"/>
                </a:lnTo>
                <a:lnTo>
                  <a:pt x="3005140" y="1130097"/>
                </a:lnTo>
                <a:cubicBezTo>
                  <a:pt x="2931608" y="1130097"/>
                  <a:pt x="2860240" y="1112777"/>
                  <a:pt x="2795359" y="1086798"/>
                </a:cubicBezTo>
                <a:cubicBezTo>
                  <a:pt x="2775895" y="1078138"/>
                  <a:pt x="2756431" y="1067314"/>
                  <a:pt x="2739129" y="1058654"/>
                </a:cubicBezTo>
                <a:cubicBezTo>
                  <a:pt x="2736967" y="1058654"/>
                  <a:pt x="2736967" y="1058654"/>
                  <a:pt x="2736967" y="1058654"/>
                </a:cubicBezTo>
                <a:cubicBezTo>
                  <a:pt x="2566115" y="961232"/>
                  <a:pt x="2451492" y="777212"/>
                  <a:pt x="2451492" y="565048"/>
                </a:cubicBezTo>
                <a:cubicBezTo>
                  <a:pt x="2451492" y="292266"/>
                  <a:pt x="2645221" y="64238"/>
                  <a:pt x="2902285" y="11493"/>
                </a:cubicBezTo>
                <a:lnTo>
                  <a:pt x="3009903" y="612"/>
                </a:lnTo>
                <a:close/>
              </a:path>
            </a:pathLst>
          </a:custGeom>
          <a:gradFill flip="none" rotWithShape="1">
            <a:gsLst>
              <a:gs pos="0">
                <a:schemeClr val="accent1"/>
              </a:gs>
              <a:gs pos="100000">
                <a:schemeClr val="accent2"/>
              </a:gs>
            </a:gsLst>
            <a:lin ang="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17" name="">
            <a:extLst>
              <a:ext uri="{FF2B5EF4-FFF2-40B4-BE49-F238E27FC236}">
                <a16:creationId xmlns:a16="http://schemas.microsoft.com/office/drawing/2014/main" id="{642A196D-2803-AF05-1800-F592D32B6CD0}"/>
              </a:ext>
            </a:extLst>
          </p:cNvPr>
          <p:cNvSpPr/>
          <p:nvPr/>
        </p:nvSpPr>
        <p:spPr>
          <a:xfrm flipH="1">
            <a:off x="6158090" y="4525406"/>
            <a:ext cx="920850" cy="920850"/>
          </a:xfrm>
          <a:prstGeom prst="ellipse">
            <a:avLst/>
          </a:pr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sp>
        <p:nvSpPr>
          <p:cNvPr id="23" name="">
            <a:extLst>
              <a:ext uri="{FF2B5EF4-FFF2-40B4-BE49-F238E27FC236}">
                <a16:creationId xmlns:a16="http://schemas.microsoft.com/office/drawing/2014/main" id="{CCD36B0F-0634-B4BF-CD6B-ACDD53A3A622}"/>
              </a:ext>
            </a:extLst>
          </p:cNvPr>
          <p:cNvSpPr/>
          <p:nvPr/>
        </p:nvSpPr>
        <p:spPr>
          <a:xfrm flipH="1">
            <a:off x="4829232" y="1840252"/>
            <a:ext cx="920850" cy="920850"/>
          </a:xfrm>
          <a:prstGeom prst="ellipse">
            <a:avLst/>
          </a:pr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sp>
        <p:nvSpPr>
          <p:cNvPr id="26" name="">
            <a:extLst>
              <a:ext uri="{FF2B5EF4-FFF2-40B4-BE49-F238E27FC236}">
                <a16:creationId xmlns:a16="http://schemas.microsoft.com/office/drawing/2014/main" id="{F95D4C98-CEF7-4E01-3F48-9B9D8A27B8EA}"/>
              </a:ext>
            </a:extLst>
          </p:cNvPr>
          <p:cNvSpPr/>
          <p:nvPr/>
        </p:nvSpPr>
        <p:spPr>
          <a:xfrm flipH="1">
            <a:off x="4829232" y="3183239"/>
            <a:ext cx="920850" cy="920850"/>
          </a:xfrm>
          <a:prstGeom prst="ellipse">
            <a:avLst/>
          </a:pr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cs typeface="+mn-ea"/>
              <a:sym typeface="+mn-lt"/>
            </a:endParaRPr>
          </a:p>
        </p:txBody>
      </p:sp>
      <p:sp>
        <p:nvSpPr>
          <p:cNvPr id="39" name="">
            <a:extLst>
              <a:ext uri="{FF2B5EF4-FFF2-40B4-BE49-F238E27FC236}">
                <a16:creationId xmlns:a16="http://schemas.microsoft.com/office/drawing/2014/main" id="{25D41DC1-2CE9-F4B5-6564-A8F9FD6647C8}"/>
              </a:ext>
            </a:extLst>
          </p:cNvPr>
          <p:cNvSpPr/>
          <p:nvPr/>
        </p:nvSpPr>
        <p:spPr>
          <a:xfrm>
            <a:off x="5078077" y="2095923"/>
            <a:ext cx="423160" cy="409508"/>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40" name="">
            <a:extLst>
              <a:ext uri="{FF2B5EF4-FFF2-40B4-BE49-F238E27FC236}">
                <a16:creationId xmlns:a16="http://schemas.microsoft.com/office/drawing/2014/main" id="{6E84350D-622C-C048-0B42-AAFDF9793A31}"/>
              </a:ext>
            </a:extLst>
          </p:cNvPr>
          <p:cNvSpPr/>
          <p:nvPr/>
        </p:nvSpPr>
        <p:spPr>
          <a:xfrm>
            <a:off x="6449632" y="3432084"/>
            <a:ext cx="390642" cy="423160"/>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41" name="">
            <a:extLst>
              <a:ext uri="{FF2B5EF4-FFF2-40B4-BE49-F238E27FC236}">
                <a16:creationId xmlns:a16="http://schemas.microsoft.com/office/drawing/2014/main" id="{1DCF94BB-5CA7-5468-3A2D-745C517D16E5}"/>
              </a:ext>
            </a:extLst>
          </p:cNvPr>
          <p:cNvSpPr/>
          <p:nvPr/>
        </p:nvSpPr>
        <p:spPr>
          <a:xfrm>
            <a:off x="5104515" y="3451842"/>
            <a:ext cx="423160" cy="383644"/>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42" name="">
            <a:extLst>
              <a:ext uri="{FF2B5EF4-FFF2-40B4-BE49-F238E27FC236}">
                <a16:creationId xmlns:a16="http://schemas.microsoft.com/office/drawing/2014/main" id="{5D3DBEEC-77AE-2105-2DFE-4A35BD10FB0B}"/>
              </a:ext>
            </a:extLst>
          </p:cNvPr>
          <p:cNvSpPr/>
          <p:nvPr/>
        </p:nvSpPr>
        <p:spPr>
          <a:xfrm>
            <a:off x="6406935" y="4786413"/>
            <a:ext cx="423160" cy="398838"/>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mn-ea"/>
              <a:sym typeface="+mn-lt"/>
            </a:endParaRPr>
          </a:p>
        </p:txBody>
      </p:sp>
      <p:sp>
        <p:nvSpPr>
          <p:cNvPr id="46" name="">
            <a:extLst>
              <a:ext uri="{FF2B5EF4-FFF2-40B4-BE49-F238E27FC236}">
                <a16:creationId xmlns:a16="http://schemas.microsoft.com/office/drawing/2014/main" id="{CE312687-E14C-1095-4330-22E813F39A75}"/>
              </a:ext>
            </a:extLst>
          </p:cNvPr>
          <p:cNvSpPr txBox="1"/>
          <p:nvPr/>
        </p:nvSpPr>
        <p:spPr>
          <a:xfrm>
            <a:off x="978946" y="3416994"/>
            <a:ext cx="2880315" cy="1809726"/>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lgn="r" fontAlgn="ctr">
              <a:lnSpc>
                <a:spcPct val="140000"/>
              </a:lnSpc>
              <a:buClr>
                <a:srgbClr val="595957"/>
              </a:buClr>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这里输入正文文字这里输入正文文字这里输入正文文字这里输入正文文字这里输入正文文字这里输入正文文字这里输入正文文字这里输入正文文字</a:t>
            </a:r>
          </a:p>
          <a:p>
            <a:pPr algn="r" fontAlgn="ctr">
              <a:lnSpc>
                <a:spcPct val="140000"/>
              </a:lnSpc>
              <a:buClr>
                <a:srgbClr val="595957"/>
              </a:buClr>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51" name="">
            <a:extLst>
              <a:ext uri="{FF2B5EF4-FFF2-40B4-BE49-F238E27FC236}">
                <a16:creationId xmlns:a16="http://schemas.microsoft.com/office/drawing/2014/main" id="{AE9D0096-2A14-3AD4-0427-0A688334238D}"/>
              </a:ext>
            </a:extLst>
          </p:cNvPr>
          <p:cNvSpPr txBox="1"/>
          <p:nvPr/>
        </p:nvSpPr>
        <p:spPr>
          <a:xfrm>
            <a:off x="8332739" y="2469651"/>
            <a:ext cx="2880315" cy="1809726"/>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lgn="r" fontAlgn="ctr">
              <a:lnSpc>
                <a:spcPct val="140000"/>
              </a:lnSpc>
              <a:buClr>
                <a:srgbClr val="595957"/>
              </a:buClr>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这里输入正文文字这里输入正文文字这里输入正文文字这里输入正文文字这里输入正文文字这里输入正文文字这里输入正文文字这里输入正文文字</a:t>
            </a:r>
          </a:p>
          <a:p>
            <a:pPr algn="r" fontAlgn="ctr">
              <a:lnSpc>
                <a:spcPct val="140000"/>
              </a:lnSpc>
              <a:buClr>
                <a:srgbClr val="595957"/>
              </a:buClr>
              <a:defRPr/>
            </a:pPr>
            <a:r>
              <a:rPr kumimoji="0" lang="zh-CN" altLang="en-US" sz="1400" b="0" i="0" u="none" strike="noStrike" kern="1200" cap="none" spc="0" normalizeH="0" baseline="0" noProof="0" dirty="0">
                <a:ln>
                  <a:noFill/>
                </a:ln>
                <a:solidFill>
                  <a:schemeClr val="bg1"/>
                </a:solidFill>
                <a:effectLst/>
                <a:uLnTx/>
                <a:uFillTx/>
                <a:latin typeface="+mn-lt"/>
                <a:ea typeface="+mn-ea"/>
                <a:cs typeface="+mn-ea"/>
                <a:sym typeface="+mn-lt"/>
              </a:rPr>
              <a:t>这里输入正文文字这里输入正文文字这里输入正文文字这里输入正文文字</a:t>
            </a:r>
          </a:p>
        </p:txBody>
      </p:sp>
      <p:sp>
        <p:nvSpPr>
          <p:cNvPr id="56" name="">
            <a:extLst>
              <a:ext uri="{FF2B5EF4-FFF2-40B4-BE49-F238E27FC236}">
                <a16:creationId xmlns:a16="http://schemas.microsoft.com/office/drawing/2014/main" id="{2A3BE2AC-33B6-B5B6-7928-485E79E1C4AE}"/>
              </a:ext>
            </a:extLst>
          </p:cNvPr>
          <p:cNvSpPr txBox="1"/>
          <p:nvPr>
            <p:custDataLst>
              <p:tags r:id="rId2"/>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
        <p:nvSpPr>
          <p:cNvPr id="3" name="">
            <a:extLst>
              <a:ext uri="{FF2B5EF4-FFF2-40B4-BE49-F238E27FC236}">
                <a16:creationId xmlns:a16="http://schemas.microsoft.com/office/drawing/2014/main" id="{E16B0479-CFBC-C65A-2C17-CB5DA11A1891}"/>
              </a:ext>
            </a:extLst>
          </p:cNvPr>
          <p:cNvSpPr txBox="1"/>
          <p:nvPr/>
        </p:nvSpPr>
        <p:spPr>
          <a:xfrm>
            <a:off x="637477" y="3034102"/>
            <a:ext cx="3221784" cy="338554"/>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schemeClr val="bg1"/>
                </a:solidFill>
                <a:effectLst/>
                <a:uLnTx/>
                <a:uFillTx/>
                <a:latin typeface="+mn-lt"/>
                <a:ea typeface="+mn-ea"/>
                <a:cs typeface="+mn-ea"/>
                <a:sym typeface="+mn-lt"/>
              </a:rPr>
              <a:t>这里输入二级标题</a:t>
            </a:r>
          </a:p>
        </p:txBody>
      </p:sp>
      <p:sp>
        <p:nvSpPr>
          <p:cNvPr id="8" name="">
            <a:extLst>
              <a:ext uri="{FF2B5EF4-FFF2-40B4-BE49-F238E27FC236}">
                <a16:creationId xmlns:a16="http://schemas.microsoft.com/office/drawing/2014/main" id="{F8C27433-26A7-B30E-3AA4-2FE8DAEC87AB}"/>
              </a:ext>
            </a:extLst>
          </p:cNvPr>
          <p:cNvSpPr txBox="1"/>
          <p:nvPr/>
        </p:nvSpPr>
        <p:spPr>
          <a:xfrm>
            <a:off x="8332739" y="2079061"/>
            <a:ext cx="3313767" cy="338554"/>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200" i="0" u="none" strike="noStrike" kern="1200" cap="none" spc="0" normalizeH="0" baseline="0" noProof="0" dirty="0">
                <a:ln>
                  <a:noFill/>
                </a:ln>
                <a:solidFill>
                  <a:schemeClr val="bg1"/>
                </a:solidFill>
                <a:effectLst/>
                <a:uLnTx/>
                <a:uFillTx/>
                <a:latin typeface="+mn-lt"/>
                <a:ea typeface="+mn-ea"/>
                <a:cs typeface="+mn-ea"/>
                <a:sym typeface="+mn-lt"/>
              </a:rPr>
              <a:t>这里输入二级标题</a:t>
            </a:r>
          </a:p>
        </p:txBody>
      </p:sp>
    </p:spTree>
    <p:custDataLst>
      <p:tags r:id="rId1"/>
    </p:custDataLst>
    <p:extLst>
      <p:ext uri="{BB962C8B-B14F-4D97-AF65-F5344CB8AC3E}">
        <p14:creationId xmlns:p14="http://schemas.microsoft.com/office/powerpoint/2010/main" val="274549318"/>
      </p:ext>
    </p:extLst>
  </p:cSld>
  <p:clrMapOvr>
    <a:masterClrMapping/>
  </p:clrMapOvr>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
            <a:extLst>
              <a:ext uri="{FF2B5EF4-FFF2-40B4-BE49-F238E27FC236}">
                <a16:creationId xmlns:a16="http://schemas.microsoft.com/office/drawing/2014/main" id="{B4C2F379-F0E3-4AC1-3A41-E1A9CF2EFE1E}"/>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明年工作计划</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Work Plan for next year</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cxnSp>
        <p:nvCxnSpPr>
          <p:cNvPr id="8" name="">
            <a:extLst>
              <a:ext uri="{FF2B5EF4-FFF2-40B4-BE49-F238E27FC236}">
                <a16:creationId xmlns:a16="http://schemas.microsoft.com/office/drawing/2014/main" id="{E5FA9AF9-24E0-53E3-4B97-E2072185FE9A}"/>
              </a:ext>
            </a:extLst>
          </p:cNvPr>
          <p:cNvCxnSpPr>
            <a:cxnSpLocks/>
          </p:cNvCxnSpPr>
          <p:nvPr/>
        </p:nvCxnSpPr>
        <p:spPr>
          <a:xfrm>
            <a:off x="1749277" y="3755923"/>
            <a:ext cx="81514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
            <a:extLst>
              <a:ext uri="{FF2B5EF4-FFF2-40B4-BE49-F238E27FC236}">
                <a16:creationId xmlns:a16="http://schemas.microsoft.com/office/drawing/2014/main" id="{EE4ED836-C9C3-107A-AD76-5F870D1B1232}"/>
              </a:ext>
            </a:extLst>
          </p:cNvPr>
          <p:cNvSpPr/>
          <p:nvPr/>
        </p:nvSpPr>
        <p:spPr>
          <a:xfrm>
            <a:off x="2005459" y="3651148"/>
            <a:ext cx="209550" cy="209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1" name="">
            <a:extLst>
              <a:ext uri="{FF2B5EF4-FFF2-40B4-BE49-F238E27FC236}">
                <a16:creationId xmlns:a16="http://schemas.microsoft.com/office/drawing/2014/main" id="{0C7237EC-B41A-79F4-A116-131133434B10}"/>
              </a:ext>
            </a:extLst>
          </p:cNvPr>
          <p:cNvSpPr/>
          <p:nvPr/>
        </p:nvSpPr>
        <p:spPr>
          <a:xfrm>
            <a:off x="3862834" y="3651148"/>
            <a:ext cx="209550" cy="209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2" name="">
            <a:extLst>
              <a:ext uri="{FF2B5EF4-FFF2-40B4-BE49-F238E27FC236}">
                <a16:creationId xmlns:a16="http://schemas.microsoft.com/office/drawing/2014/main" id="{1BA25F9D-C115-01D5-9336-D50E8A9F5A0F}"/>
              </a:ext>
            </a:extLst>
          </p:cNvPr>
          <p:cNvSpPr/>
          <p:nvPr/>
        </p:nvSpPr>
        <p:spPr>
          <a:xfrm>
            <a:off x="5720209" y="3651148"/>
            <a:ext cx="209550" cy="209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3" name="">
            <a:extLst>
              <a:ext uri="{FF2B5EF4-FFF2-40B4-BE49-F238E27FC236}">
                <a16:creationId xmlns:a16="http://schemas.microsoft.com/office/drawing/2014/main" id="{BEF947C8-41AA-2CDA-109F-BA55FE1A2126}"/>
              </a:ext>
            </a:extLst>
          </p:cNvPr>
          <p:cNvSpPr/>
          <p:nvPr/>
        </p:nvSpPr>
        <p:spPr>
          <a:xfrm>
            <a:off x="7577584" y="3651148"/>
            <a:ext cx="209550" cy="209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4" name="">
            <a:extLst>
              <a:ext uri="{FF2B5EF4-FFF2-40B4-BE49-F238E27FC236}">
                <a16:creationId xmlns:a16="http://schemas.microsoft.com/office/drawing/2014/main" id="{206D7D99-DCE1-3087-92DC-FA50109C028A}"/>
              </a:ext>
            </a:extLst>
          </p:cNvPr>
          <p:cNvSpPr/>
          <p:nvPr/>
        </p:nvSpPr>
        <p:spPr>
          <a:xfrm>
            <a:off x="9434959" y="3651148"/>
            <a:ext cx="209550" cy="209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15" name="">
            <a:extLst>
              <a:ext uri="{FF2B5EF4-FFF2-40B4-BE49-F238E27FC236}">
                <a16:creationId xmlns:a16="http://schemas.microsoft.com/office/drawing/2014/main" id="{CDC7DF5D-43FC-C94A-976C-66D32EADAF70}"/>
              </a:ext>
            </a:extLst>
          </p:cNvPr>
          <p:cNvSpPr/>
          <p:nvPr/>
        </p:nvSpPr>
        <p:spPr>
          <a:xfrm>
            <a:off x="1643509" y="4113822"/>
            <a:ext cx="933450" cy="1441936"/>
          </a:xfrm>
          <a:custGeom>
            <a:avLst/>
            <a:gdLst>
              <a:gd name="connsiteX0" fmla="*/ 0 w 933450"/>
              <a:gd name="connsiteY0" fmla="*/ 1441936 h 1441936"/>
              <a:gd name="connsiteX1" fmla="*/ 933450 w 933450"/>
              <a:gd name="connsiteY1" fmla="*/ 1441936 h 1441936"/>
              <a:gd name="connsiteX2" fmla="*/ 933450 w 933450"/>
              <a:gd name="connsiteY2" fmla="*/ 251317 h 1441936"/>
              <a:gd name="connsiteX3" fmla="*/ 612490 w 933450"/>
              <a:gd name="connsiteY3" fmla="*/ 251317 h 1441936"/>
              <a:gd name="connsiteX4" fmla="*/ 466726 w 933450"/>
              <a:gd name="connsiteY4" fmla="*/ 0 h 1441936"/>
              <a:gd name="connsiteX5" fmla="*/ 320962 w 933450"/>
              <a:gd name="connsiteY5" fmla="*/ 251317 h 1441936"/>
              <a:gd name="connsiteX6" fmla="*/ 0 w 933450"/>
              <a:gd name="connsiteY6" fmla="*/ 251317 h 144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3450" h="1441936">
                <a:moveTo>
                  <a:pt x="0" y="1441936"/>
                </a:moveTo>
                <a:lnTo>
                  <a:pt x="933450" y="1441936"/>
                </a:lnTo>
                <a:lnTo>
                  <a:pt x="933450" y="251317"/>
                </a:lnTo>
                <a:lnTo>
                  <a:pt x="612490" y="251317"/>
                </a:lnTo>
                <a:lnTo>
                  <a:pt x="466726" y="0"/>
                </a:lnTo>
                <a:lnTo>
                  <a:pt x="320962" y="251317"/>
                </a:lnTo>
                <a:lnTo>
                  <a:pt x="0" y="251317"/>
                </a:lnTo>
                <a:close/>
              </a:path>
            </a:pathLst>
          </a:cu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cs typeface="+mn-ea"/>
              <a:sym typeface="+mn-lt"/>
            </a:endParaRPr>
          </a:p>
        </p:txBody>
      </p:sp>
      <p:sp>
        <p:nvSpPr>
          <p:cNvPr id="16" name="">
            <a:extLst>
              <a:ext uri="{FF2B5EF4-FFF2-40B4-BE49-F238E27FC236}">
                <a16:creationId xmlns:a16="http://schemas.microsoft.com/office/drawing/2014/main" id="{71E86113-FBF6-1BA8-E57A-FCF4FE5C3EC1}"/>
              </a:ext>
            </a:extLst>
          </p:cNvPr>
          <p:cNvSpPr/>
          <p:nvPr/>
        </p:nvSpPr>
        <p:spPr>
          <a:xfrm flipV="1">
            <a:off x="3500884" y="1956087"/>
            <a:ext cx="933450" cy="1441936"/>
          </a:xfrm>
          <a:custGeom>
            <a:avLst/>
            <a:gdLst>
              <a:gd name="connsiteX0" fmla="*/ 0 w 933450"/>
              <a:gd name="connsiteY0" fmla="*/ 1441936 h 1441936"/>
              <a:gd name="connsiteX1" fmla="*/ 933450 w 933450"/>
              <a:gd name="connsiteY1" fmla="*/ 1441936 h 1441936"/>
              <a:gd name="connsiteX2" fmla="*/ 933450 w 933450"/>
              <a:gd name="connsiteY2" fmla="*/ 251317 h 1441936"/>
              <a:gd name="connsiteX3" fmla="*/ 612490 w 933450"/>
              <a:gd name="connsiteY3" fmla="*/ 251317 h 1441936"/>
              <a:gd name="connsiteX4" fmla="*/ 466726 w 933450"/>
              <a:gd name="connsiteY4" fmla="*/ 0 h 1441936"/>
              <a:gd name="connsiteX5" fmla="*/ 320962 w 933450"/>
              <a:gd name="connsiteY5" fmla="*/ 251317 h 1441936"/>
              <a:gd name="connsiteX6" fmla="*/ 0 w 933450"/>
              <a:gd name="connsiteY6" fmla="*/ 251317 h 144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3450" h="1441936">
                <a:moveTo>
                  <a:pt x="0" y="1441936"/>
                </a:moveTo>
                <a:lnTo>
                  <a:pt x="933450" y="1441936"/>
                </a:lnTo>
                <a:lnTo>
                  <a:pt x="933450" y="251317"/>
                </a:lnTo>
                <a:lnTo>
                  <a:pt x="612490" y="251317"/>
                </a:lnTo>
                <a:lnTo>
                  <a:pt x="466726" y="0"/>
                </a:lnTo>
                <a:lnTo>
                  <a:pt x="320962" y="251317"/>
                </a:lnTo>
                <a:lnTo>
                  <a:pt x="0" y="251317"/>
                </a:lnTo>
                <a:close/>
              </a:path>
            </a:pathLst>
          </a:custGeom>
          <a:gradFill flip="none" rotWithShape="1">
            <a:gsLst>
              <a:gs pos="0">
                <a:schemeClr val="accent1"/>
              </a:gs>
              <a:gs pos="100000">
                <a:schemeClr val="accent2"/>
              </a:gs>
            </a:gsLst>
            <a:lin ang="162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cs typeface="+mn-ea"/>
              <a:sym typeface="+mn-lt"/>
            </a:endParaRPr>
          </a:p>
        </p:txBody>
      </p:sp>
      <p:sp>
        <p:nvSpPr>
          <p:cNvPr id="17" name="">
            <a:extLst>
              <a:ext uri="{FF2B5EF4-FFF2-40B4-BE49-F238E27FC236}">
                <a16:creationId xmlns:a16="http://schemas.microsoft.com/office/drawing/2014/main" id="{ED14FA3E-6D4F-9D76-DAEA-49AE3FA8BE9A}"/>
              </a:ext>
            </a:extLst>
          </p:cNvPr>
          <p:cNvSpPr/>
          <p:nvPr/>
        </p:nvSpPr>
        <p:spPr>
          <a:xfrm>
            <a:off x="5358259" y="4113822"/>
            <a:ext cx="933450" cy="1441936"/>
          </a:xfrm>
          <a:custGeom>
            <a:avLst/>
            <a:gdLst>
              <a:gd name="connsiteX0" fmla="*/ 0 w 933450"/>
              <a:gd name="connsiteY0" fmla="*/ 1441936 h 1441936"/>
              <a:gd name="connsiteX1" fmla="*/ 933450 w 933450"/>
              <a:gd name="connsiteY1" fmla="*/ 1441936 h 1441936"/>
              <a:gd name="connsiteX2" fmla="*/ 933450 w 933450"/>
              <a:gd name="connsiteY2" fmla="*/ 251317 h 1441936"/>
              <a:gd name="connsiteX3" fmla="*/ 612490 w 933450"/>
              <a:gd name="connsiteY3" fmla="*/ 251317 h 1441936"/>
              <a:gd name="connsiteX4" fmla="*/ 466726 w 933450"/>
              <a:gd name="connsiteY4" fmla="*/ 0 h 1441936"/>
              <a:gd name="connsiteX5" fmla="*/ 320962 w 933450"/>
              <a:gd name="connsiteY5" fmla="*/ 251317 h 1441936"/>
              <a:gd name="connsiteX6" fmla="*/ 0 w 933450"/>
              <a:gd name="connsiteY6" fmla="*/ 251317 h 144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3450" h="1441936">
                <a:moveTo>
                  <a:pt x="0" y="1441936"/>
                </a:moveTo>
                <a:lnTo>
                  <a:pt x="933450" y="1441936"/>
                </a:lnTo>
                <a:lnTo>
                  <a:pt x="933450" y="251317"/>
                </a:lnTo>
                <a:lnTo>
                  <a:pt x="612490" y="251317"/>
                </a:lnTo>
                <a:lnTo>
                  <a:pt x="466726" y="0"/>
                </a:lnTo>
                <a:lnTo>
                  <a:pt x="320962" y="251317"/>
                </a:lnTo>
                <a:lnTo>
                  <a:pt x="0" y="251317"/>
                </a:lnTo>
                <a:close/>
              </a:path>
            </a:pathLst>
          </a:cu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cs typeface="+mn-ea"/>
              <a:sym typeface="+mn-lt"/>
            </a:endParaRPr>
          </a:p>
        </p:txBody>
      </p:sp>
      <p:sp>
        <p:nvSpPr>
          <p:cNvPr id="18" name="">
            <a:extLst>
              <a:ext uri="{FF2B5EF4-FFF2-40B4-BE49-F238E27FC236}">
                <a16:creationId xmlns:a16="http://schemas.microsoft.com/office/drawing/2014/main" id="{E693D217-4A23-C179-37F9-BDD93F0E911C}"/>
              </a:ext>
            </a:extLst>
          </p:cNvPr>
          <p:cNvSpPr/>
          <p:nvPr/>
        </p:nvSpPr>
        <p:spPr>
          <a:xfrm flipV="1">
            <a:off x="6282184" y="1956087"/>
            <a:ext cx="933450" cy="1441936"/>
          </a:xfrm>
          <a:custGeom>
            <a:avLst/>
            <a:gdLst>
              <a:gd name="connsiteX0" fmla="*/ 0 w 933450"/>
              <a:gd name="connsiteY0" fmla="*/ 1441936 h 1441936"/>
              <a:gd name="connsiteX1" fmla="*/ 933450 w 933450"/>
              <a:gd name="connsiteY1" fmla="*/ 1441936 h 1441936"/>
              <a:gd name="connsiteX2" fmla="*/ 933450 w 933450"/>
              <a:gd name="connsiteY2" fmla="*/ 251317 h 1441936"/>
              <a:gd name="connsiteX3" fmla="*/ 612490 w 933450"/>
              <a:gd name="connsiteY3" fmla="*/ 251317 h 1441936"/>
              <a:gd name="connsiteX4" fmla="*/ 466726 w 933450"/>
              <a:gd name="connsiteY4" fmla="*/ 0 h 1441936"/>
              <a:gd name="connsiteX5" fmla="*/ 320962 w 933450"/>
              <a:gd name="connsiteY5" fmla="*/ 251317 h 1441936"/>
              <a:gd name="connsiteX6" fmla="*/ 0 w 933450"/>
              <a:gd name="connsiteY6" fmla="*/ 251317 h 144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3450" h="1441936">
                <a:moveTo>
                  <a:pt x="0" y="1441936"/>
                </a:moveTo>
                <a:lnTo>
                  <a:pt x="933450" y="1441936"/>
                </a:lnTo>
                <a:lnTo>
                  <a:pt x="933450" y="251317"/>
                </a:lnTo>
                <a:lnTo>
                  <a:pt x="612490" y="251317"/>
                </a:lnTo>
                <a:lnTo>
                  <a:pt x="466726" y="0"/>
                </a:lnTo>
                <a:lnTo>
                  <a:pt x="320962" y="251317"/>
                </a:lnTo>
                <a:lnTo>
                  <a:pt x="0" y="251317"/>
                </a:lnTo>
                <a:close/>
              </a:path>
            </a:pathLst>
          </a:custGeom>
          <a:gradFill flip="none" rotWithShape="1">
            <a:gsLst>
              <a:gs pos="0">
                <a:schemeClr val="accent1"/>
              </a:gs>
              <a:gs pos="100000">
                <a:schemeClr val="accent2"/>
              </a:gs>
            </a:gsLst>
            <a:lin ang="162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cs typeface="+mn-ea"/>
              <a:sym typeface="+mn-lt"/>
            </a:endParaRPr>
          </a:p>
        </p:txBody>
      </p:sp>
      <p:sp>
        <p:nvSpPr>
          <p:cNvPr id="19" name="">
            <a:extLst>
              <a:ext uri="{FF2B5EF4-FFF2-40B4-BE49-F238E27FC236}">
                <a16:creationId xmlns:a16="http://schemas.microsoft.com/office/drawing/2014/main" id="{1F731BBE-070B-72FD-E4EF-85E73D9159DA}"/>
              </a:ext>
            </a:extLst>
          </p:cNvPr>
          <p:cNvSpPr/>
          <p:nvPr/>
        </p:nvSpPr>
        <p:spPr>
          <a:xfrm>
            <a:off x="9073009" y="4113822"/>
            <a:ext cx="933450" cy="1441936"/>
          </a:xfrm>
          <a:custGeom>
            <a:avLst/>
            <a:gdLst>
              <a:gd name="connsiteX0" fmla="*/ 0 w 933450"/>
              <a:gd name="connsiteY0" fmla="*/ 1441936 h 1441936"/>
              <a:gd name="connsiteX1" fmla="*/ 933450 w 933450"/>
              <a:gd name="connsiteY1" fmla="*/ 1441936 h 1441936"/>
              <a:gd name="connsiteX2" fmla="*/ 933450 w 933450"/>
              <a:gd name="connsiteY2" fmla="*/ 251317 h 1441936"/>
              <a:gd name="connsiteX3" fmla="*/ 612490 w 933450"/>
              <a:gd name="connsiteY3" fmla="*/ 251317 h 1441936"/>
              <a:gd name="connsiteX4" fmla="*/ 466726 w 933450"/>
              <a:gd name="connsiteY4" fmla="*/ 0 h 1441936"/>
              <a:gd name="connsiteX5" fmla="*/ 320962 w 933450"/>
              <a:gd name="connsiteY5" fmla="*/ 251317 h 1441936"/>
              <a:gd name="connsiteX6" fmla="*/ 0 w 933450"/>
              <a:gd name="connsiteY6" fmla="*/ 251317 h 144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3450" h="1441936">
                <a:moveTo>
                  <a:pt x="0" y="1441936"/>
                </a:moveTo>
                <a:lnTo>
                  <a:pt x="933450" y="1441936"/>
                </a:lnTo>
                <a:lnTo>
                  <a:pt x="933450" y="251317"/>
                </a:lnTo>
                <a:lnTo>
                  <a:pt x="612490" y="251317"/>
                </a:lnTo>
                <a:lnTo>
                  <a:pt x="466726" y="0"/>
                </a:lnTo>
                <a:lnTo>
                  <a:pt x="320962" y="251317"/>
                </a:lnTo>
                <a:lnTo>
                  <a:pt x="0" y="251317"/>
                </a:lnTo>
                <a:close/>
              </a:path>
            </a:pathLst>
          </a:cu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zh-CN" altLang="en-US" sz="4400">
              <a:cs typeface="+mn-ea"/>
              <a:sym typeface="+mn-lt"/>
            </a:endParaRPr>
          </a:p>
        </p:txBody>
      </p:sp>
      <p:sp>
        <p:nvSpPr>
          <p:cNvPr id="20" name="">
            <a:extLst>
              <a:ext uri="{FF2B5EF4-FFF2-40B4-BE49-F238E27FC236}">
                <a16:creationId xmlns:a16="http://schemas.microsoft.com/office/drawing/2014/main" id="{9E172A85-9B14-61DC-FBF2-1C0EFA39134F}"/>
              </a:ext>
            </a:extLst>
          </p:cNvPr>
          <p:cNvSpPr/>
          <p:nvPr/>
        </p:nvSpPr>
        <p:spPr>
          <a:xfrm>
            <a:off x="3739009" y="2351284"/>
            <a:ext cx="457200" cy="422942"/>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2" name="">
            <a:extLst>
              <a:ext uri="{FF2B5EF4-FFF2-40B4-BE49-F238E27FC236}">
                <a16:creationId xmlns:a16="http://schemas.microsoft.com/office/drawing/2014/main" id="{493EF3DD-2344-6EBE-68F2-AFB3C82896FF}"/>
              </a:ext>
            </a:extLst>
          </p:cNvPr>
          <p:cNvSpPr/>
          <p:nvPr/>
        </p:nvSpPr>
        <p:spPr>
          <a:xfrm>
            <a:off x="6520309" y="2373670"/>
            <a:ext cx="457200" cy="378169"/>
          </a:xfrm>
          <a:custGeom>
            <a:avLst/>
            <a:gdLst>
              <a:gd name="connsiteX0" fmla="*/ 153878 w 870468"/>
              <a:gd name="connsiteY0" fmla="*/ 353026 h 720000"/>
              <a:gd name="connsiteX1" fmla="*/ 449972 w 870468"/>
              <a:gd name="connsiteY1" fmla="*/ 353026 h 720000"/>
              <a:gd name="connsiteX2" fmla="*/ 489985 w 870468"/>
              <a:gd name="connsiteY2" fmla="*/ 393039 h 720000"/>
              <a:gd name="connsiteX3" fmla="*/ 449972 w 870468"/>
              <a:gd name="connsiteY3" fmla="*/ 433051 h 720000"/>
              <a:gd name="connsiteX4" fmla="*/ 153878 w 870468"/>
              <a:gd name="connsiteY4" fmla="*/ 433051 h 720000"/>
              <a:gd name="connsiteX5" fmla="*/ 113865 w 870468"/>
              <a:gd name="connsiteY5" fmla="*/ 393039 h 720000"/>
              <a:gd name="connsiteX6" fmla="*/ 153878 w 870468"/>
              <a:gd name="connsiteY6" fmla="*/ 353026 h 720000"/>
              <a:gd name="connsiteX7" fmla="*/ 68708 w 870468"/>
              <a:gd name="connsiteY7" fmla="*/ 275858 h 720000"/>
              <a:gd name="connsiteX8" fmla="*/ 68708 w 870468"/>
              <a:gd name="connsiteY8" fmla="*/ 603735 h 720000"/>
              <a:gd name="connsiteX9" fmla="*/ 116266 w 870468"/>
              <a:gd name="connsiteY9" fmla="*/ 651293 h 720000"/>
              <a:gd name="connsiteX10" fmla="*/ 598821 w 870468"/>
              <a:gd name="connsiteY10" fmla="*/ 651293 h 720000"/>
              <a:gd name="connsiteX11" fmla="*/ 754317 w 870468"/>
              <a:gd name="connsiteY11" fmla="*/ 651293 h 720000"/>
              <a:gd name="connsiteX12" fmla="*/ 801875 w 870468"/>
              <a:gd name="connsiteY12" fmla="*/ 603735 h 720000"/>
              <a:gd name="connsiteX13" fmla="*/ 801875 w 870468"/>
              <a:gd name="connsiteY13" fmla="*/ 275858 h 720000"/>
              <a:gd name="connsiteX14" fmla="*/ 598821 w 870468"/>
              <a:gd name="connsiteY14" fmla="*/ 275858 h 720000"/>
              <a:gd name="connsiteX15" fmla="*/ 116266 w 870468"/>
              <a:gd name="connsiteY15" fmla="*/ 68593 h 720000"/>
              <a:gd name="connsiteX16" fmla="*/ 68708 w 870468"/>
              <a:gd name="connsiteY16" fmla="*/ 116151 h 720000"/>
              <a:gd name="connsiteX17" fmla="*/ 68708 w 870468"/>
              <a:gd name="connsiteY17" fmla="*/ 207265 h 720000"/>
              <a:gd name="connsiteX18" fmla="*/ 598821 w 870468"/>
              <a:gd name="connsiteY18" fmla="*/ 207265 h 720000"/>
              <a:gd name="connsiteX19" fmla="*/ 801875 w 870468"/>
              <a:gd name="connsiteY19" fmla="*/ 207265 h 720000"/>
              <a:gd name="connsiteX20" fmla="*/ 801875 w 870468"/>
              <a:gd name="connsiteY20" fmla="*/ 116151 h 720000"/>
              <a:gd name="connsiteX21" fmla="*/ 754317 w 870468"/>
              <a:gd name="connsiteY21" fmla="*/ 68593 h 720000"/>
              <a:gd name="connsiteX22" fmla="*/ 598821 w 870468"/>
              <a:gd name="connsiteY22" fmla="*/ 68593 h 720000"/>
              <a:gd name="connsiteX23" fmla="*/ 116266 w 870468"/>
              <a:gd name="connsiteY23" fmla="*/ 0 h 720000"/>
              <a:gd name="connsiteX24" fmla="*/ 598821 w 870468"/>
              <a:gd name="connsiteY24" fmla="*/ 0 h 720000"/>
              <a:gd name="connsiteX25" fmla="*/ 754317 w 870468"/>
              <a:gd name="connsiteY25" fmla="*/ 0 h 720000"/>
              <a:gd name="connsiteX26" fmla="*/ 870468 w 870468"/>
              <a:gd name="connsiteY26" fmla="*/ 116151 h 720000"/>
              <a:gd name="connsiteX27" fmla="*/ 870468 w 870468"/>
              <a:gd name="connsiteY27" fmla="*/ 241562 h 720000"/>
              <a:gd name="connsiteX28" fmla="*/ 870468 w 870468"/>
              <a:gd name="connsiteY28" fmla="*/ 603735 h 720000"/>
              <a:gd name="connsiteX29" fmla="*/ 754317 w 870468"/>
              <a:gd name="connsiteY29" fmla="*/ 720000 h 720000"/>
              <a:gd name="connsiteX30" fmla="*/ 598821 w 870468"/>
              <a:gd name="connsiteY30" fmla="*/ 720000 h 720000"/>
              <a:gd name="connsiteX31" fmla="*/ 116266 w 870468"/>
              <a:gd name="connsiteY31" fmla="*/ 720000 h 720000"/>
              <a:gd name="connsiteX32" fmla="*/ 115 w 870468"/>
              <a:gd name="connsiteY32" fmla="*/ 603849 h 720000"/>
              <a:gd name="connsiteX33" fmla="*/ 115 w 870468"/>
              <a:gd name="connsiteY33" fmla="*/ 241841 h 720000"/>
              <a:gd name="connsiteX34" fmla="*/ 0 w 870468"/>
              <a:gd name="connsiteY34" fmla="*/ 241562 h 720000"/>
              <a:gd name="connsiteX35" fmla="*/ 115 w 870468"/>
              <a:gd name="connsiteY35" fmla="*/ 241284 h 720000"/>
              <a:gd name="connsiteX36" fmla="*/ 115 w 870468"/>
              <a:gd name="connsiteY36" fmla="*/ 116151 h 720000"/>
              <a:gd name="connsiteX37" fmla="*/ 116266 w 870468"/>
              <a:gd name="connsiteY37"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0468" h="720000">
                <a:moveTo>
                  <a:pt x="153878" y="353026"/>
                </a:moveTo>
                <a:lnTo>
                  <a:pt x="449972" y="353026"/>
                </a:lnTo>
                <a:cubicBezTo>
                  <a:pt x="472036" y="353026"/>
                  <a:pt x="489985" y="370975"/>
                  <a:pt x="489985" y="393039"/>
                </a:cubicBezTo>
                <a:cubicBezTo>
                  <a:pt x="489985" y="415103"/>
                  <a:pt x="472150" y="433051"/>
                  <a:pt x="449972" y="433051"/>
                </a:cubicBezTo>
                <a:lnTo>
                  <a:pt x="153878" y="433051"/>
                </a:lnTo>
                <a:cubicBezTo>
                  <a:pt x="131814" y="433051"/>
                  <a:pt x="113865" y="415103"/>
                  <a:pt x="113865" y="393039"/>
                </a:cubicBezTo>
                <a:cubicBezTo>
                  <a:pt x="113865" y="370975"/>
                  <a:pt x="131814" y="353026"/>
                  <a:pt x="153878" y="353026"/>
                </a:cubicBezTo>
                <a:close/>
                <a:moveTo>
                  <a:pt x="68708" y="275858"/>
                </a:moveTo>
                <a:lnTo>
                  <a:pt x="68708" y="603735"/>
                </a:lnTo>
                <a:cubicBezTo>
                  <a:pt x="68708" y="630029"/>
                  <a:pt x="90087" y="651293"/>
                  <a:pt x="116266" y="651293"/>
                </a:cubicBezTo>
                <a:lnTo>
                  <a:pt x="598821" y="651293"/>
                </a:lnTo>
                <a:lnTo>
                  <a:pt x="754317" y="651293"/>
                </a:lnTo>
                <a:cubicBezTo>
                  <a:pt x="780611" y="651293"/>
                  <a:pt x="801875" y="629915"/>
                  <a:pt x="801875" y="603735"/>
                </a:cubicBezTo>
                <a:lnTo>
                  <a:pt x="801875" y="275858"/>
                </a:lnTo>
                <a:lnTo>
                  <a:pt x="598821" y="275858"/>
                </a:lnTo>
                <a:close/>
                <a:moveTo>
                  <a:pt x="116266" y="68593"/>
                </a:moveTo>
                <a:cubicBezTo>
                  <a:pt x="89972" y="68593"/>
                  <a:pt x="68708" y="89972"/>
                  <a:pt x="68708" y="116151"/>
                </a:cubicBezTo>
                <a:lnTo>
                  <a:pt x="68708" y="207265"/>
                </a:lnTo>
                <a:lnTo>
                  <a:pt x="598821" y="207265"/>
                </a:lnTo>
                <a:lnTo>
                  <a:pt x="801875" y="207265"/>
                </a:lnTo>
                <a:lnTo>
                  <a:pt x="801875" y="116151"/>
                </a:lnTo>
                <a:cubicBezTo>
                  <a:pt x="801875" y="89857"/>
                  <a:pt x="780497" y="68593"/>
                  <a:pt x="754317" y="68593"/>
                </a:cubicBezTo>
                <a:lnTo>
                  <a:pt x="598821" y="68593"/>
                </a:lnTo>
                <a:close/>
                <a:moveTo>
                  <a:pt x="116266" y="0"/>
                </a:moveTo>
                <a:lnTo>
                  <a:pt x="598821" y="0"/>
                </a:lnTo>
                <a:lnTo>
                  <a:pt x="754317" y="0"/>
                </a:lnTo>
                <a:cubicBezTo>
                  <a:pt x="818338" y="0"/>
                  <a:pt x="870468" y="52131"/>
                  <a:pt x="870468" y="116151"/>
                </a:cubicBezTo>
                <a:lnTo>
                  <a:pt x="870468" y="241562"/>
                </a:lnTo>
                <a:lnTo>
                  <a:pt x="870468" y="603735"/>
                </a:lnTo>
                <a:cubicBezTo>
                  <a:pt x="870468" y="667869"/>
                  <a:pt x="818338" y="720000"/>
                  <a:pt x="754317" y="720000"/>
                </a:cubicBezTo>
                <a:lnTo>
                  <a:pt x="598821" y="720000"/>
                </a:lnTo>
                <a:lnTo>
                  <a:pt x="116266" y="720000"/>
                </a:lnTo>
                <a:cubicBezTo>
                  <a:pt x="52246" y="720000"/>
                  <a:pt x="115" y="667869"/>
                  <a:pt x="115" y="603849"/>
                </a:cubicBezTo>
                <a:lnTo>
                  <a:pt x="115" y="241841"/>
                </a:lnTo>
                <a:lnTo>
                  <a:pt x="0" y="241562"/>
                </a:lnTo>
                <a:lnTo>
                  <a:pt x="115" y="241284"/>
                </a:lnTo>
                <a:lnTo>
                  <a:pt x="115" y="116151"/>
                </a:lnTo>
                <a:cubicBezTo>
                  <a:pt x="115" y="52131"/>
                  <a:pt x="52246" y="0"/>
                  <a:pt x="1162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3" name="">
            <a:extLst>
              <a:ext uri="{FF2B5EF4-FFF2-40B4-BE49-F238E27FC236}">
                <a16:creationId xmlns:a16="http://schemas.microsoft.com/office/drawing/2014/main" id="{9A54CD1C-EF65-EBEA-5B5E-60300DB541D7}"/>
              </a:ext>
            </a:extLst>
          </p:cNvPr>
          <p:cNvSpPr/>
          <p:nvPr/>
        </p:nvSpPr>
        <p:spPr>
          <a:xfrm>
            <a:off x="1881634" y="4756574"/>
            <a:ext cx="457200" cy="400272"/>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4" name="">
            <a:extLst>
              <a:ext uri="{FF2B5EF4-FFF2-40B4-BE49-F238E27FC236}">
                <a16:creationId xmlns:a16="http://schemas.microsoft.com/office/drawing/2014/main" id="{452E9DA9-B188-33D8-DDA6-DB08E1D3E0AB}"/>
              </a:ext>
            </a:extLst>
          </p:cNvPr>
          <p:cNvSpPr/>
          <p:nvPr/>
        </p:nvSpPr>
        <p:spPr>
          <a:xfrm>
            <a:off x="5624815" y="4728110"/>
            <a:ext cx="400338" cy="457200"/>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5" name="">
            <a:extLst>
              <a:ext uri="{FF2B5EF4-FFF2-40B4-BE49-F238E27FC236}">
                <a16:creationId xmlns:a16="http://schemas.microsoft.com/office/drawing/2014/main" id="{5218546F-56C4-0A13-8D2C-3C2792E7E64B}"/>
              </a:ext>
            </a:extLst>
          </p:cNvPr>
          <p:cNvSpPr/>
          <p:nvPr/>
        </p:nvSpPr>
        <p:spPr>
          <a:xfrm>
            <a:off x="9311134" y="4728110"/>
            <a:ext cx="457200" cy="457200"/>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26" name="">
            <a:extLst>
              <a:ext uri="{FF2B5EF4-FFF2-40B4-BE49-F238E27FC236}">
                <a16:creationId xmlns:a16="http://schemas.microsoft.com/office/drawing/2014/main" id="{46D385F4-1574-3718-D378-30DCECEFD443}"/>
              </a:ext>
            </a:extLst>
          </p:cNvPr>
          <p:cNvSpPr txBox="1"/>
          <p:nvPr/>
        </p:nvSpPr>
        <p:spPr>
          <a:xfrm>
            <a:off x="4552693" y="1989768"/>
            <a:ext cx="1228169" cy="720775"/>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2000" i="0" u="none" strike="noStrike" cap="none" spc="0" normalizeH="0" baseline="0">
                <a:ln>
                  <a:noFill/>
                </a:ln>
                <a:solidFill>
                  <a:schemeClr val="tx1">
                    <a:lumMod val="85000"/>
                    <a:lumOff val="1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nSpc>
                <a:spcPct val="120000"/>
              </a:lnSpc>
            </a:pPr>
            <a:r>
              <a:rPr kumimoji="0" lang="zh-CN" altLang="en-US" sz="2000" i="0" u="none" strike="noStrike" kern="1200" cap="none" spc="0" normalizeH="0" baseline="0" noProof="0" dirty="0">
                <a:ln>
                  <a:noFill/>
                </a:ln>
                <a:solidFill>
                  <a:schemeClr val="bg1"/>
                </a:solidFill>
                <a:effectLst/>
                <a:uLnTx/>
                <a:uFillTx/>
                <a:latin typeface="+mn-lt"/>
                <a:ea typeface="+mn-ea"/>
                <a:cs typeface="+mn-ea"/>
                <a:sym typeface="+mn-lt"/>
              </a:rPr>
              <a:t>输入</a:t>
            </a:r>
            <a:endParaRPr kumimoji="0" lang="en-US" altLang="zh-CN" sz="2000" i="0" u="none" strike="noStrike" kern="1200" cap="none" spc="0" normalizeH="0" baseline="0" noProof="0" dirty="0">
              <a:ln>
                <a:noFill/>
              </a:ln>
              <a:solidFill>
                <a:schemeClr val="bg1"/>
              </a:solidFill>
              <a:effectLst/>
              <a:uLnTx/>
              <a:uFillTx/>
              <a:latin typeface="+mn-lt"/>
              <a:ea typeface="+mn-ea"/>
              <a:cs typeface="+mn-ea"/>
              <a:sym typeface="+mn-lt"/>
            </a:endParaRPr>
          </a:p>
          <a:p>
            <a:pPr>
              <a:lnSpc>
                <a:spcPct val="120000"/>
              </a:lnSpc>
            </a:pPr>
            <a:r>
              <a:rPr kumimoji="0" lang="zh-CN" altLang="en-US" sz="2000" i="0" u="none" strike="noStrike" kern="1200" cap="none" spc="0" normalizeH="0" baseline="0" noProof="0" dirty="0">
                <a:ln>
                  <a:noFill/>
                </a:ln>
                <a:solidFill>
                  <a:schemeClr val="bg1"/>
                </a:solidFill>
                <a:effectLst/>
                <a:uLnTx/>
                <a:uFillTx/>
                <a:latin typeface="+mn-lt"/>
                <a:ea typeface="+mn-ea"/>
                <a:cs typeface="+mn-ea"/>
                <a:sym typeface="+mn-lt"/>
              </a:rPr>
              <a:t>二级标题</a:t>
            </a:r>
            <a:endParaRPr lang="zh-CN" altLang="en-US" dirty="0">
              <a:solidFill>
                <a:schemeClr val="bg1"/>
              </a:solidFill>
              <a:latin typeface="+mn-lt"/>
              <a:ea typeface="+mn-ea"/>
              <a:cs typeface="+mn-ea"/>
              <a:sym typeface="+mn-lt"/>
            </a:endParaRPr>
          </a:p>
        </p:txBody>
      </p:sp>
      <p:sp>
        <p:nvSpPr>
          <p:cNvPr id="27" name="">
            <a:extLst>
              <a:ext uri="{FF2B5EF4-FFF2-40B4-BE49-F238E27FC236}">
                <a16:creationId xmlns:a16="http://schemas.microsoft.com/office/drawing/2014/main" id="{6F2A37EC-C2E8-4BA8-C589-5EEAB70A8289}"/>
              </a:ext>
            </a:extLst>
          </p:cNvPr>
          <p:cNvSpPr txBox="1"/>
          <p:nvPr/>
        </p:nvSpPr>
        <p:spPr>
          <a:xfrm>
            <a:off x="7330460" y="1989768"/>
            <a:ext cx="1228169" cy="720775"/>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l">
              <a:lnSpc>
                <a:spcPct val="120000"/>
              </a:lnSpc>
            </a:pPr>
            <a:r>
              <a:rPr lang="zh-CN" altLang="en-US" sz="2000" dirty="0">
                <a:solidFill>
                  <a:schemeClr val="bg1"/>
                </a:solidFill>
                <a:latin typeface="+mn-lt"/>
                <a:ea typeface="+mn-ea"/>
                <a:cs typeface="+mn-ea"/>
                <a:sym typeface="+mn-lt"/>
              </a:rPr>
              <a:t>输入</a:t>
            </a:r>
          </a:p>
          <a:p>
            <a:pPr algn="l">
              <a:lnSpc>
                <a:spcPct val="120000"/>
              </a:lnSpc>
            </a:pPr>
            <a:r>
              <a:rPr lang="zh-CN" altLang="en-US" sz="2000" dirty="0">
                <a:solidFill>
                  <a:schemeClr val="bg1"/>
                </a:solidFill>
                <a:latin typeface="+mn-lt"/>
                <a:ea typeface="+mn-ea"/>
                <a:cs typeface="+mn-ea"/>
                <a:sym typeface="+mn-lt"/>
              </a:rPr>
              <a:t>二级标题</a:t>
            </a:r>
          </a:p>
        </p:txBody>
      </p:sp>
      <p:sp>
        <p:nvSpPr>
          <p:cNvPr id="28" name="">
            <a:extLst>
              <a:ext uri="{FF2B5EF4-FFF2-40B4-BE49-F238E27FC236}">
                <a16:creationId xmlns:a16="http://schemas.microsoft.com/office/drawing/2014/main" id="{540DA1C4-B61C-3BC1-9FC8-B396A084F00A}"/>
              </a:ext>
            </a:extLst>
          </p:cNvPr>
          <p:cNvSpPr txBox="1"/>
          <p:nvPr/>
        </p:nvSpPr>
        <p:spPr>
          <a:xfrm>
            <a:off x="2694747" y="4338628"/>
            <a:ext cx="1228169" cy="720775"/>
          </a:xfrm>
          <a:prstGeom prst="rect">
            <a:avLst/>
          </a:prstGeom>
          <a:noFill/>
        </p:spPr>
        <p:txBody>
          <a:bodyPr wrap="square" lIns="0" tIns="0" rIns="0" bIns="0" rtlCol="0">
            <a:spAutoFit/>
          </a:bodyPr>
          <a:lstStyle>
            <a:defPPr>
              <a:defRPr lang="zh-CN"/>
            </a:defPPr>
            <a:lvl1pPr marR="0" lvl="0" indent="0" algn="ctr"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l">
              <a:lnSpc>
                <a:spcPct val="120000"/>
              </a:lnSpc>
            </a:pPr>
            <a:r>
              <a:rPr lang="zh-CN" altLang="en-US" sz="2000" dirty="0">
                <a:solidFill>
                  <a:schemeClr val="bg1"/>
                </a:solidFill>
                <a:latin typeface="+mn-lt"/>
                <a:ea typeface="+mn-ea"/>
                <a:cs typeface="+mn-ea"/>
                <a:sym typeface="+mn-lt"/>
              </a:rPr>
              <a:t>输入</a:t>
            </a:r>
          </a:p>
          <a:p>
            <a:pPr algn="l">
              <a:lnSpc>
                <a:spcPct val="120000"/>
              </a:lnSpc>
            </a:pPr>
            <a:r>
              <a:rPr lang="zh-CN" altLang="en-US" sz="2000" dirty="0">
                <a:solidFill>
                  <a:schemeClr val="bg1"/>
                </a:solidFill>
                <a:latin typeface="+mn-lt"/>
                <a:ea typeface="+mn-ea"/>
                <a:cs typeface="+mn-ea"/>
                <a:sym typeface="+mn-lt"/>
              </a:rPr>
              <a:t>二级标题</a:t>
            </a:r>
          </a:p>
        </p:txBody>
      </p:sp>
      <p:sp>
        <p:nvSpPr>
          <p:cNvPr id="29" name="">
            <a:extLst>
              <a:ext uri="{FF2B5EF4-FFF2-40B4-BE49-F238E27FC236}">
                <a16:creationId xmlns:a16="http://schemas.microsoft.com/office/drawing/2014/main" id="{81DF8A46-9AE2-33F8-C093-CAC849E0959C}"/>
              </a:ext>
            </a:extLst>
          </p:cNvPr>
          <p:cNvSpPr txBox="1"/>
          <p:nvPr/>
        </p:nvSpPr>
        <p:spPr>
          <a:xfrm>
            <a:off x="6393131" y="4338628"/>
            <a:ext cx="1228169" cy="720775"/>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2000" i="0" u="none" strike="noStrike" cap="none" spc="0" normalizeH="0" baseline="0">
                <a:ln>
                  <a:noFill/>
                </a:ln>
                <a:solidFill>
                  <a:schemeClr val="tx1">
                    <a:lumMod val="85000"/>
                    <a:lumOff val="1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nSpc>
                <a:spcPct val="120000"/>
              </a:lnSpc>
            </a:pPr>
            <a:r>
              <a:rPr kumimoji="0" lang="zh-CN" altLang="en-US" sz="2000" i="0" u="none" strike="noStrike" kern="1200" cap="none" spc="0" normalizeH="0" baseline="0" noProof="0" dirty="0">
                <a:ln>
                  <a:noFill/>
                </a:ln>
                <a:solidFill>
                  <a:schemeClr val="bg1"/>
                </a:solidFill>
                <a:effectLst/>
                <a:uLnTx/>
                <a:uFillTx/>
                <a:latin typeface="+mn-lt"/>
                <a:ea typeface="+mn-ea"/>
                <a:cs typeface="+mn-ea"/>
                <a:sym typeface="+mn-lt"/>
              </a:rPr>
              <a:t>输入</a:t>
            </a:r>
            <a:endParaRPr kumimoji="0" lang="en-US" altLang="zh-CN" sz="2000" i="0" u="none" strike="noStrike" kern="1200" cap="none" spc="0" normalizeH="0" baseline="0" noProof="0" dirty="0">
              <a:ln>
                <a:noFill/>
              </a:ln>
              <a:solidFill>
                <a:schemeClr val="bg1"/>
              </a:solidFill>
              <a:effectLst/>
              <a:uLnTx/>
              <a:uFillTx/>
              <a:latin typeface="+mn-lt"/>
              <a:ea typeface="+mn-ea"/>
              <a:cs typeface="+mn-ea"/>
              <a:sym typeface="+mn-lt"/>
            </a:endParaRPr>
          </a:p>
          <a:p>
            <a:pPr>
              <a:lnSpc>
                <a:spcPct val="120000"/>
              </a:lnSpc>
            </a:pPr>
            <a:r>
              <a:rPr kumimoji="0" lang="zh-CN" altLang="en-US" sz="2000" i="0" u="none" strike="noStrike" kern="1200" cap="none" spc="0" normalizeH="0" baseline="0" noProof="0" dirty="0">
                <a:ln>
                  <a:noFill/>
                </a:ln>
                <a:solidFill>
                  <a:schemeClr val="bg1"/>
                </a:solidFill>
                <a:effectLst/>
                <a:uLnTx/>
                <a:uFillTx/>
                <a:latin typeface="+mn-lt"/>
                <a:ea typeface="+mn-ea"/>
                <a:cs typeface="+mn-ea"/>
                <a:sym typeface="+mn-lt"/>
              </a:rPr>
              <a:t>二级标题</a:t>
            </a:r>
            <a:endParaRPr lang="zh-CN" altLang="en-US" dirty="0">
              <a:solidFill>
                <a:schemeClr val="bg1"/>
              </a:solidFill>
              <a:latin typeface="+mn-lt"/>
              <a:ea typeface="+mn-ea"/>
              <a:cs typeface="+mn-ea"/>
              <a:sym typeface="+mn-lt"/>
            </a:endParaRPr>
          </a:p>
        </p:txBody>
      </p:sp>
      <p:sp>
        <p:nvSpPr>
          <p:cNvPr id="30" name="">
            <a:extLst>
              <a:ext uri="{FF2B5EF4-FFF2-40B4-BE49-F238E27FC236}">
                <a16:creationId xmlns:a16="http://schemas.microsoft.com/office/drawing/2014/main" id="{2271C1CB-94D9-D539-3365-E8F6C2F5250C}"/>
              </a:ext>
            </a:extLst>
          </p:cNvPr>
          <p:cNvSpPr txBox="1"/>
          <p:nvPr/>
        </p:nvSpPr>
        <p:spPr>
          <a:xfrm>
            <a:off x="10131316" y="4324405"/>
            <a:ext cx="1228169" cy="720775"/>
          </a:xfrm>
          <a:prstGeom prst="rect">
            <a:avLst/>
          </a:prstGeom>
          <a:noFill/>
        </p:spPr>
        <p:txBody>
          <a:bodyPr wrap="square" lIns="0" tIns="0" rIns="0" bIns="0" rtlCol="0">
            <a:spAutoFit/>
          </a:bodyPr>
          <a:lstStyle>
            <a:defPPr>
              <a:defRPr lang="en-US"/>
            </a:defPPr>
            <a:lvl1pPr marR="0" lvl="0" indent="0" fontAlgn="auto">
              <a:lnSpc>
                <a:spcPct val="100000"/>
              </a:lnSpc>
              <a:spcBef>
                <a:spcPts val="0"/>
              </a:spcBef>
              <a:spcAft>
                <a:spcPts val="0"/>
              </a:spcAft>
              <a:buClrTx/>
              <a:buSzTx/>
              <a:buFontTx/>
              <a:buNone/>
              <a:tabLst/>
              <a:defRPr kumimoji="0" sz="2000" i="0" u="none" strike="noStrike" cap="none" spc="0" normalizeH="0" baseline="0">
                <a:ln>
                  <a:noFill/>
                </a:ln>
                <a:solidFill>
                  <a:schemeClr val="tx1">
                    <a:lumMod val="85000"/>
                    <a:lumOff val="15000"/>
                  </a:schemeClr>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nSpc>
                <a:spcPct val="120000"/>
              </a:lnSpc>
            </a:pPr>
            <a:r>
              <a:rPr kumimoji="0" lang="zh-CN" altLang="en-US" sz="2000" i="0" u="none" strike="noStrike" kern="1200" cap="none" spc="0" normalizeH="0" baseline="0" noProof="0" dirty="0">
                <a:ln>
                  <a:noFill/>
                </a:ln>
                <a:solidFill>
                  <a:schemeClr val="bg1"/>
                </a:solidFill>
                <a:effectLst/>
                <a:uLnTx/>
                <a:uFillTx/>
                <a:latin typeface="+mn-lt"/>
                <a:ea typeface="+mn-ea"/>
                <a:cs typeface="+mn-ea"/>
                <a:sym typeface="+mn-lt"/>
              </a:rPr>
              <a:t>输入</a:t>
            </a:r>
            <a:endParaRPr kumimoji="0" lang="en-US" altLang="zh-CN" sz="2000" i="0" u="none" strike="noStrike" kern="1200" cap="none" spc="0" normalizeH="0" baseline="0" noProof="0" dirty="0">
              <a:ln>
                <a:noFill/>
              </a:ln>
              <a:solidFill>
                <a:schemeClr val="bg1"/>
              </a:solidFill>
              <a:effectLst/>
              <a:uLnTx/>
              <a:uFillTx/>
              <a:latin typeface="+mn-lt"/>
              <a:ea typeface="+mn-ea"/>
              <a:cs typeface="+mn-ea"/>
              <a:sym typeface="+mn-lt"/>
            </a:endParaRPr>
          </a:p>
          <a:p>
            <a:pPr>
              <a:lnSpc>
                <a:spcPct val="120000"/>
              </a:lnSpc>
            </a:pPr>
            <a:r>
              <a:rPr kumimoji="0" lang="zh-CN" altLang="en-US" sz="2000" i="0" u="none" strike="noStrike" kern="1200" cap="none" spc="0" normalizeH="0" baseline="0" noProof="0" dirty="0">
                <a:ln>
                  <a:noFill/>
                </a:ln>
                <a:solidFill>
                  <a:schemeClr val="bg1"/>
                </a:solidFill>
                <a:effectLst/>
                <a:uLnTx/>
                <a:uFillTx/>
                <a:latin typeface="+mn-lt"/>
                <a:ea typeface="+mn-ea"/>
                <a:cs typeface="+mn-ea"/>
                <a:sym typeface="+mn-lt"/>
              </a:rPr>
              <a:t>二级标题</a:t>
            </a:r>
            <a:endParaRPr lang="zh-CN" altLang="en-US" dirty="0">
              <a:solidFill>
                <a:schemeClr val="bg1"/>
              </a:solidFill>
              <a:latin typeface="+mn-lt"/>
              <a:ea typeface="+mn-ea"/>
              <a:cs typeface="+mn-ea"/>
              <a:sym typeface="+mn-lt"/>
            </a:endParaRPr>
          </a:p>
        </p:txBody>
      </p:sp>
      <p:sp>
        <p:nvSpPr>
          <p:cNvPr id="31" name="">
            <a:extLst>
              <a:ext uri="{FF2B5EF4-FFF2-40B4-BE49-F238E27FC236}">
                <a16:creationId xmlns:a16="http://schemas.microsoft.com/office/drawing/2014/main" id="{C423DA75-C2B4-E606-050D-2C7E46913093}"/>
              </a:ext>
            </a:extLst>
          </p:cNvPr>
          <p:cNvSpPr txBox="1"/>
          <p:nvPr/>
        </p:nvSpPr>
        <p:spPr>
          <a:xfrm>
            <a:off x="4551830" y="2828303"/>
            <a:ext cx="1588244"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i="0" u="none" strike="noStrike" kern="1200" cap="none" spc="0" normalizeH="0" baseline="0" noProof="0" dirty="0">
                <a:ln>
                  <a:noFill/>
                </a:ln>
                <a:solidFill>
                  <a:schemeClr val="bg1"/>
                </a:solidFill>
                <a:effectLst/>
                <a:uLnTx/>
                <a:uFillTx/>
                <a:latin typeface="+mn-lt"/>
                <a:ea typeface="+mn-ea"/>
                <a:cs typeface="+mn-ea"/>
                <a:sym typeface="+mn-lt"/>
              </a:rPr>
              <a:t>input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i="0" u="none" strike="noStrike" kern="1200" cap="none" spc="0" normalizeH="0" baseline="0" noProof="0" dirty="0">
                <a:ln>
                  <a:noFill/>
                </a:ln>
                <a:solidFill>
                  <a:schemeClr val="bg1"/>
                </a:solidFill>
                <a:effectLst/>
                <a:uLnTx/>
                <a:uFillTx/>
                <a:latin typeface="+mn-lt"/>
                <a:ea typeface="+mn-ea"/>
                <a:cs typeface="+mn-ea"/>
                <a:sym typeface="+mn-lt"/>
              </a:rPr>
              <a:t>Secondary headings</a:t>
            </a:r>
          </a:p>
        </p:txBody>
      </p:sp>
      <p:sp>
        <p:nvSpPr>
          <p:cNvPr id="33" name="">
            <a:extLst>
              <a:ext uri="{FF2B5EF4-FFF2-40B4-BE49-F238E27FC236}">
                <a16:creationId xmlns:a16="http://schemas.microsoft.com/office/drawing/2014/main" id="{54E2FD9E-29CE-BD8B-1669-0604426CC1A8}"/>
              </a:ext>
            </a:extLst>
          </p:cNvPr>
          <p:cNvSpPr txBox="1"/>
          <p:nvPr/>
        </p:nvSpPr>
        <p:spPr>
          <a:xfrm>
            <a:off x="2694747" y="5156846"/>
            <a:ext cx="1588244"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1200" spc="0" dirty="0">
                <a:solidFill>
                  <a:schemeClr val="bg1"/>
                </a:solidFill>
                <a:latin typeface="+mn-lt"/>
                <a:ea typeface="+mn-ea"/>
                <a:cs typeface="+mn-ea"/>
                <a:sym typeface="+mn-lt"/>
              </a:rPr>
              <a:t>input</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sz="1200" spc="0" dirty="0">
                <a:solidFill>
                  <a:schemeClr val="bg1"/>
                </a:solidFill>
                <a:latin typeface="+mn-lt"/>
                <a:ea typeface="+mn-ea"/>
                <a:cs typeface="+mn-ea"/>
                <a:sym typeface="+mn-lt"/>
              </a:rPr>
              <a:t>Secondary headings</a:t>
            </a:r>
          </a:p>
        </p:txBody>
      </p:sp>
      <p:sp>
        <p:nvSpPr>
          <p:cNvPr id="34" name="">
            <a:extLst>
              <a:ext uri="{FF2B5EF4-FFF2-40B4-BE49-F238E27FC236}">
                <a16:creationId xmlns:a16="http://schemas.microsoft.com/office/drawing/2014/main" id="{6EFA8669-7D9A-E62A-C14C-DD7B836E2549}"/>
              </a:ext>
            </a:extLst>
          </p:cNvPr>
          <p:cNvSpPr txBox="1"/>
          <p:nvPr/>
        </p:nvSpPr>
        <p:spPr>
          <a:xfrm>
            <a:off x="6393131" y="5156846"/>
            <a:ext cx="1588244"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1200" spc="0" dirty="0">
                <a:solidFill>
                  <a:schemeClr val="bg1"/>
                </a:solidFill>
                <a:latin typeface="+mn-lt"/>
                <a:ea typeface="+mn-ea"/>
                <a:cs typeface="+mn-ea"/>
                <a:sym typeface="+mn-lt"/>
              </a:rPr>
              <a:t>input</a:t>
            </a:r>
          </a:p>
          <a:p>
            <a:pPr marL="0" marR="0" lvl="0" indent="0" defTabSz="914400" rtl="0" eaLnBrk="1" fontAlgn="auto" latinLnBrk="0" hangingPunct="1">
              <a:lnSpc>
                <a:spcPct val="100000"/>
              </a:lnSpc>
              <a:spcBef>
                <a:spcPts val="0"/>
              </a:spcBef>
              <a:spcAft>
                <a:spcPts val="0"/>
              </a:spcAft>
              <a:buClrTx/>
              <a:buSzTx/>
              <a:buFontTx/>
              <a:buNone/>
              <a:tabLst/>
              <a:defRPr/>
            </a:pPr>
            <a:r>
              <a:rPr lang="en-US" altLang="zh-CN" sz="1200" spc="0" dirty="0">
                <a:solidFill>
                  <a:schemeClr val="bg1"/>
                </a:solidFill>
                <a:latin typeface="+mn-lt"/>
                <a:ea typeface="+mn-ea"/>
                <a:cs typeface="+mn-ea"/>
                <a:sym typeface="+mn-lt"/>
              </a:rPr>
              <a:t>Secondary headings</a:t>
            </a:r>
          </a:p>
        </p:txBody>
      </p:sp>
      <p:sp>
        <p:nvSpPr>
          <p:cNvPr id="35" name="">
            <a:extLst>
              <a:ext uri="{FF2B5EF4-FFF2-40B4-BE49-F238E27FC236}">
                <a16:creationId xmlns:a16="http://schemas.microsoft.com/office/drawing/2014/main" id="{6811078B-50A8-62EA-1ECF-B62853C54272}"/>
              </a:ext>
            </a:extLst>
          </p:cNvPr>
          <p:cNvSpPr txBox="1"/>
          <p:nvPr/>
        </p:nvSpPr>
        <p:spPr>
          <a:xfrm>
            <a:off x="10131316" y="5156846"/>
            <a:ext cx="1588244"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i="0" u="none" strike="noStrike" kern="1200" cap="none" spc="0" normalizeH="0" baseline="0" noProof="0" dirty="0">
                <a:ln>
                  <a:noFill/>
                </a:ln>
                <a:solidFill>
                  <a:schemeClr val="bg1"/>
                </a:solidFill>
                <a:effectLst/>
                <a:uLnTx/>
                <a:uFillTx/>
                <a:latin typeface="+mn-lt"/>
                <a:ea typeface="+mn-ea"/>
                <a:cs typeface="+mn-ea"/>
                <a:sym typeface="+mn-lt"/>
              </a:rPr>
              <a:t>input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i="0" u="none" strike="noStrike" kern="1200" cap="none" spc="0" normalizeH="0" baseline="0" noProof="0" dirty="0">
                <a:ln>
                  <a:noFill/>
                </a:ln>
                <a:solidFill>
                  <a:schemeClr val="bg1"/>
                </a:solidFill>
                <a:effectLst/>
                <a:uLnTx/>
                <a:uFillTx/>
                <a:latin typeface="+mn-lt"/>
                <a:ea typeface="+mn-ea"/>
                <a:cs typeface="+mn-ea"/>
                <a:sym typeface="+mn-lt"/>
              </a:rPr>
              <a:t>Secondary headings</a:t>
            </a:r>
          </a:p>
        </p:txBody>
      </p:sp>
      <p:sp>
        <p:nvSpPr>
          <p:cNvPr id="36" name="">
            <a:extLst>
              <a:ext uri="{FF2B5EF4-FFF2-40B4-BE49-F238E27FC236}">
                <a16:creationId xmlns:a16="http://schemas.microsoft.com/office/drawing/2014/main" id="{54992ABB-34A9-6FCB-68AC-1C984DC19D91}"/>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
        <p:nvSpPr>
          <p:cNvPr id="3" name="">
            <a:extLst>
              <a:ext uri="{FF2B5EF4-FFF2-40B4-BE49-F238E27FC236}">
                <a16:creationId xmlns:a16="http://schemas.microsoft.com/office/drawing/2014/main" id="{5B0ACD37-426F-8983-DB19-B579C89B247B}"/>
              </a:ext>
            </a:extLst>
          </p:cNvPr>
          <p:cNvSpPr txBox="1"/>
          <p:nvPr/>
        </p:nvSpPr>
        <p:spPr>
          <a:xfrm>
            <a:off x="7330460" y="2828303"/>
            <a:ext cx="1588244" cy="369332"/>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i="0" u="none" strike="noStrike" kern="1200" cap="none" spc="0" normalizeH="0" baseline="0" noProof="0" dirty="0">
                <a:ln>
                  <a:noFill/>
                </a:ln>
                <a:solidFill>
                  <a:schemeClr val="bg1"/>
                </a:solidFill>
                <a:effectLst/>
                <a:uLnTx/>
                <a:uFillTx/>
                <a:latin typeface="+mn-lt"/>
                <a:ea typeface="+mn-ea"/>
                <a:cs typeface="+mn-ea"/>
                <a:sym typeface="+mn-lt"/>
              </a:rPr>
              <a:t>input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200" i="0" u="none" strike="noStrike" kern="1200" cap="none" spc="0" normalizeH="0" baseline="0" noProof="0" dirty="0">
                <a:ln>
                  <a:noFill/>
                </a:ln>
                <a:solidFill>
                  <a:schemeClr val="bg1"/>
                </a:solidFill>
                <a:effectLst/>
                <a:uLnTx/>
                <a:uFillTx/>
                <a:latin typeface="+mn-lt"/>
                <a:ea typeface="+mn-ea"/>
                <a:cs typeface="+mn-ea"/>
                <a:sym typeface="+mn-lt"/>
              </a:rPr>
              <a:t>Secondary headings</a:t>
            </a:r>
          </a:p>
        </p:txBody>
      </p:sp>
    </p:spTree>
    <p:extLst>
      <p:ext uri="{BB962C8B-B14F-4D97-AF65-F5344CB8AC3E}">
        <p14:creationId xmlns:p14="http://schemas.microsoft.com/office/powerpoint/2010/main" val="2681499284"/>
      </p:ext>
    </p:extLst>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
            <a:extLst>
              <a:ext uri="{FF2B5EF4-FFF2-40B4-BE49-F238E27FC236}">
                <a16:creationId xmlns:a16="http://schemas.microsoft.com/office/drawing/2014/main" id="{75E6FDF8-E5FF-7888-CCA3-5C3826B476B3}"/>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明年工作计划</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Work Plan for next year</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
            <a:extLst>
              <a:ext uri="{FF2B5EF4-FFF2-40B4-BE49-F238E27FC236}">
                <a16:creationId xmlns:a16="http://schemas.microsoft.com/office/drawing/2014/main" id="{96F81226-AE65-4232-7642-CE6351DFF8EF}"/>
              </a:ext>
            </a:extLst>
          </p:cNvPr>
          <p:cNvSpPr/>
          <p:nvPr/>
        </p:nvSpPr>
        <p:spPr>
          <a:xfrm rot="5400000">
            <a:off x="3032495" y="37068"/>
            <a:ext cx="1073726" cy="4991076"/>
          </a:xfrm>
          <a:custGeom>
            <a:avLst/>
            <a:gdLst/>
            <a:ahLst/>
            <a:cxnLst>
              <a:cxn ang="0">
                <a:pos x="wd2" y="hd2"/>
              </a:cxn>
              <a:cxn ang="5400000">
                <a:pos x="wd2" y="hd2"/>
              </a:cxn>
              <a:cxn ang="10800000">
                <a:pos x="wd2" y="hd2"/>
              </a:cxn>
              <a:cxn ang="16200000">
                <a:pos x="wd2" y="hd2"/>
              </a:cxn>
            </a:cxnLst>
            <a:rect l="0" t="0" r="r" b="b"/>
            <a:pathLst>
              <a:path w="21600" h="21600" extrusionOk="0">
                <a:moveTo>
                  <a:pt x="21600" y="13078"/>
                </a:moveTo>
                <a:lnTo>
                  <a:pt x="21600" y="0"/>
                </a:lnTo>
                <a:lnTo>
                  <a:pt x="12326" y="1995"/>
                </a:lnTo>
                <a:lnTo>
                  <a:pt x="12342" y="13028"/>
                </a:lnTo>
                <a:lnTo>
                  <a:pt x="12326" y="13028"/>
                </a:lnTo>
                <a:lnTo>
                  <a:pt x="39" y="14799"/>
                </a:lnTo>
                <a:lnTo>
                  <a:pt x="0" y="14799"/>
                </a:lnTo>
                <a:lnTo>
                  <a:pt x="0" y="21600"/>
                </a:lnTo>
                <a:lnTo>
                  <a:pt x="15442" y="21600"/>
                </a:lnTo>
                <a:lnTo>
                  <a:pt x="15442" y="14804"/>
                </a:lnTo>
                <a:lnTo>
                  <a:pt x="21425" y="13078"/>
                </a:lnTo>
                <a:cubicBezTo>
                  <a:pt x="21425" y="13078"/>
                  <a:pt x="21600" y="13078"/>
                  <a:pt x="21600" y="13078"/>
                </a:cubicBezTo>
                <a:close/>
              </a:path>
            </a:pathLst>
          </a:cu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sz="4400">
              <a:solidFill>
                <a:schemeClr val="lt1"/>
              </a:solidFill>
              <a:cs typeface="+mn-ea"/>
              <a:sym typeface="+mn-lt"/>
            </a:endParaRPr>
          </a:p>
        </p:txBody>
      </p:sp>
      <p:sp>
        <p:nvSpPr>
          <p:cNvPr id="9" name="">
            <a:extLst>
              <a:ext uri="{FF2B5EF4-FFF2-40B4-BE49-F238E27FC236}">
                <a16:creationId xmlns:a16="http://schemas.microsoft.com/office/drawing/2014/main" id="{5DF880D0-9342-71BF-1947-21265882A95B}"/>
              </a:ext>
            </a:extLst>
          </p:cNvPr>
          <p:cNvSpPr/>
          <p:nvPr/>
        </p:nvSpPr>
        <p:spPr>
          <a:xfrm>
            <a:off x="1722674" y="2198771"/>
            <a:ext cx="376751" cy="364596"/>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w="12700" cap="flat">
            <a:noFill/>
            <a:miter lim="400000"/>
          </a:ln>
          <a:effectLst/>
        </p:spPr>
        <p:txBody>
          <a:bodyPr wrap="square" lIns="38100" tIns="38100" rIns="38100" bIns="38100"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a:solidFill>
                <a:schemeClr val="bg1"/>
              </a:solidFill>
              <a:cs typeface="+mn-ea"/>
              <a:sym typeface="+mn-lt"/>
            </a:endParaRPr>
          </a:p>
        </p:txBody>
      </p:sp>
      <p:sp>
        <p:nvSpPr>
          <p:cNvPr id="11" name="">
            <a:extLst>
              <a:ext uri="{FF2B5EF4-FFF2-40B4-BE49-F238E27FC236}">
                <a16:creationId xmlns:a16="http://schemas.microsoft.com/office/drawing/2014/main" id="{1EEA9BDB-3DC9-A907-AD91-7EA093FD4DB4}"/>
              </a:ext>
            </a:extLst>
          </p:cNvPr>
          <p:cNvSpPr/>
          <p:nvPr/>
        </p:nvSpPr>
        <p:spPr>
          <a:xfrm rot="5400000">
            <a:off x="3452749" y="541916"/>
            <a:ext cx="776250" cy="5530674"/>
          </a:xfrm>
          <a:custGeom>
            <a:avLst/>
            <a:gdLst/>
            <a:ahLst/>
            <a:cxnLst>
              <a:cxn ang="0">
                <a:pos x="wd2" y="hd2"/>
              </a:cxn>
              <a:cxn ang="5400000">
                <a:pos x="wd2" y="hd2"/>
              </a:cxn>
              <a:cxn ang="10800000">
                <a:pos x="wd2" y="hd2"/>
              </a:cxn>
              <a:cxn ang="16200000">
                <a:pos x="wd2" y="hd2"/>
              </a:cxn>
            </a:cxnLst>
            <a:rect l="0" t="0" r="r" b="b"/>
            <a:pathLst>
              <a:path w="21600" h="21600" extrusionOk="0">
                <a:moveTo>
                  <a:pt x="21599" y="15452"/>
                </a:moveTo>
                <a:lnTo>
                  <a:pt x="21490" y="13864"/>
                </a:lnTo>
                <a:lnTo>
                  <a:pt x="21490" y="0"/>
                </a:lnTo>
                <a:lnTo>
                  <a:pt x="8518" y="1799"/>
                </a:lnTo>
                <a:lnTo>
                  <a:pt x="8518" y="13864"/>
                </a:lnTo>
                <a:lnTo>
                  <a:pt x="8518" y="13864"/>
                </a:lnTo>
                <a:lnTo>
                  <a:pt x="81" y="15452"/>
                </a:lnTo>
                <a:lnTo>
                  <a:pt x="11" y="15452"/>
                </a:lnTo>
                <a:lnTo>
                  <a:pt x="11" y="15465"/>
                </a:lnTo>
                <a:lnTo>
                  <a:pt x="0" y="15467"/>
                </a:lnTo>
                <a:lnTo>
                  <a:pt x="11" y="15467"/>
                </a:lnTo>
                <a:lnTo>
                  <a:pt x="11" y="21600"/>
                </a:lnTo>
                <a:lnTo>
                  <a:pt x="21600" y="21600"/>
                </a:lnTo>
                <a:lnTo>
                  <a:pt x="21600" y="15452"/>
                </a:lnTo>
                <a:lnTo>
                  <a:pt x="21599" y="15452"/>
                </a:lnTo>
                <a:close/>
              </a:path>
            </a:pathLst>
          </a:cu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sz="4400">
              <a:solidFill>
                <a:schemeClr val="lt1"/>
              </a:solidFill>
              <a:cs typeface="+mn-ea"/>
              <a:sym typeface="+mn-lt"/>
            </a:endParaRPr>
          </a:p>
        </p:txBody>
      </p:sp>
      <p:sp>
        <p:nvSpPr>
          <p:cNvPr id="12" name="">
            <a:extLst>
              <a:ext uri="{FF2B5EF4-FFF2-40B4-BE49-F238E27FC236}">
                <a16:creationId xmlns:a16="http://schemas.microsoft.com/office/drawing/2014/main" id="{C5B1EA26-5BFF-FA9D-2323-8A9F257F28B2}"/>
              </a:ext>
            </a:extLst>
          </p:cNvPr>
          <p:cNvSpPr/>
          <p:nvPr/>
        </p:nvSpPr>
        <p:spPr>
          <a:xfrm>
            <a:off x="1672427" y="3135056"/>
            <a:ext cx="376779" cy="341593"/>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12700" cap="flat">
            <a:noFill/>
            <a:miter lim="400000"/>
          </a:ln>
          <a:effectLst/>
        </p:spPr>
        <p:txBody>
          <a:bodyPr wrap="square" lIns="38100" tIns="38100" rIns="38100" bIns="38100"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a:solidFill>
                <a:schemeClr val="bg1"/>
              </a:solidFill>
              <a:cs typeface="+mn-ea"/>
              <a:sym typeface="+mn-lt"/>
            </a:endParaRPr>
          </a:p>
        </p:txBody>
      </p:sp>
      <p:sp>
        <p:nvSpPr>
          <p:cNvPr id="13" name="">
            <a:extLst>
              <a:ext uri="{FF2B5EF4-FFF2-40B4-BE49-F238E27FC236}">
                <a16:creationId xmlns:a16="http://schemas.microsoft.com/office/drawing/2014/main" id="{2236F40A-4651-216E-8728-79A501F3CB3B}"/>
              </a:ext>
            </a:extLst>
          </p:cNvPr>
          <p:cNvSpPr/>
          <p:nvPr/>
        </p:nvSpPr>
        <p:spPr>
          <a:xfrm rot="5400000">
            <a:off x="3452945" y="1465104"/>
            <a:ext cx="767050" cy="5521867"/>
          </a:xfrm>
          <a:custGeom>
            <a:avLst/>
            <a:gdLst/>
            <a:ahLst/>
            <a:cxnLst>
              <a:cxn ang="0">
                <a:pos x="wd2" y="hd2"/>
              </a:cxn>
              <a:cxn ang="5400000">
                <a:pos x="wd2" y="hd2"/>
              </a:cxn>
              <a:cxn ang="10800000">
                <a:pos x="wd2" y="hd2"/>
              </a:cxn>
              <a:cxn ang="16200000">
                <a:pos x="wd2" y="hd2"/>
              </a:cxn>
            </a:cxnLst>
            <a:rect l="0" t="0" r="r" b="b"/>
            <a:pathLst>
              <a:path w="21600" h="21600" extrusionOk="0">
                <a:moveTo>
                  <a:pt x="21532" y="15452"/>
                </a:moveTo>
                <a:lnTo>
                  <a:pt x="12874" y="13852"/>
                </a:lnTo>
                <a:lnTo>
                  <a:pt x="12874" y="1791"/>
                </a:lnTo>
                <a:lnTo>
                  <a:pt x="0" y="0"/>
                </a:lnTo>
                <a:lnTo>
                  <a:pt x="0" y="13879"/>
                </a:lnTo>
                <a:lnTo>
                  <a:pt x="2" y="13879"/>
                </a:lnTo>
                <a:lnTo>
                  <a:pt x="111" y="15452"/>
                </a:lnTo>
                <a:lnTo>
                  <a:pt x="2" y="15452"/>
                </a:lnTo>
                <a:lnTo>
                  <a:pt x="2" y="21600"/>
                </a:lnTo>
                <a:lnTo>
                  <a:pt x="21600" y="21600"/>
                </a:lnTo>
                <a:lnTo>
                  <a:pt x="21600" y="15452"/>
                </a:lnTo>
                <a:lnTo>
                  <a:pt x="21532" y="15452"/>
                </a:lnTo>
                <a:close/>
              </a:path>
            </a:pathLst>
          </a:cu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sz="4400">
              <a:solidFill>
                <a:schemeClr val="lt1"/>
              </a:solidFill>
              <a:cs typeface="+mn-ea"/>
              <a:sym typeface="+mn-lt"/>
            </a:endParaRPr>
          </a:p>
        </p:txBody>
      </p:sp>
      <p:sp>
        <p:nvSpPr>
          <p:cNvPr id="14" name="">
            <a:extLst>
              <a:ext uri="{FF2B5EF4-FFF2-40B4-BE49-F238E27FC236}">
                <a16:creationId xmlns:a16="http://schemas.microsoft.com/office/drawing/2014/main" id="{4186F097-A823-0B39-A967-A2C5E4656A82}"/>
              </a:ext>
            </a:extLst>
          </p:cNvPr>
          <p:cNvSpPr/>
          <p:nvPr/>
        </p:nvSpPr>
        <p:spPr>
          <a:xfrm>
            <a:off x="1679644" y="4036048"/>
            <a:ext cx="362344" cy="376779"/>
          </a:xfrm>
          <a:custGeom>
            <a:avLst/>
            <a:gdLst>
              <a:gd name="connsiteX0" fmla="*/ 337768 w 1372282"/>
              <a:gd name="connsiteY0" fmla="*/ 1315328 h 1426949"/>
              <a:gd name="connsiteX1" fmla="*/ 530173 w 1372282"/>
              <a:gd name="connsiteY1" fmla="*/ 1315328 h 1426949"/>
              <a:gd name="connsiteX2" fmla="*/ 842109 w 1372282"/>
              <a:gd name="connsiteY2" fmla="*/ 1315328 h 1426949"/>
              <a:gd name="connsiteX3" fmla="*/ 1034514 w 1372282"/>
              <a:gd name="connsiteY3" fmla="*/ 1315328 h 1426949"/>
              <a:gd name="connsiteX4" fmla="*/ 1090325 w 1372282"/>
              <a:gd name="connsiteY4" fmla="*/ 1371139 h 1426949"/>
              <a:gd name="connsiteX5" fmla="*/ 1034514 w 1372282"/>
              <a:gd name="connsiteY5" fmla="*/ 1426949 h 1426949"/>
              <a:gd name="connsiteX6" fmla="*/ 842109 w 1372282"/>
              <a:gd name="connsiteY6" fmla="*/ 1426949 h 1426949"/>
              <a:gd name="connsiteX7" fmla="*/ 530173 w 1372282"/>
              <a:gd name="connsiteY7" fmla="*/ 1426949 h 1426949"/>
              <a:gd name="connsiteX8" fmla="*/ 337768 w 1372282"/>
              <a:gd name="connsiteY8" fmla="*/ 1426949 h 1426949"/>
              <a:gd name="connsiteX9" fmla="*/ 281957 w 1372282"/>
              <a:gd name="connsiteY9" fmla="*/ 1371139 h 1426949"/>
              <a:gd name="connsiteX10" fmla="*/ 337768 w 1372282"/>
              <a:gd name="connsiteY10" fmla="*/ 1315328 h 1426949"/>
              <a:gd name="connsiteX11" fmla="*/ 686154 w 1372282"/>
              <a:gd name="connsiteY11" fmla="*/ 111621 h 1426949"/>
              <a:gd name="connsiteX12" fmla="*/ 237624 w 1372282"/>
              <a:gd name="connsiteY12" fmla="*/ 560152 h 1426949"/>
              <a:gd name="connsiteX13" fmla="*/ 237624 w 1372282"/>
              <a:gd name="connsiteY13" fmla="*/ 985614 h 1426949"/>
              <a:gd name="connsiteX14" fmla="*/ 229252 w 1372282"/>
              <a:gd name="connsiteY14" fmla="*/ 1014822 h 1426949"/>
              <a:gd name="connsiteX15" fmla="*/ 155768 w 1372282"/>
              <a:gd name="connsiteY15" fmla="*/ 1134814 h 1426949"/>
              <a:gd name="connsiteX16" fmla="*/ 1214680 w 1372282"/>
              <a:gd name="connsiteY16" fmla="*/ 1134814 h 1426949"/>
              <a:gd name="connsiteX17" fmla="*/ 1143429 w 1372282"/>
              <a:gd name="connsiteY17" fmla="*/ 1023565 h 1426949"/>
              <a:gd name="connsiteX18" fmla="*/ 1134685 w 1372282"/>
              <a:gd name="connsiteY18" fmla="*/ 993428 h 1426949"/>
              <a:gd name="connsiteX19" fmla="*/ 1134685 w 1372282"/>
              <a:gd name="connsiteY19" fmla="*/ 560152 h 1426949"/>
              <a:gd name="connsiteX20" fmla="*/ 686154 w 1372282"/>
              <a:gd name="connsiteY20" fmla="*/ 111621 h 1426949"/>
              <a:gd name="connsiteX21" fmla="*/ 686154 w 1372282"/>
              <a:gd name="connsiteY21" fmla="*/ 0 h 1426949"/>
              <a:gd name="connsiteX22" fmla="*/ 903815 w 1372282"/>
              <a:gd name="connsiteY22" fmla="*/ 44276 h 1426949"/>
              <a:gd name="connsiteX23" fmla="*/ 1081851 w 1372282"/>
              <a:gd name="connsiteY23" fmla="*/ 164455 h 1426949"/>
              <a:gd name="connsiteX24" fmla="*/ 1202030 w 1372282"/>
              <a:gd name="connsiteY24" fmla="*/ 342491 h 1426949"/>
              <a:gd name="connsiteX25" fmla="*/ 1246306 w 1372282"/>
              <a:gd name="connsiteY25" fmla="*/ 560152 h 1426949"/>
              <a:gd name="connsiteX26" fmla="*/ 1246306 w 1372282"/>
              <a:gd name="connsiteY26" fmla="*/ 977243 h 1426949"/>
              <a:gd name="connsiteX27" fmla="*/ 1363508 w 1372282"/>
              <a:gd name="connsiteY27" fmla="*/ 1160487 h 1426949"/>
              <a:gd name="connsiteX28" fmla="*/ 1365369 w 1372282"/>
              <a:gd name="connsiteY28" fmla="*/ 1217414 h 1426949"/>
              <a:gd name="connsiteX29" fmla="*/ 1316628 w 1372282"/>
              <a:gd name="connsiteY29" fmla="*/ 1246436 h 1426949"/>
              <a:gd name="connsiteX30" fmla="*/ 55867 w 1372282"/>
              <a:gd name="connsiteY30" fmla="*/ 1246436 h 1426949"/>
              <a:gd name="connsiteX31" fmla="*/ 7126 w 1372282"/>
              <a:gd name="connsiteY31" fmla="*/ 1217786 h 1426949"/>
              <a:gd name="connsiteX32" fmla="*/ 8242 w 1372282"/>
              <a:gd name="connsiteY32" fmla="*/ 1161232 h 1426949"/>
              <a:gd name="connsiteX33" fmla="*/ 126002 w 1372282"/>
              <a:gd name="connsiteY33" fmla="*/ 969801 h 1426949"/>
              <a:gd name="connsiteX34" fmla="*/ 126002 w 1372282"/>
              <a:gd name="connsiteY34" fmla="*/ 560152 h 1426949"/>
              <a:gd name="connsiteX35" fmla="*/ 170279 w 1372282"/>
              <a:gd name="connsiteY35" fmla="*/ 342491 h 1426949"/>
              <a:gd name="connsiteX36" fmla="*/ 290458 w 1372282"/>
              <a:gd name="connsiteY36" fmla="*/ 164455 h 1426949"/>
              <a:gd name="connsiteX37" fmla="*/ 468493 w 1372282"/>
              <a:gd name="connsiteY37" fmla="*/ 44276 h 1426949"/>
              <a:gd name="connsiteX38" fmla="*/ 686154 w 1372282"/>
              <a:gd name="connsiteY38" fmla="*/ 0 h 14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72282" h="1426949">
                <a:moveTo>
                  <a:pt x="337768" y="1315328"/>
                </a:moveTo>
                <a:lnTo>
                  <a:pt x="530173" y="1315328"/>
                </a:lnTo>
                <a:lnTo>
                  <a:pt x="842109" y="1315328"/>
                </a:lnTo>
                <a:lnTo>
                  <a:pt x="1034514" y="1315328"/>
                </a:lnTo>
                <a:cubicBezTo>
                  <a:pt x="1065396" y="1315328"/>
                  <a:pt x="1090325" y="1340257"/>
                  <a:pt x="1090325" y="1371139"/>
                </a:cubicBezTo>
                <a:cubicBezTo>
                  <a:pt x="1090325" y="1402021"/>
                  <a:pt x="1065210" y="1426949"/>
                  <a:pt x="1034514" y="1426949"/>
                </a:cubicBezTo>
                <a:lnTo>
                  <a:pt x="842109" y="1426949"/>
                </a:lnTo>
                <a:lnTo>
                  <a:pt x="530173" y="1426949"/>
                </a:lnTo>
                <a:lnTo>
                  <a:pt x="337768" y="1426949"/>
                </a:lnTo>
                <a:cubicBezTo>
                  <a:pt x="306886" y="1426949"/>
                  <a:pt x="281957" y="1402021"/>
                  <a:pt x="281957" y="1371139"/>
                </a:cubicBezTo>
                <a:cubicBezTo>
                  <a:pt x="281957" y="1340257"/>
                  <a:pt x="306886" y="1315328"/>
                  <a:pt x="337768" y="1315328"/>
                </a:cubicBezTo>
                <a:close/>
                <a:moveTo>
                  <a:pt x="686154" y="111621"/>
                </a:moveTo>
                <a:cubicBezTo>
                  <a:pt x="438914" y="111621"/>
                  <a:pt x="237624" y="312725"/>
                  <a:pt x="237624" y="560152"/>
                </a:cubicBezTo>
                <a:lnTo>
                  <a:pt x="237624" y="985614"/>
                </a:lnTo>
                <a:cubicBezTo>
                  <a:pt x="237624" y="996032"/>
                  <a:pt x="234833" y="1006078"/>
                  <a:pt x="229252" y="1014822"/>
                </a:cubicBezTo>
                <a:lnTo>
                  <a:pt x="155768" y="1134814"/>
                </a:lnTo>
                <a:lnTo>
                  <a:pt x="1214680" y="1134814"/>
                </a:lnTo>
                <a:lnTo>
                  <a:pt x="1143429" y="1023565"/>
                </a:lnTo>
                <a:cubicBezTo>
                  <a:pt x="1137662" y="1014636"/>
                  <a:pt x="1134685" y="1004218"/>
                  <a:pt x="1134685" y="993428"/>
                </a:cubicBezTo>
                <a:lnTo>
                  <a:pt x="1134685" y="560152"/>
                </a:lnTo>
                <a:cubicBezTo>
                  <a:pt x="1134685" y="312911"/>
                  <a:pt x="933581" y="111621"/>
                  <a:pt x="686154" y="111621"/>
                </a:cubicBezTo>
                <a:close/>
                <a:moveTo>
                  <a:pt x="686154" y="0"/>
                </a:moveTo>
                <a:cubicBezTo>
                  <a:pt x="761499" y="0"/>
                  <a:pt x="834610" y="14883"/>
                  <a:pt x="903815" y="44276"/>
                </a:cubicBezTo>
                <a:cubicBezTo>
                  <a:pt x="970416" y="72554"/>
                  <a:pt x="1030319" y="113109"/>
                  <a:pt x="1081851" y="164455"/>
                </a:cubicBezTo>
                <a:cubicBezTo>
                  <a:pt x="1133383" y="215987"/>
                  <a:pt x="1173753" y="275890"/>
                  <a:pt x="1202030" y="342491"/>
                </a:cubicBezTo>
                <a:cubicBezTo>
                  <a:pt x="1231423" y="411510"/>
                  <a:pt x="1246306" y="484808"/>
                  <a:pt x="1246306" y="560152"/>
                </a:cubicBezTo>
                <a:lnTo>
                  <a:pt x="1246306" y="977243"/>
                </a:lnTo>
                <a:lnTo>
                  <a:pt x="1363508" y="1160487"/>
                </a:lnTo>
                <a:cubicBezTo>
                  <a:pt x="1374484" y="1177603"/>
                  <a:pt x="1375229" y="1199555"/>
                  <a:pt x="1365369" y="1217414"/>
                </a:cubicBezTo>
                <a:cubicBezTo>
                  <a:pt x="1355695" y="1235273"/>
                  <a:pt x="1336905" y="1246436"/>
                  <a:pt x="1316628" y="1246436"/>
                </a:cubicBezTo>
                <a:lnTo>
                  <a:pt x="55867" y="1246436"/>
                </a:lnTo>
                <a:cubicBezTo>
                  <a:pt x="35589" y="1246436"/>
                  <a:pt x="16986" y="1235460"/>
                  <a:pt x="7126" y="1217786"/>
                </a:cubicBezTo>
                <a:cubicBezTo>
                  <a:pt x="-2734" y="1200113"/>
                  <a:pt x="-2362" y="1178533"/>
                  <a:pt x="8242" y="1161232"/>
                </a:cubicBezTo>
                <a:lnTo>
                  <a:pt x="126002" y="969801"/>
                </a:lnTo>
                <a:lnTo>
                  <a:pt x="126002" y="560152"/>
                </a:lnTo>
                <a:cubicBezTo>
                  <a:pt x="126002" y="484808"/>
                  <a:pt x="140885" y="411696"/>
                  <a:pt x="170279" y="342491"/>
                </a:cubicBezTo>
                <a:cubicBezTo>
                  <a:pt x="198556" y="275890"/>
                  <a:pt x="239112" y="215987"/>
                  <a:pt x="290458" y="164455"/>
                </a:cubicBezTo>
                <a:cubicBezTo>
                  <a:pt x="341803" y="112923"/>
                  <a:pt x="401893" y="72554"/>
                  <a:pt x="468493" y="44276"/>
                </a:cubicBezTo>
                <a:cubicBezTo>
                  <a:pt x="537512" y="14883"/>
                  <a:pt x="610810" y="0"/>
                  <a:pt x="686154" y="0"/>
                </a:cubicBezTo>
                <a:close/>
              </a:path>
            </a:pathLst>
          </a:custGeom>
          <a:solidFill>
            <a:schemeClr val="bg1"/>
          </a:solidFill>
          <a:ln w="12700" cap="flat">
            <a:noFill/>
            <a:miter lim="400000"/>
          </a:ln>
          <a:effectLst/>
        </p:spPr>
        <p:txBody>
          <a:bodyPr wrap="square" lIns="38100" tIns="38100" rIns="38100" bIns="38100"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a:solidFill>
                <a:schemeClr val="bg1"/>
              </a:solidFill>
              <a:cs typeface="+mn-ea"/>
              <a:sym typeface="+mn-lt"/>
            </a:endParaRPr>
          </a:p>
        </p:txBody>
      </p:sp>
      <p:sp>
        <p:nvSpPr>
          <p:cNvPr id="15" name="">
            <a:extLst>
              <a:ext uri="{FF2B5EF4-FFF2-40B4-BE49-F238E27FC236}">
                <a16:creationId xmlns:a16="http://schemas.microsoft.com/office/drawing/2014/main" id="{80126D01-73BC-E9AD-A633-5D63241E5851}"/>
              </a:ext>
            </a:extLst>
          </p:cNvPr>
          <p:cNvSpPr/>
          <p:nvPr/>
        </p:nvSpPr>
        <p:spPr>
          <a:xfrm rot="5400000">
            <a:off x="3027189" y="2486606"/>
            <a:ext cx="1081623" cy="4993792"/>
          </a:xfrm>
          <a:custGeom>
            <a:avLst/>
            <a:gdLst/>
            <a:ahLst/>
            <a:cxnLst>
              <a:cxn ang="0">
                <a:pos x="wd2" y="hd2"/>
              </a:cxn>
              <a:cxn ang="5400000">
                <a:pos x="wd2" y="hd2"/>
              </a:cxn>
              <a:cxn ang="10800000">
                <a:pos x="wd2" y="hd2"/>
              </a:cxn>
              <a:cxn ang="16200000">
                <a:pos x="wd2" y="hd2"/>
              </a:cxn>
            </a:cxnLst>
            <a:rect l="0" t="0" r="r" b="b"/>
            <a:pathLst>
              <a:path w="21600" h="21600" extrusionOk="0">
                <a:moveTo>
                  <a:pt x="21405" y="14802"/>
                </a:moveTo>
                <a:lnTo>
                  <a:pt x="9188" y="13032"/>
                </a:lnTo>
                <a:lnTo>
                  <a:pt x="9188" y="2006"/>
                </a:lnTo>
                <a:lnTo>
                  <a:pt x="22" y="0"/>
                </a:lnTo>
                <a:lnTo>
                  <a:pt x="22" y="13032"/>
                </a:lnTo>
                <a:lnTo>
                  <a:pt x="0" y="13032"/>
                </a:lnTo>
                <a:lnTo>
                  <a:pt x="22" y="13039"/>
                </a:lnTo>
                <a:lnTo>
                  <a:pt x="22" y="13062"/>
                </a:lnTo>
                <a:lnTo>
                  <a:pt x="104" y="13062"/>
                </a:lnTo>
                <a:lnTo>
                  <a:pt x="6144" y="14808"/>
                </a:lnTo>
                <a:lnTo>
                  <a:pt x="6271" y="14808"/>
                </a:lnTo>
                <a:lnTo>
                  <a:pt x="6271" y="21600"/>
                </a:lnTo>
                <a:lnTo>
                  <a:pt x="21600" y="21600"/>
                </a:lnTo>
                <a:lnTo>
                  <a:pt x="21600" y="14802"/>
                </a:lnTo>
                <a:cubicBezTo>
                  <a:pt x="21600" y="14802"/>
                  <a:pt x="21405" y="14802"/>
                  <a:pt x="21405" y="14802"/>
                </a:cubicBezTo>
                <a:close/>
              </a:path>
            </a:pathLst>
          </a:custGeom>
          <a:gradFill flip="none" rotWithShape="1">
            <a:gsLst>
              <a:gs pos="0">
                <a:schemeClr val="accent1"/>
              </a:gs>
              <a:gs pos="100000">
                <a:schemeClr val="accent2"/>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sz="4400">
              <a:solidFill>
                <a:schemeClr val="lt1"/>
              </a:solidFill>
              <a:cs typeface="+mn-ea"/>
              <a:sym typeface="+mn-lt"/>
            </a:endParaRPr>
          </a:p>
        </p:txBody>
      </p:sp>
      <p:sp>
        <p:nvSpPr>
          <p:cNvPr id="16" name="">
            <a:extLst>
              <a:ext uri="{FF2B5EF4-FFF2-40B4-BE49-F238E27FC236}">
                <a16:creationId xmlns:a16="http://schemas.microsoft.com/office/drawing/2014/main" id="{426D1DE1-6D2C-55C9-C925-EF5330D02DC6}"/>
              </a:ext>
            </a:extLst>
          </p:cNvPr>
          <p:cNvSpPr/>
          <p:nvPr/>
        </p:nvSpPr>
        <p:spPr>
          <a:xfrm>
            <a:off x="1722660" y="4953232"/>
            <a:ext cx="376779" cy="376779"/>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2700" cap="flat">
            <a:noFill/>
            <a:miter lim="400000"/>
          </a:ln>
          <a:effectLst/>
        </p:spPr>
        <p:txBody>
          <a:bodyPr wrap="square" lIns="38100" tIns="38100" rIns="38100" bIns="38100"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a:solidFill>
                <a:schemeClr val="bg1"/>
              </a:solidFill>
              <a:cs typeface="+mn-ea"/>
              <a:sym typeface="+mn-lt"/>
            </a:endParaRPr>
          </a:p>
        </p:txBody>
      </p:sp>
      <p:sp>
        <p:nvSpPr>
          <p:cNvPr id="17" name="">
            <a:extLst>
              <a:ext uri="{FF2B5EF4-FFF2-40B4-BE49-F238E27FC236}">
                <a16:creationId xmlns:a16="http://schemas.microsoft.com/office/drawing/2014/main" id="{659BE976-67A5-DFB5-FA70-085BB8E24697}"/>
              </a:ext>
            </a:extLst>
          </p:cNvPr>
          <p:cNvSpPr txBox="1"/>
          <p:nvPr/>
        </p:nvSpPr>
        <p:spPr>
          <a:xfrm>
            <a:off x="3294466" y="2698000"/>
            <a:ext cx="232596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1800" dirty="0">
                <a:solidFill>
                  <a:schemeClr val="bg1"/>
                </a:solidFill>
                <a:latin typeface="+mn-lt"/>
                <a:ea typeface="+mn-ea"/>
                <a:cs typeface="+mn-ea"/>
                <a:sym typeface="+mn-lt"/>
              </a:rPr>
              <a:t>这里输入二级标题</a:t>
            </a:r>
          </a:p>
        </p:txBody>
      </p:sp>
      <p:sp>
        <p:nvSpPr>
          <p:cNvPr id="18" name="">
            <a:extLst>
              <a:ext uri="{FF2B5EF4-FFF2-40B4-BE49-F238E27FC236}">
                <a16:creationId xmlns:a16="http://schemas.microsoft.com/office/drawing/2014/main" id="{9D539670-9964-E299-5FA1-1F81FB4E5340}"/>
              </a:ext>
            </a:extLst>
          </p:cNvPr>
          <p:cNvSpPr/>
          <p:nvPr/>
        </p:nvSpPr>
        <p:spPr>
          <a:xfrm>
            <a:off x="6064896" y="2618330"/>
            <a:ext cx="5086380"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a:t>
            </a:r>
            <a:endParaRPr lang="zh-CN" altLang="en-US" sz="1400" dirty="0">
              <a:solidFill>
                <a:schemeClr val="bg1"/>
              </a:solidFill>
              <a:cs typeface="+mn-ea"/>
              <a:sym typeface="+mn-lt"/>
            </a:endParaRPr>
          </a:p>
        </p:txBody>
      </p:sp>
      <p:sp>
        <p:nvSpPr>
          <p:cNvPr id="19" name="">
            <a:extLst>
              <a:ext uri="{FF2B5EF4-FFF2-40B4-BE49-F238E27FC236}">
                <a16:creationId xmlns:a16="http://schemas.microsoft.com/office/drawing/2014/main" id="{A9CBDD3D-E165-993A-E64C-890FAB2C6240}"/>
              </a:ext>
            </a:extLst>
          </p:cNvPr>
          <p:cNvSpPr txBox="1"/>
          <p:nvPr/>
        </p:nvSpPr>
        <p:spPr>
          <a:xfrm>
            <a:off x="3294466" y="3317906"/>
            <a:ext cx="232596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1800" dirty="0">
                <a:solidFill>
                  <a:schemeClr val="bg1"/>
                </a:solidFill>
                <a:latin typeface="+mn-lt"/>
                <a:ea typeface="+mn-ea"/>
                <a:cs typeface="+mn-ea"/>
                <a:sym typeface="+mn-lt"/>
              </a:rPr>
              <a:t>这里输入二级标题</a:t>
            </a:r>
          </a:p>
        </p:txBody>
      </p:sp>
      <p:sp>
        <p:nvSpPr>
          <p:cNvPr id="20" name="">
            <a:extLst>
              <a:ext uri="{FF2B5EF4-FFF2-40B4-BE49-F238E27FC236}">
                <a16:creationId xmlns:a16="http://schemas.microsoft.com/office/drawing/2014/main" id="{B9D73B19-5E74-DF37-1BC2-00198A4BB4F3}"/>
              </a:ext>
            </a:extLst>
          </p:cNvPr>
          <p:cNvSpPr/>
          <p:nvPr/>
        </p:nvSpPr>
        <p:spPr>
          <a:xfrm>
            <a:off x="6649167" y="3310827"/>
            <a:ext cx="5195238"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a:t>
            </a:r>
            <a:endParaRPr lang="zh-CN" altLang="en-US" sz="1400" dirty="0">
              <a:solidFill>
                <a:schemeClr val="bg1"/>
              </a:solidFill>
              <a:cs typeface="+mn-ea"/>
              <a:sym typeface="+mn-lt"/>
            </a:endParaRPr>
          </a:p>
        </p:txBody>
      </p:sp>
      <p:sp>
        <p:nvSpPr>
          <p:cNvPr id="22" name="">
            <a:extLst>
              <a:ext uri="{FF2B5EF4-FFF2-40B4-BE49-F238E27FC236}">
                <a16:creationId xmlns:a16="http://schemas.microsoft.com/office/drawing/2014/main" id="{4D62BF9A-6CDA-22A5-590C-B91FCB7C899D}"/>
              </a:ext>
            </a:extLst>
          </p:cNvPr>
          <p:cNvSpPr txBox="1"/>
          <p:nvPr/>
        </p:nvSpPr>
        <p:spPr>
          <a:xfrm>
            <a:off x="3294466" y="3930829"/>
            <a:ext cx="232596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1800" dirty="0">
                <a:solidFill>
                  <a:schemeClr val="bg1"/>
                </a:solidFill>
                <a:latin typeface="+mn-lt"/>
                <a:ea typeface="+mn-ea"/>
                <a:cs typeface="+mn-ea"/>
                <a:sym typeface="+mn-lt"/>
              </a:rPr>
              <a:t>这里输入二级标题</a:t>
            </a:r>
          </a:p>
        </p:txBody>
      </p:sp>
      <p:sp>
        <p:nvSpPr>
          <p:cNvPr id="23" name="">
            <a:extLst>
              <a:ext uri="{FF2B5EF4-FFF2-40B4-BE49-F238E27FC236}">
                <a16:creationId xmlns:a16="http://schemas.microsoft.com/office/drawing/2014/main" id="{4674AFC4-1AA4-8146-3419-0AB41AE955AA}"/>
              </a:ext>
            </a:extLst>
          </p:cNvPr>
          <p:cNvSpPr/>
          <p:nvPr/>
        </p:nvSpPr>
        <p:spPr>
          <a:xfrm>
            <a:off x="6649167" y="3924744"/>
            <a:ext cx="5195238"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a:t>
            </a:r>
            <a:endParaRPr lang="zh-CN" altLang="en-US" sz="1400" dirty="0">
              <a:solidFill>
                <a:schemeClr val="bg1"/>
              </a:solidFill>
              <a:cs typeface="+mn-ea"/>
              <a:sym typeface="+mn-lt"/>
            </a:endParaRPr>
          </a:p>
        </p:txBody>
      </p:sp>
      <p:sp>
        <p:nvSpPr>
          <p:cNvPr id="24" name="">
            <a:extLst>
              <a:ext uri="{FF2B5EF4-FFF2-40B4-BE49-F238E27FC236}">
                <a16:creationId xmlns:a16="http://schemas.microsoft.com/office/drawing/2014/main" id="{CF486F3E-334C-2251-BC7B-E4517854AEC2}"/>
              </a:ext>
            </a:extLst>
          </p:cNvPr>
          <p:cNvSpPr txBox="1"/>
          <p:nvPr/>
        </p:nvSpPr>
        <p:spPr>
          <a:xfrm>
            <a:off x="3294466" y="4538575"/>
            <a:ext cx="232596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1800" dirty="0">
                <a:solidFill>
                  <a:schemeClr val="bg1"/>
                </a:solidFill>
                <a:latin typeface="+mn-lt"/>
                <a:ea typeface="+mn-ea"/>
                <a:cs typeface="+mn-ea"/>
                <a:sym typeface="+mn-lt"/>
              </a:rPr>
              <a:t>这里输入二级标题</a:t>
            </a:r>
          </a:p>
        </p:txBody>
      </p:sp>
      <p:sp>
        <p:nvSpPr>
          <p:cNvPr id="25" name="">
            <a:extLst>
              <a:ext uri="{FF2B5EF4-FFF2-40B4-BE49-F238E27FC236}">
                <a16:creationId xmlns:a16="http://schemas.microsoft.com/office/drawing/2014/main" id="{79D5EE52-F420-662A-07BD-40DB9C488CF4}"/>
              </a:ext>
            </a:extLst>
          </p:cNvPr>
          <p:cNvSpPr/>
          <p:nvPr/>
        </p:nvSpPr>
        <p:spPr>
          <a:xfrm>
            <a:off x="6064896" y="4518992"/>
            <a:ext cx="5195238"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kumimoji="0" lang="zh-CN" altLang="en-US" sz="1400" b="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a:t>
            </a:r>
            <a:endParaRPr lang="zh-CN" altLang="en-US" sz="1400" dirty="0">
              <a:solidFill>
                <a:schemeClr val="bg1"/>
              </a:solidFill>
              <a:cs typeface="+mn-ea"/>
              <a:sym typeface="+mn-lt"/>
            </a:endParaRPr>
          </a:p>
        </p:txBody>
      </p:sp>
      <p:sp>
        <p:nvSpPr>
          <p:cNvPr id="26" name="">
            <a:extLst>
              <a:ext uri="{FF2B5EF4-FFF2-40B4-BE49-F238E27FC236}">
                <a16:creationId xmlns:a16="http://schemas.microsoft.com/office/drawing/2014/main" id="{7741F0FE-0C37-B9AA-5182-5F86B01E9DA9}"/>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2430960897"/>
      </p:ext>
    </p:extLst>
  </p:cSld>
  <p:clrMapOvr>
    <a:masterClrMapping/>
  </p:clrMapOvr>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
            <a:extLst>
              <a:ext uri="{FF2B5EF4-FFF2-40B4-BE49-F238E27FC236}">
                <a16:creationId xmlns:a16="http://schemas.microsoft.com/office/drawing/2014/main" id="{90DA1828-7A7D-3ABB-6BB2-47360BEB5E75}"/>
              </a:ext>
            </a:extLst>
          </p:cNvPr>
          <p:cNvSpPr/>
          <p:nvPr/>
        </p:nvSpPr>
        <p:spPr>
          <a:xfrm>
            <a:off x="1912373" y="1483838"/>
            <a:ext cx="564996" cy="564996"/>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
            <a:extLst>
              <a:ext uri="{FF2B5EF4-FFF2-40B4-BE49-F238E27FC236}">
                <a16:creationId xmlns:a16="http://schemas.microsoft.com/office/drawing/2014/main" id="{5AA32FB2-C89A-9495-5F7C-4A12789F9B36}"/>
              </a:ext>
            </a:extLst>
          </p:cNvPr>
          <p:cNvSpPr/>
          <p:nvPr/>
        </p:nvSpPr>
        <p:spPr>
          <a:xfrm>
            <a:off x="6983" y="877521"/>
            <a:ext cx="12185017" cy="5980480"/>
          </a:xfrm>
          <a:custGeom>
            <a:avLst/>
            <a:gdLst>
              <a:gd name="connsiteX0" fmla="*/ 7506080 w 12185017"/>
              <a:gd name="connsiteY0" fmla="*/ 0 h 5980480"/>
              <a:gd name="connsiteX1" fmla="*/ 12114032 w 12185017"/>
              <a:gd name="connsiteY1" fmla="*/ 1530023 h 5980480"/>
              <a:gd name="connsiteX2" fmla="*/ 12185017 w 12185017"/>
              <a:gd name="connsiteY2" fmla="*/ 1585806 h 5980480"/>
              <a:gd name="connsiteX3" fmla="*/ 12185017 w 12185017"/>
              <a:gd name="connsiteY3" fmla="*/ 5980480 h 5980480"/>
              <a:gd name="connsiteX4" fmla="*/ 0 w 12185017"/>
              <a:gd name="connsiteY4" fmla="*/ 5980480 h 5980480"/>
              <a:gd name="connsiteX5" fmla="*/ 47008 w 12185017"/>
              <a:gd name="connsiteY5" fmla="*/ 5776803 h 5980480"/>
              <a:gd name="connsiteX6" fmla="*/ 7506080 w 12185017"/>
              <a:gd name="connsiteY6" fmla="*/ 0 h 598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5017" h="5980480">
                <a:moveTo>
                  <a:pt x="7506080" y="0"/>
                </a:moveTo>
                <a:cubicBezTo>
                  <a:pt x="9234040" y="0"/>
                  <a:pt x="10829087" y="569071"/>
                  <a:pt x="12114032" y="1530023"/>
                </a:cubicBezTo>
                <a:lnTo>
                  <a:pt x="12185017" y="1585806"/>
                </a:lnTo>
                <a:lnTo>
                  <a:pt x="12185017" y="5980480"/>
                </a:lnTo>
                <a:lnTo>
                  <a:pt x="0" y="5980480"/>
                </a:lnTo>
                <a:lnTo>
                  <a:pt x="47008" y="5776803"/>
                </a:lnTo>
                <a:cubicBezTo>
                  <a:pt x="901735" y="2454748"/>
                  <a:pt x="3917239" y="0"/>
                  <a:pt x="7506080" y="0"/>
                </a:cubicBezTo>
                <a:close/>
              </a:path>
            </a:pathLst>
          </a:custGeom>
          <a:gradFill flip="none" rotWithShape="1">
            <a:gsLst>
              <a:gs pos="40000">
                <a:schemeClr val="accent2">
                  <a:alpha val="0"/>
                </a:schemeClr>
              </a:gs>
              <a:gs pos="100000">
                <a:schemeClr val="accent2">
                  <a:alpha val="4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4" name="">
            <a:extLst>
              <a:ext uri="{FF2B5EF4-FFF2-40B4-BE49-F238E27FC236}">
                <a16:creationId xmlns:a16="http://schemas.microsoft.com/office/drawing/2014/main" id="{CFB57DB0-0AFC-AE5C-988D-AC272BC242A6}"/>
              </a:ext>
            </a:extLst>
          </p:cNvPr>
          <p:cNvSpPr/>
          <p:nvPr/>
        </p:nvSpPr>
        <p:spPr>
          <a:xfrm>
            <a:off x="9548970" y="1"/>
            <a:ext cx="2643031" cy="2409439"/>
          </a:xfrm>
          <a:custGeom>
            <a:avLst/>
            <a:gdLst>
              <a:gd name="connsiteX0" fmla="*/ 88867 w 2643031"/>
              <a:gd name="connsiteY0" fmla="*/ 0 h 2409439"/>
              <a:gd name="connsiteX1" fmla="*/ 2643031 w 2643031"/>
              <a:gd name="connsiteY1" fmla="*/ 0 h 2409439"/>
              <a:gd name="connsiteX2" fmla="*/ 2643031 w 2643031"/>
              <a:gd name="connsiteY2" fmla="*/ 2225781 h 2409439"/>
              <a:gd name="connsiteX3" fmla="*/ 2562706 w 2643031"/>
              <a:gd name="connsiteY3" fmla="*/ 2264476 h 2409439"/>
              <a:gd name="connsiteX4" fmla="*/ 1844675 w 2643031"/>
              <a:gd name="connsiteY4" fmla="*/ 2409439 h 2409439"/>
              <a:gd name="connsiteX5" fmla="*/ 0 w 2643031"/>
              <a:gd name="connsiteY5" fmla="*/ 564764 h 2409439"/>
              <a:gd name="connsiteX6" fmla="*/ 82933 w 2643031"/>
              <a:gd name="connsiteY6" fmla="*/ 16214 h 2409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3031" h="2409439">
                <a:moveTo>
                  <a:pt x="88867" y="0"/>
                </a:moveTo>
                <a:lnTo>
                  <a:pt x="2643031" y="0"/>
                </a:lnTo>
                <a:lnTo>
                  <a:pt x="2643031" y="2225781"/>
                </a:lnTo>
                <a:lnTo>
                  <a:pt x="2562706" y="2264476"/>
                </a:lnTo>
                <a:cubicBezTo>
                  <a:pt x="2342012" y="2357821"/>
                  <a:pt x="2099371" y="2409439"/>
                  <a:pt x="1844675" y="2409439"/>
                </a:cubicBezTo>
                <a:cubicBezTo>
                  <a:pt x="825889" y="2409439"/>
                  <a:pt x="0" y="1583550"/>
                  <a:pt x="0" y="564764"/>
                </a:cubicBezTo>
                <a:cubicBezTo>
                  <a:pt x="0" y="373742"/>
                  <a:pt x="29035" y="189501"/>
                  <a:pt x="82933" y="16214"/>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
            <a:extLst>
              <a:ext uri="{FF2B5EF4-FFF2-40B4-BE49-F238E27FC236}">
                <a16:creationId xmlns:a16="http://schemas.microsoft.com/office/drawing/2014/main" id="{4645F30E-3A4E-2CE7-2E07-B98A055E7747}"/>
              </a:ext>
            </a:extLst>
          </p:cNvPr>
          <p:cNvSpPr/>
          <p:nvPr/>
        </p:nvSpPr>
        <p:spPr>
          <a:xfrm>
            <a:off x="2477369" y="2027663"/>
            <a:ext cx="3071753"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r>
              <a:rPr lang="en-US" altLang="zh-CN" spc="300" dirty="0">
                <a:solidFill>
                  <a:schemeClr val="bg1"/>
                </a:solidFill>
                <a:cs typeface="+mn-ea"/>
                <a:sym typeface="+mn-lt"/>
              </a:rPr>
              <a:t>/CATALOGUE</a:t>
            </a:r>
            <a:endParaRPr lang="zh-CN" altLang="en-US" spc="300" dirty="0">
              <a:solidFill>
                <a:schemeClr val="bg1"/>
              </a:solidFill>
              <a:cs typeface="+mn-ea"/>
              <a:sym typeface="+mn-lt"/>
            </a:endParaRPr>
          </a:p>
        </p:txBody>
      </p:sp>
      <p:cxnSp>
        <p:nvCxnSpPr>
          <p:cNvPr id="6" name="">
            <a:extLst>
              <a:ext uri="{FF2B5EF4-FFF2-40B4-BE49-F238E27FC236}">
                <a16:creationId xmlns:a16="http://schemas.microsoft.com/office/drawing/2014/main" id="{F2CFFEEE-8B11-EA04-25D9-F08DB600C07C}"/>
              </a:ext>
            </a:extLst>
          </p:cNvPr>
          <p:cNvCxnSpPr>
            <a:cxnSpLocks/>
          </p:cNvCxnSpPr>
          <p:nvPr/>
        </p:nvCxnSpPr>
        <p:spPr>
          <a:xfrm flipH="1">
            <a:off x="1172988" y="2567762"/>
            <a:ext cx="455865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
            <a:extLst>
              <a:ext uri="{FF2B5EF4-FFF2-40B4-BE49-F238E27FC236}">
                <a16:creationId xmlns:a16="http://schemas.microsoft.com/office/drawing/2014/main" id="{D4465A60-A43B-4230-1B2C-ADF303EA24E0}"/>
              </a:ext>
            </a:extLst>
          </p:cNvPr>
          <p:cNvSpPr/>
          <p:nvPr/>
        </p:nvSpPr>
        <p:spPr>
          <a:xfrm>
            <a:off x="1116760" y="1638157"/>
            <a:ext cx="1233714"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r>
              <a:rPr lang="zh-CN" altLang="en-US" sz="4800" dirty="0">
                <a:solidFill>
                  <a:schemeClr val="bg1"/>
                </a:solidFill>
                <a:cs typeface="+mn-ea"/>
                <a:sym typeface="+mn-lt"/>
              </a:rPr>
              <a:t>目录</a:t>
            </a:r>
          </a:p>
        </p:txBody>
      </p:sp>
      <p:sp>
        <p:nvSpPr>
          <p:cNvPr id="8" name="">
            <a:extLst>
              <a:ext uri="{FF2B5EF4-FFF2-40B4-BE49-F238E27FC236}">
                <a16:creationId xmlns:a16="http://schemas.microsoft.com/office/drawing/2014/main" id="{69D45868-A3F2-CB51-C57D-C4DA3A847C9A}"/>
              </a:ext>
            </a:extLst>
          </p:cNvPr>
          <p:cNvSpPr txBox="1"/>
          <p:nvPr/>
        </p:nvSpPr>
        <p:spPr>
          <a:xfrm>
            <a:off x="1421999" y="3219462"/>
            <a:ext cx="1293495" cy="1057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zh-CN"/>
            </a:defPPr>
            <a:lvl1pPr marR="0" lvl="0" indent="0" algn="ctr" fontAlgn="auto">
              <a:lnSpc>
                <a:spcPct val="100000"/>
              </a:lnSpc>
              <a:spcBef>
                <a:spcPts val="0"/>
              </a:spcBef>
              <a:spcAft>
                <a:spcPts val="0"/>
              </a:spcAft>
              <a:buClrTx/>
              <a:buSzTx/>
              <a:buFontTx/>
              <a:buNone/>
              <a:tabLst/>
              <a:defRPr kumimoji="0" sz="6600" b="1" i="0" u="none" strike="noStrike" cap="none" spc="0" normalizeH="0" baseline="0">
                <a:ln w="6350">
                  <a:solidFill>
                    <a:schemeClr val="bg1"/>
                  </a:solidFill>
                </a:ln>
                <a:solidFill>
                  <a:schemeClr val="tx1">
                    <a:lumMod val="85000"/>
                    <a:lumOff val="15000"/>
                  </a:schemeClr>
                </a:solidFill>
                <a:effectLst/>
                <a:uLnTx/>
                <a:uFillTx/>
                <a:latin typeface="OPPOSans B"/>
                <a:ea typeface="OPPOSans B"/>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r>
              <a:rPr lang="en-US" altLang="zh-CN" dirty="0">
                <a:ln w="6350">
                  <a:noFill/>
                </a:ln>
                <a:solidFill>
                  <a:schemeClr val="bg1"/>
                </a:solidFill>
                <a:latin typeface="+mn-lt"/>
                <a:ea typeface="+mn-ea"/>
                <a:cs typeface="+mn-ea"/>
                <a:sym typeface="+mn-lt"/>
              </a:rPr>
              <a:t>01</a:t>
            </a:r>
            <a:endParaRPr lang="zh-CN" altLang="en-US" dirty="0">
              <a:ln w="6350">
                <a:noFill/>
              </a:ln>
              <a:solidFill>
                <a:schemeClr val="bg1"/>
              </a:solidFill>
              <a:latin typeface="+mn-lt"/>
              <a:ea typeface="+mn-ea"/>
              <a:cs typeface="+mn-ea"/>
              <a:sym typeface="+mn-lt"/>
            </a:endParaRPr>
          </a:p>
        </p:txBody>
      </p:sp>
      <p:sp>
        <p:nvSpPr>
          <p:cNvPr id="9" name="">
            <a:extLst>
              <a:ext uri="{FF2B5EF4-FFF2-40B4-BE49-F238E27FC236}">
                <a16:creationId xmlns:a16="http://schemas.microsoft.com/office/drawing/2014/main" id="{026CE9BF-1392-916C-524E-DAC0EE65EBA5}"/>
              </a:ext>
            </a:extLst>
          </p:cNvPr>
          <p:cNvSpPr txBox="1"/>
          <p:nvPr/>
        </p:nvSpPr>
        <p:spPr>
          <a:xfrm>
            <a:off x="1049732" y="4483421"/>
            <a:ext cx="2038029" cy="449418"/>
          </a:xfrm>
          <a:prstGeom prst="rect">
            <a:avLst/>
          </a:prstGeom>
          <a:noFill/>
        </p:spPr>
        <p:txBody>
          <a:bodyPr wrap="square" lIns="0" tIns="0" rIns="0" bIns="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cs typeface="+mn-ea"/>
                <a:sym typeface="+mn-lt"/>
              </a:rPr>
              <a:t>年度工作回顾</a:t>
            </a:r>
          </a:p>
        </p:txBody>
      </p:sp>
      <p:cxnSp>
        <p:nvCxnSpPr>
          <p:cNvPr id="13" name="">
            <a:extLst>
              <a:ext uri="{FF2B5EF4-FFF2-40B4-BE49-F238E27FC236}">
                <a16:creationId xmlns:a16="http://schemas.microsoft.com/office/drawing/2014/main" id="{1C9B59DB-5224-C0B1-7E6B-CAED25E7BC88}"/>
              </a:ext>
            </a:extLst>
          </p:cNvPr>
          <p:cNvCxnSpPr>
            <a:cxnSpLocks/>
          </p:cNvCxnSpPr>
          <p:nvPr/>
        </p:nvCxnSpPr>
        <p:spPr>
          <a:xfrm>
            <a:off x="1918845" y="4330549"/>
            <a:ext cx="299803"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
            <a:extLst>
              <a:ext uri="{FF2B5EF4-FFF2-40B4-BE49-F238E27FC236}">
                <a16:creationId xmlns:a16="http://schemas.microsoft.com/office/drawing/2014/main" id="{B8AC5CBC-61DF-0ECB-EDF8-334DB4362674}"/>
              </a:ext>
            </a:extLst>
          </p:cNvPr>
          <p:cNvSpPr txBox="1"/>
          <p:nvPr/>
        </p:nvSpPr>
        <p:spPr>
          <a:xfrm>
            <a:off x="1049732" y="5058259"/>
            <a:ext cx="2038029"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050" dirty="0">
                <a:latin typeface="+mn-lt"/>
                <a:ea typeface="+mn-ea"/>
                <a:cs typeface="+mn-ea"/>
                <a:sym typeface="+mn-lt"/>
              </a:rPr>
              <a:t>Annual Work Review</a:t>
            </a:r>
          </a:p>
        </p:txBody>
      </p:sp>
      <p:sp>
        <p:nvSpPr>
          <p:cNvPr id="10" name="">
            <a:extLst>
              <a:ext uri="{FF2B5EF4-FFF2-40B4-BE49-F238E27FC236}">
                <a16:creationId xmlns:a16="http://schemas.microsoft.com/office/drawing/2014/main" id="{8DB2DECB-19DE-66A6-D944-5F0A6BCE5A70}"/>
              </a:ext>
            </a:extLst>
          </p:cNvPr>
          <p:cNvSpPr txBox="1"/>
          <p:nvPr/>
        </p:nvSpPr>
        <p:spPr>
          <a:xfrm>
            <a:off x="4106835" y="3219462"/>
            <a:ext cx="1293495" cy="1057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zh-CN"/>
            </a:defPPr>
            <a:lvl1pPr marR="0" lvl="0" indent="0" algn="ctr" fontAlgn="auto">
              <a:lnSpc>
                <a:spcPct val="100000"/>
              </a:lnSpc>
              <a:spcBef>
                <a:spcPts val="0"/>
              </a:spcBef>
              <a:spcAft>
                <a:spcPts val="0"/>
              </a:spcAft>
              <a:buClrTx/>
              <a:buSzTx/>
              <a:buFontTx/>
              <a:buNone/>
              <a:tabLst/>
              <a:defRPr kumimoji="0" sz="6600" b="1" i="0" u="none" strike="noStrike" cap="none" spc="0" normalizeH="0" baseline="0">
                <a:ln w="6350">
                  <a:solidFill>
                    <a:schemeClr val="bg1"/>
                  </a:solidFill>
                </a:ln>
                <a:solidFill>
                  <a:schemeClr val="tx1">
                    <a:lumMod val="85000"/>
                    <a:lumOff val="15000"/>
                  </a:schemeClr>
                </a:solidFill>
                <a:effectLst/>
                <a:uLnTx/>
                <a:uFillTx/>
                <a:latin typeface="OPPOSans B"/>
                <a:ea typeface="OPPOSans B"/>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r>
              <a:rPr lang="en-US" altLang="zh-CN" dirty="0">
                <a:ln w="6350">
                  <a:noFill/>
                </a:ln>
                <a:solidFill>
                  <a:schemeClr val="bg1"/>
                </a:solidFill>
                <a:latin typeface="+mn-lt"/>
                <a:ea typeface="+mn-ea"/>
                <a:cs typeface="+mn-ea"/>
                <a:sym typeface="+mn-lt"/>
              </a:rPr>
              <a:t>02</a:t>
            </a:r>
            <a:endParaRPr lang="zh-CN" altLang="en-US" dirty="0">
              <a:ln w="6350">
                <a:noFill/>
              </a:ln>
              <a:solidFill>
                <a:schemeClr val="bg1"/>
              </a:solidFill>
              <a:latin typeface="+mn-lt"/>
              <a:ea typeface="+mn-ea"/>
              <a:cs typeface="+mn-ea"/>
              <a:sym typeface="+mn-lt"/>
            </a:endParaRPr>
          </a:p>
        </p:txBody>
      </p:sp>
      <p:sp>
        <p:nvSpPr>
          <p:cNvPr id="14" name="">
            <a:extLst>
              <a:ext uri="{FF2B5EF4-FFF2-40B4-BE49-F238E27FC236}">
                <a16:creationId xmlns:a16="http://schemas.microsoft.com/office/drawing/2014/main" id="{B86CA6A1-792D-1BE5-EFD8-0726EA6DA9D5}"/>
              </a:ext>
            </a:extLst>
          </p:cNvPr>
          <p:cNvSpPr txBox="1"/>
          <p:nvPr/>
        </p:nvSpPr>
        <p:spPr>
          <a:xfrm>
            <a:off x="3734568" y="4483421"/>
            <a:ext cx="2038029" cy="449418"/>
          </a:xfrm>
          <a:prstGeom prst="rect">
            <a:avLst/>
          </a:prstGeom>
          <a:noFill/>
        </p:spPr>
        <p:txBody>
          <a:bodyPr wrap="square" lIns="0" tIns="0" rIns="0" bIns="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cs typeface="+mn-ea"/>
                <a:sym typeface="+mn-lt"/>
              </a:rPr>
              <a:t>工作成果展示</a:t>
            </a:r>
          </a:p>
        </p:txBody>
      </p:sp>
      <p:cxnSp>
        <p:nvCxnSpPr>
          <p:cNvPr id="15" name="">
            <a:extLst>
              <a:ext uri="{FF2B5EF4-FFF2-40B4-BE49-F238E27FC236}">
                <a16:creationId xmlns:a16="http://schemas.microsoft.com/office/drawing/2014/main" id="{2A8E8DBD-85FA-B9D2-189F-57228C5C9D00}"/>
              </a:ext>
            </a:extLst>
          </p:cNvPr>
          <p:cNvCxnSpPr>
            <a:cxnSpLocks/>
          </p:cNvCxnSpPr>
          <p:nvPr/>
        </p:nvCxnSpPr>
        <p:spPr>
          <a:xfrm>
            <a:off x="4603681" y="4330549"/>
            <a:ext cx="299803"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
            <a:extLst>
              <a:ext uri="{FF2B5EF4-FFF2-40B4-BE49-F238E27FC236}">
                <a16:creationId xmlns:a16="http://schemas.microsoft.com/office/drawing/2014/main" id="{318F3CE6-DD18-43A3-DEA0-B9FF07FA9B76}"/>
              </a:ext>
            </a:extLst>
          </p:cNvPr>
          <p:cNvSpPr txBox="1"/>
          <p:nvPr/>
        </p:nvSpPr>
        <p:spPr>
          <a:xfrm>
            <a:off x="3734568" y="5058259"/>
            <a:ext cx="2038029"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050">
                <a:latin typeface="+mn-lt"/>
                <a:ea typeface="+mn-ea"/>
                <a:cs typeface="+mn-ea"/>
                <a:sym typeface="+mn-lt"/>
              </a:rPr>
              <a:t>Presentation of work results</a:t>
            </a:r>
            <a:endParaRPr lang="en-US" altLang="zh-CN" sz="1050" dirty="0">
              <a:latin typeface="+mn-lt"/>
              <a:ea typeface="+mn-ea"/>
              <a:cs typeface="+mn-ea"/>
              <a:sym typeface="+mn-lt"/>
            </a:endParaRPr>
          </a:p>
        </p:txBody>
      </p:sp>
      <p:sp>
        <p:nvSpPr>
          <p:cNvPr id="11" name="">
            <a:extLst>
              <a:ext uri="{FF2B5EF4-FFF2-40B4-BE49-F238E27FC236}">
                <a16:creationId xmlns:a16="http://schemas.microsoft.com/office/drawing/2014/main" id="{6A449448-AC81-6999-0B6C-E9340E0709CE}"/>
              </a:ext>
            </a:extLst>
          </p:cNvPr>
          <p:cNvSpPr txBox="1"/>
          <p:nvPr/>
        </p:nvSpPr>
        <p:spPr>
          <a:xfrm>
            <a:off x="6791671" y="3219462"/>
            <a:ext cx="1293495" cy="1057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zh-CN"/>
            </a:defPPr>
            <a:lvl1pPr marR="0" lvl="0" indent="0" algn="ctr" fontAlgn="auto">
              <a:lnSpc>
                <a:spcPct val="100000"/>
              </a:lnSpc>
              <a:spcBef>
                <a:spcPts val="0"/>
              </a:spcBef>
              <a:spcAft>
                <a:spcPts val="0"/>
              </a:spcAft>
              <a:buClrTx/>
              <a:buSzTx/>
              <a:buFontTx/>
              <a:buNone/>
              <a:tabLst/>
              <a:defRPr kumimoji="0" sz="6600" b="1" i="0" u="none" strike="noStrike" cap="none" spc="0" normalizeH="0" baseline="0">
                <a:ln w="6350">
                  <a:solidFill>
                    <a:schemeClr val="bg1"/>
                  </a:solidFill>
                </a:ln>
                <a:solidFill>
                  <a:schemeClr val="tx1">
                    <a:lumMod val="85000"/>
                    <a:lumOff val="15000"/>
                  </a:schemeClr>
                </a:solidFill>
                <a:effectLst/>
                <a:uLnTx/>
                <a:uFillTx/>
                <a:latin typeface="OPPOSans B"/>
                <a:ea typeface="OPPOSans B"/>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r>
              <a:rPr lang="en-US" altLang="zh-CN" dirty="0">
                <a:ln w="6350">
                  <a:noFill/>
                </a:ln>
                <a:solidFill>
                  <a:schemeClr val="bg1"/>
                </a:solidFill>
                <a:latin typeface="+mn-lt"/>
                <a:ea typeface="+mn-ea"/>
                <a:cs typeface="+mn-ea"/>
                <a:sym typeface="+mn-lt"/>
              </a:rPr>
              <a:t>03</a:t>
            </a:r>
            <a:endParaRPr lang="zh-CN" altLang="en-US" dirty="0">
              <a:ln w="6350">
                <a:noFill/>
              </a:ln>
              <a:solidFill>
                <a:schemeClr val="bg1"/>
              </a:solidFill>
              <a:latin typeface="+mn-lt"/>
              <a:ea typeface="+mn-ea"/>
              <a:cs typeface="+mn-ea"/>
              <a:sym typeface="+mn-lt"/>
            </a:endParaRPr>
          </a:p>
        </p:txBody>
      </p:sp>
      <p:sp>
        <p:nvSpPr>
          <p:cNvPr id="16" name="">
            <a:extLst>
              <a:ext uri="{FF2B5EF4-FFF2-40B4-BE49-F238E27FC236}">
                <a16:creationId xmlns:a16="http://schemas.microsoft.com/office/drawing/2014/main" id="{309C0251-1832-1AAD-711F-6525B3B5D14B}"/>
              </a:ext>
            </a:extLst>
          </p:cNvPr>
          <p:cNvSpPr txBox="1"/>
          <p:nvPr/>
        </p:nvSpPr>
        <p:spPr>
          <a:xfrm>
            <a:off x="6419404" y="4483421"/>
            <a:ext cx="2038029" cy="449418"/>
          </a:xfrm>
          <a:prstGeom prst="rect">
            <a:avLst/>
          </a:prstGeom>
          <a:noFill/>
        </p:spPr>
        <p:txBody>
          <a:bodyPr wrap="square" lIns="0" tIns="0" rIns="0" bIns="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cs typeface="+mn-ea"/>
                <a:sym typeface="+mn-lt"/>
              </a:rPr>
              <a:t>存在主要问题</a:t>
            </a:r>
          </a:p>
        </p:txBody>
      </p:sp>
      <p:cxnSp>
        <p:nvCxnSpPr>
          <p:cNvPr id="17" name="">
            <a:extLst>
              <a:ext uri="{FF2B5EF4-FFF2-40B4-BE49-F238E27FC236}">
                <a16:creationId xmlns:a16="http://schemas.microsoft.com/office/drawing/2014/main" id="{2336874F-CD27-0C74-915B-2A125105FE08}"/>
              </a:ext>
            </a:extLst>
          </p:cNvPr>
          <p:cNvCxnSpPr>
            <a:cxnSpLocks/>
          </p:cNvCxnSpPr>
          <p:nvPr/>
        </p:nvCxnSpPr>
        <p:spPr>
          <a:xfrm>
            <a:off x="7288517" y="4330549"/>
            <a:ext cx="299803"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
            <a:extLst>
              <a:ext uri="{FF2B5EF4-FFF2-40B4-BE49-F238E27FC236}">
                <a16:creationId xmlns:a16="http://schemas.microsoft.com/office/drawing/2014/main" id="{9C46DAB6-7B09-03D7-F25D-6B393C351894}"/>
              </a:ext>
            </a:extLst>
          </p:cNvPr>
          <p:cNvSpPr txBox="1"/>
          <p:nvPr/>
        </p:nvSpPr>
        <p:spPr>
          <a:xfrm>
            <a:off x="6419404" y="5062106"/>
            <a:ext cx="203802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000">
                <a:latin typeface="+mn-lt"/>
                <a:ea typeface="+mn-ea"/>
                <a:cs typeface="+mn-ea"/>
                <a:sym typeface="+mn-lt"/>
              </a:rPr>
              <a:t>Major problems</a:t>
            </a:r>
            <a:endParaRPr lang="en-US" altLang="zh-CN" sz="1000" dirty="0">
              <a:latin typeface="+mn-lt"/>
              <a:ea typeface="+mn-ea"/>
              <a:cs typeface="+mn-ea"/>
              <a:sym typeface="+mn-lt"/>
            </a:endParaRPr>
          </a:p>
        </p:txBody>
      </p:sp>
      <p:sp>
        <p:nvSpPr>
          <p:cNvPr id="12" name="">
            <a:extLst>
              <a:ext uri="{FF2B5EF4-FFF2-40B4-BE49-F238E27FC236}">
                <a16:creationId xmlns:a16="http://schemas.microsoft.com/office/drawing/2014/main" id="{30DFB321-80B3-FB42-75DD-C9952AF51151}"/>
              </a:ext>
            </a:extLst>
          </p:cNvPr>
          <p:cNvSpPr txBox="1"/>
          <p:nvPr/>
        </p:nvSpPr>
        <p:spPr>
          <a:xfrm>
            <a:off x="9476508" y="3219462"/>
            <a:ext cx="1293495" cy="10577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zh-CN"/>
            </a:defPPr>
            <a:lvl1pPr marR="0" lvl="0" indent="0" algn="ctr" fontAlgn="auto">
              <a:lnSpc>
                <a:spcPct val="100000"/>
              </a:lnSpc>
              <a:spcBef>
                <a:spcPts val="0"/>
              </a:spcBef>
              <a:spcAft>
                <a:spcPts val="0"/>
              </a:spcAft>
              <a:buClrTx/>
              <a:buSzTx/>
              <a:buFontTx/>
              <a:buNone/>
              <a:tabLst/>
              <a:defRPr kumimoji="0" sz="6600" b="1" i="0" u="none" strike="noStrike" cap="none" spc="0" normalizeH="0" baseline="0">
                <a:ln w="6350">
                  <a:solidFill>
                    <a:schemeClr val="bg1"/>
                  </a:solidFill>
                </a:ln>
                <a:solidFill>
                  <a:schemeClr val="tx1">
                    <a:lumMod val="85000"/>
                    <a:lumOff val="15000"/>
                  </a:schemeClr>
                </a:solidFill>
                <a:effectLst/>
                <a:uLnTx/>
                <a:uFillTx/>
                <a:latin typeface="OPPOSans B"/>
                <a:ea typeface="OPPOSans B"/>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r>
              <a:rPr lang="en-US" altLang="zh-CN" dirty="0">
                <a:ln w="6350">
                  <a:noFill/>
                </a:ln>
                <a:solidFill>
                  <a:schemeClr val="bg1"/>
                </a:solidFill>
                <a:latin typeface="+mn-lt"/>
                <a:ea typeface="+mn-ea"/>
                <a:cs typeface="+mn-ea"/>
                <a:sym typeface="+mn-lt"/>
              </a:rPr>
              <a:t>04</a:t>
            </a:r>
            <a:endParaRPr lang="zh-CN" altLang="en-US" dirty="0">
              <a:ln w="6350">
                <a:noFill/>
              </a:ln>
              <a:solidFill>
                <a:schemeClr val="bg1"/>
              </a:solidFill>
              <a:latin typeface="+mn-lt"/>
              <a:ea typeface="+mn-ea"/>
              <a:cs typeface="+mn-ea"/>
              <a:sym typeface="+mn-lt"/>
            </a:endParaRPr>
          </a:p>
        </p:txBody>
      </p:sp>
      <p:sp>
        <p:nvSpPr>
          <p:cNvPr id="18" name="">
            <a:extLst>
              <a:ext uri="{FF2B5EF4-FFF2-40B4-BE49-F238E27FC236}">
                <a16:creationId xmlns:a16="http://schemas.microsoft.com/office/drawing/2014/main" id="{8D3C131E-0E55-C1B8-FFC1-D0C37D3208F8}"/>
              </a:ext>
            </a:extLst>
          </p:cNvPr>
          <p:cNvSpPr txBox="1"/>
          <p:nvPr/>
        </p:nvSpPr>
        <p:spPr>
          <a:xfrm>
            <a:off x="9104241" y="4483421"/>
            <a:ext cx="2038029" cy="449418"/>
          </a:xfrm>
          <a:prstGeom prst="rect">
            <a:avLst/>
          </a:prstGeom>
          <a:noFill/>
        </p:spPr>
        <p:txBody>
          <a:bodyPr wrap="square" lIns="0" tIns="0" rIns="0" bIns="0">
            <a:spAutoFit/>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bg1"/>
                </a:solidFill>
                <a:effectLst/>
                <a:uLnTx/>
                <a:uFillTx/>
                <a:cs typeface="+mn-ea"/>
                <a:sym typeface="+mn-lt"/>
              </a:rPr>
              <a:t>明年工作计划</a:t>
            </a:r>
          </a:p>
        </p:txBody>
      </p:sp>
      <p:cxnSp>
        <p:nvCxnSpPr>
          <p:cNvPr id="19" name="">
            <a:extLst>
              <a:ext uri="{FF2B5EF4-FFF2-40B4-BE49-F238E27FC236}">
                <a16:creationId xmlns:a16="http://schemas.microsoft.com/office/drawing/2014/main" id="{FBDD1C9A-3B02-5B44-5273-9C2C89A824CF}"/>
              </a:ext>
            </a:extLst>
          </p:cNvPr>
          <p:cNvCxnSpPr>
            <a:cxnSpLocks/>
          </p:cNvCxnSpPr>
          <p:nvPr/>
        </p:nvCxnSpPr>
        <p:spPr>
          <a:xfrm>
            <a:off x="9973354" y="4330549"/>
            <a:ext cx="299803" cy="0"/>
          </a:xfrm>
          <a:prstGeom prst="line">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
            <a:extLst>
              <a:ext uri="{FF2B5EF4-FFF2-40B4-BE49-F238E27FC236}">
                <a16:creationId xmlns:a16="http://schemas.microsoft.com/office/drawing/2014/main" id="{83DAF621-17E0-2DDA-7B99-DDF8F70DDF9F}"/>
              </a:ext>
            </a:extLst>
          </p:cNvPr>
          <p:cNvSpPr txBox="1"/>
          <p:nvPr/>
        </p:nvSpPr>
        <p:spPr>
          <a:xfrm>
            <a:off x="9104241" y="5058259"/>
            <a:ext cx="2038029"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050" dirty="0">
                <a:latin typeface="+mn-lt"/>
                <a:ea typeface="+mn-ea"/>
                <a:cs typeface="+mn-ea"/>
                <a:sym typeface="+mn-lt"/>
              </a:rPr>
              <a:t>Work Plan for next year</a:t>
            </a:r>
          </a:p>
        </p:txBody>
      </p:sp>
      <p:sp>
        <p:nvSpPr>
          <p:cNvPr id="33" name="">
            <a:extLst>
              <a:ext uri="{FF2B5EF4-FFF2-40B4-BE49-F238E27FC236}">
                <a16:creationId xmlns:a16="http://schemas.microsoft.com/office/drawing/2014/main" id="{F62B962E-81DD-1333-BD35-599C97CB61B0}"/>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963151838"/>
      </p:ext>
    </p:extLst>
  </p:cSld>
  <p:clrMapOvr>
    <a:masterClrMapping/>
  </p:clrMapOvr>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
            <a:extLst>
              <a:ext uri="{FF2B5EF4-FFF2-40B4-BE49-F238E27FC236}">
                <a16:creationId xmlns:a16="http://schemas.microsoft.com/office/drawing/2014/main" id="{23C34D65-4E55-1DAE-FAC3-DCFBD94DDF00}"/>
              </a:ext>
            </a:extLst>
          </p:cNvPr>
          <p:cNvSpPr/>
          <p:nvPr/>
        </p:nvSpPr>
        <p:spPr>
          <a:xfrm>
            <a:off x="10242554" y="0"/>
            <a:ext cx="1949447" cy="1752600"/>
          </a:xfrm>
          <a:custGeom>
            <a:avLst/>
            <a:gdLst>
              <a:gd name="connsiteX0" fmla="*/ 49257 w 1949447"/>
              <a:gd name="connsiteY0" fmla="*/ 0 h 1752600"/>
              <a:gd name="connsiteX1" fmla="*/ 1949447 w 1949447"/>
              <a:gd name="connsiteY1" fmla="*/ 0 h 1752600"/>
              <a:gd name="connsiteX2" fmla="*/ 1949447 w 1949447"/>
              <a:gd name="connsiteY2" fmla="*/ 1634889 h 1752600"/>
              <a:gd name="connsiteX3" fmla="*/ 1931954 w 1949447"/>
              <a:gd name="connsiteY3" fmla="*/ 1643316 h 1752600"/>
              <a:gd name="connsiteX4" fmla="*/ 1390650 w 1949447"/>
              <a:gd name="connsiteY4" fmla="*/ 1752600 h 1752600"/>
              <a:gd name="connsiteX5" fmla="*/ 0 w 1949447"/>
              <a:gd name="connsiteY5" fmla="*/ 361950 h 1752600"/>
              <a:gd name="connsiteX6" fmla="*/ 28253 w 1949447"/>
              <a:gd name="connsiteY6" fmla="*/ 81686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9447" h="1752600">
                <a:moveTo>
                  <a:pt x="49257" y="0"/>
                </a:moveTo>
                <a:lnTo>
                  <a:pt x="1949447" y="0"/>
                </a:lnTo>
                <a:lnTo>
                  <a:pt x="1949447" y="1634889"/>
                </a:lnTo>
                <a:lnTo>
                  <a:pt x="1931954" y="1643316"/>
                </a:lnTo>
                <a:cubicBezTo>
                  <a:pt x="1765579" y="1713687"/>
                  <a:pt x="1582659" y="1752600"/>
                  <a:pt x="1390650" y="1752600"/>
                </a:cubicBezTo>
                <a:cubicBezTo>
                  <a:pt x="622615" y="1752600"/>
                  <a:pt x="0" y="1129985"/>
                  <a:pt x="0" y="361950"/>
                </a:cubicBezTo>
                <a:cubicBezTo>
                  <a:pt x="0" y="265946"/>
                  <a:pt x="9728" y="172214"/>
                  <a:pt x="28253" y="81686"/>
                </a:cubicBezTo>
                <a:close/>
              </a:path>
            </a:pathLst>
          </a:custGeom>
          <a:gradFill flip="none" rotWithShape="1">
            <a:gsLst>
              <a:gs pos="31000">
                <a:schemeClr val="accent1">
                  <a:alpha val="0"/>
                </a:schemeClr>
              </a:gs>
              <a:gs pos="100000">
                <a:schemeClr val="accent1">
                  <a:alpha val="73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7" name="">
            <a:extLst>
              <a:ext uri="{FF2B5EF4-FFF2-40B4-BE49-F238E27FC236}">
                <a16:creationId xmlns:a16="http://schemas.microsoft.com/office/drawing/2014/main" id="{796EB228-C0C2-4815-86DA-0CF1DDA1EDA5}"/>
              </a:ext>
            </a:extLst>
          </p:cNvPr>
          <p:cNvSpPr/>
          <p:nvPr/>
        </p:nvSpPr>
        <p:spPr>
          <a:xfrm>
            <a:off x="7461253" y="1"/>
            <a:ext cx="1663706" cy="977897"/>
          </a:xfrm>
          <a:custGeom>
            <a:avLst/>
            <a:gdLst>
              <a:gd name="connsiteX0" fmla="*/ 14723 w 1663706"/>
              <a:gd name="connsiteY0" fmla="*/ 0 h 977897"/>
              <a:gd name="connsiteX1" fmla="*/ 1648984 w 1663706"/>
              <a:gd name="connsiteY1" fmla="*/ 0 h 977897"/>
              <a:gd name="connsiteX2" fmla="*/ 1663706 w 1663706"/>
              <a:gd name="connsiteY2" fmla="*/ 146044 h 977897"/>
              <a:gd name="connsiteX3" fmla="*/ 831853 w 1663706"/>
              <a:gd name="connsiteY3" fmla="*/ 977897 h 977897"/>
              <a:gd name="connsiteX4" fmla="*/ 0 w 1663706"/>
              <a:gd name="connsiteY4" fmla="*/ 146044 h 97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6" h="977897">
                <a:moveTo>
                  <a:pt x="14723" y="0"/>
                </a:moveTo>
                <a:lnTo>
                  <a:pt x="1648984" y="0"/>
                </a:lnTo>
                <a:lnTo>
                  <a:pt x="1663706" y="146044"/>
                </a:lnTo>
                <a:cubicBezTo>
                  <a:pt x="1663706" y="605464"/>
                  <a:pt x="1291273" y="977897"/>
                  <a:pt x="831853" y="977897"/>
                </a:cubicBezTo>
                <a:cubicBezTo>
                  <a:pt x="372433" y="977897"/>
                  <a:pt x="0" y="605464"/>
                  <a:pt x="0" y="146044"/>
                </a:cubicBezTo>
                <a:close/>
              </a:path>
            </a:pathLst>
          </a:custGeom>
          <a:gradFill flip="none" rotWithShape="1">
            <a:gsLst>
              <a:gs pos="62000">
                <a:schemeClr val="accent2">
                  <a:alpha val="0"/>
                </a:schemeClr>
              </a:gs>
              <a:gs pos="100000">
                <a:schemeClr val="accent2">
                  <a:alpha val="3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5" name="">
            <a:extLst>
              <a:ext uri="{FF2B5EF4-FFF2-40B4-BE49-F238E27FC236}">
                <a16:creationId xmlns:a16="http://schemas.microsoft.com/office/drawing/2014/main" id="{0058F385-B869-DFF9-79F9-8765C98676A2}"/>
              </a:ext>
            </a:extLst>
          </p:cNvPr>
          <p:cNvSpPr/>
          <p:nvPr/>
        </p:nvSpPr>
        <p:spPr>
          <a:xfrm>
            <a:off x="1" y="902922"/>
            <a:ext cx="5046491" cy="5806464"/>
          </a:xfrm>
          <a:custGeom>
            <a:avLst/>
            <a:gdLst>
              <a:gd name="connsiteX0" fmla="*/ 2143259 w 5046491"/>
              <a:gd name="connsiteY0" fmla="*/ 0 h 5806464"/>
              <a:gd name="connsiteX1" fmla="*/ 5046491 w 5046491"/>
              <a:gd name="connsiteY1" fmla="*/ 2903232 h 5806464"/>
              <a:gd name="connsiteX2" fmla="*/ 2143259 w 5046491"/>
              <a:gd name="connsiteY2" fmla="*/ 5806464 h 5806464"/>
              <a:gd name="connsiteX3" fmla="*/ 90364 w 5046491"/>
              <a:gd name="connsiteY3" fmla="*/ 4956127 h 5806464"/>
              <a:gd name="connsiteX4" fmla="*/ 0 w 5046491"/>
              <a:gd name="connsiteY4" fmla="*/ 4856702 h 5806464"/>
              <a:gd name="connsiteX5" fmla="*/ 0 w 5046491"/>
              <a:gd name="connsiteY5" fmla="*/ 949762 h 5806464"/>
              <a:gd name="connsiteX6" fmla="*/ 90364 w 5046491"/>
              <a:gd name="connsiteY6" fmla="*/ 850337 h 5806464"/>
              <a:gd name="connsiteX7" fmla="*/ 2143259 w 5046491"/>
              <a:gd name="connsiteY7" fmla="*/ 0 h 580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46491" h="5806464">
                <a:moveTo>
                  <a:pt x="2143259" y="0"/>
                </a:moveTo>
                <a:cubicBezTo>
                  <a:pt x="3746670" y="0"/>
                  <a:pt x="5046491" y="1299821"/>
                  <a:pt x="5046491" y="2903232"/>
                </a:cubicBezTo>
                <a:cubicBezTo>
                  <a:pt x="5046491" y="4506643"/>
                  <a:pt x="3746670" y="5806464"/>
                  <a:pt x="2143259" y="5806464"/>
                </a:cubicBezTo>
                <a:cubicBezTo>
                  <a:pt x="1341554" y="5806464"/>
                  <a:pt x="615746" y="5481509"/>
                  <a:pt x="90364" y="4956127"/>
                </a:cubicBezTo>
                <a:lnTo>
                  <a:pt x="0" y="4856702"/>
                </a:lnTo>
                <a:lnTo>
                  <a:pt x="0" y="949762"/>
                </a:lnTo>
                <a:lnTo>
                  <a:pt x="90364" y="850337"/>
                </a:lnTo>
                <a:cubicBezTo>
                  <a:pt x="615746" y="324955"/>
                  <a:pt x="1341554" y="0"/>
                  <a:pt x="2143259" y="0"/>
                </a:cubicBezTo>
                <a:close/>
              </a:path>
            </a:pathLst>
          </a:custGeom>
          <a:gradFill flip="none" rotWithShape="1">
            <a:gsLst>
              <a:gs pos="40000">
                <a:schemeClr val="accent2">
                  <a:alpha val="0"/>
                </a:schemeClr>
              </a:gs>
              <a:gs pos="100000">
                <a:schemeClr val="accent2">
                  <a:alpha val="4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7" name="">
            <a:extLst>
              <a:ext uri="{FF2B5EF4-FFF2-40B4-BE49-F238E27FC236}">
                <a16:creationId xmlns:a16="http://schemas.microsoft.com/office/drawing/2014/main" id="{A52A60D5-C521-DAF4-2BF9-86DD7A4F97B0}"/>
              </a:ext>
            </a:extLst>
          </p:cNvPr>
          <p:cNvSpPr/>
          <p:nvPr/>
        </p:nvSpPr>
        <p:spPr>
          <a:xfrm>
            <a:off x="0" y="146044"/>
            <a:ext cx="1767196" cy="2781300"/>
          </a:xfrm>
          <a:custGeom>
            <a:avLst/>
            <a:gdLst>
              <a:gd name="connsiteX0" fmla="*/ 376546 w 1767196"/>
              <a:gd name="connsiteY0" fmla="*/ 0 h 2781300"/>
              <a:gd name="connsiteX1" fmla="*/ 1767196 w 1767196"/>
              <a:gd name="connsiteY1" fmla="*/ 1390650 h 2781300"/>
              <a:gd name="connsiteX2" fmla="*/ 376546 w 1767196"/>
              <a:gd name="connsiteY2" fmla="*/ 2781300 h 2781300"/>
              <a:gd name="connsiteX3" fmla="*/ 96282 w 1767196"/>
              <a:gd name="connsiteY3" fmla="*/ 2753047 h 2781300"/>
              <a:gd name="connsiteX4" fmla="*/ 0 w 1767196"/>
              <a:gd name="connsiteY4" fmla="*/ 2728291 h 2781300"/>
              <a:gd name="connsiteX5" fmla="*/ 0 w 1767196"/>
              <a:gd name="connsiteY5" fmla="*/ 53010 h 2781300"/>
              <a:gd name="connsiteX6" fmla="*/ 96282 w 1767196"/>
              <a:gd name="connsiteY6" fmla="*/ 28253 h 2781300"/>
              <a:gd name="connsiteX7" fmla="*/ 376546 w 1767196"/>
              <a:gd name="connsiteY7" fmla="*/ 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7196" h="2781300">
                <a:moveTo>
                  <a:pt x="376546" y="0"/>
                </a:moveTo>
                <a:cubicBezTo>
                  <a:pt x="1144581" y="0"/>
                  <a:pt x="1767196" y="622615"/>
                  <a:pt x="1767196" y="1390650"/>
                </a:cubicBezTo>
                <a:cubicBezTo>
                  <a:pt x="1767196" y="2158685"/>
                  <a:pt x="1144581" y="2781300"/>
                  <a:pt x="376546" y="2781300"/>
                </a:cubicBezTo>
                <a:cubicBezTo>
                  <a:pt x="280542" y="2781300"/>
                  <a:pt x="186810" y="2771572"/>
                  <a:pt x="96282" y="2753047"/>
                </a:cubicBezTo>
                <a:lnTo>
                  <a:pt x="0" y="2728291"/>
                </a:lnTo>
                <a:lnTo>
                  <a:pt x="0" y="53010"/>
                </a:lnTo>
                <a:lnTo>
                  <a:pt x="96282" y="28253"/>
                </a:lnTo>
                <a:cubicBezTo>
                  <a:pt x="186810" y="9729"/>
                  <a:pt x="280542" y="0"/>
                  <a:pt x="376546" y="0"/>
                </a:cubicBezTo>
                <a:close/>
              </a:path>
            </a:pathLst>
          </a:custGeom>
          <a:gradFill flip="none" rotWithShape="1">
            <a:gsLst>
              <a:gs pos="31000">
                <a:schemeClr val="accent1">
                  <a:alpha val="0"/>
                </a:schemeClr>
              </a:gs>
              <a:gs pos="100000">
                <a:schemeClr val="accent1">
                  <a:alpha val="37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1" name="">
            <a:extLst>
              <a:ext uri="{FF2B5EF4-FFF2-40B4-BE49-F238E27FC236}">
                <a16:creationId xmlns:a16="http://schemas.microsoft.com/office/drawing/2014/main" id="{8951D866-921A-71F3-CE66-DDD82FCD31F7}"/>
              </a:ext>
            </a:extLst>
          </p:cNvPr>
          <p:cNvSpPr/>
          <p:nvPr/>
        </p:nvSpPr>
        <p:spPr>
          <a:xfrm>
            <a:off x="8758094" y="2741104"/>
            <a:ext cx="3433906" cy="4116896"/>
          </a:xfrm>
          <a:custGeom>
            <a:avLst/>
            <a:gdLst>
              <a:gd name="connsiteX0" fmla="*/ 2095500 w 3433906"/>
              <a:gd name="connsiteY0" fmla="*/ 0 h 4116896"/>
              <a:gd name="connsiteX1" fmla="*/ 3428433 w 3433906"/>
              <a:gd name="connsiteY1" fmla="*/ 478510 h 4116896"/>
              <a:gd name="connsiteX2" fmla="*/ 3433906 w 3433906"/>
              <a:gd name="connsiteY2" fmla="*/ 483485 h 4116896"/>
              <a:gd name="connsiteX3" fmla="*/ 3433906 w 3433906"/>
              <a:gd name="connsiteY3" fmla="*/ 3707515 h 4116896"/>
              <a:gd name="connsiteX4" fmla="*/ 3428433 w 3433906"/>
              <a:gd name="connsiteY4" fmla="*/ 3712490 h 4116896"/>
              <a:gd name="connsiteX5" fmla="*/ 2718638 w 3433906"/>
              <a:gd name="connsiteY5" fmla="*/ 4096791 h 4116896"/>
              <a:gd name="connsiteX6" fmla="*/ 2640444 w 3433906"/>
              <a:gd name="connsiteY6" fmla="*/ 4116896 h 4116896"/>
              <a:gd name="connsiteX7" fmla="*/ 1550555 w 3433906"/>
              <a:gd name="connsiteY7" fmla="*/ 4116896 h 4116896"/>
              <a:gd name="connsiteX8" fmla="*/ 1472362 w 3433906"/>
              <a:gd name="connsiteY8" fmla="*/ 4096791 h 4116896"/>
              <a:gd name="connsiteX9" fmla="*/ 0 w 3433906"/>
              <a:gd name="connsiteY9" fmla="*/ 2095500 h 4116896"/>
              <a:gd name="connsiteX10" fmla="*/ 2095500 w 3433906"/>
              <a:gd name="connsiteY10" fmla="*/ 0 h 4116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33906" h="4116896">
                <a:moveTo>
                  <a:pt x="2095500" y="0"/>
                </a:moveTo>
                <a:cubicBezTo>
                  <a:pt x="2601824" y="0"/>
                  <a:pt x="3066207" y="179575"/>
                  <a:pt x="3428433" y="478510"/>
                </a:cubicBezTo>
                <a:lnTo>
                  <a:pt x="3433906" y="483485"/>
                </a:lnTo>
                <a:lnTo>
                  <a:pt x="3433906" y="3707515"/>
                </a:lnTo>
                <a:lnTo>
                  <a:pt x="3428433" y="3712490"/>
                </a:lnTo>
                <a:cubicBezTo>
                  <a:pt x="3221446" y="3883310"/>
                  <a:pt x="2981103" y="4015156"/>
                  <a:pt x="2718638" y="4096791"/>
                </a:cubicBezTo>
                <a:lnTo>
                  <a:pt x="2640444" y="4116896"/>
                </a:lnTo>
                <a:lnTo>
                  <a:pt x="1550555" y="4116896"/>
                </a:lnTo>
                <a:lnTo>
                  <a:pt x="1472362" y="4096791"/>
                </a:lnTo>
                <a:cubicBezTo>
                  <a:pt x="619350" y="3831476"/>
                  <a:pt x="0" y="3035817"/>
                  <a:pt x="0" y="2095500"/>
                </a:cubicBezTo>
                <a:cubicBezTo>
                  <a:pt x="0" y="938187"/>
                  <a:pt x="938187" y="0"/>
                  <a:pt x="2095500" y="0"/>
                </a:cubicBezTo>
                <a:close/>
              </a:path>
            </a:pathLst>
          </a:custGeom>
          <a:gradFill flip="none" rotWithShape="1">
            <a:gsLst>
              <a:gs pos="31000">
                <a:schemeClr val="accent1">
                  <a:alpha val="0"/>
                </a:schemeClr>
              </a:gs>
              <a:gs pos="100000">
                <a:schemeClr val="accent1">
                  <a:alpha val="43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3" name="">
            <a:extLst>
              <a:ext uri="{FF2B5EF4-FFF2-40B4-BE49-F238E27FC236}">
                <a16:creationId xmlns:a16="http://schemas.microsoft.com/office/drawing/2014/main" id="{5B1CAC7A-274A-3991-8CDA-A0F6D51AA8D6}"/>
              </a:ext>
            </a:extLst>
          </p:cNvPr>
          <p:cNvSpPr/>
          <p:nvPr/>
        </p:nvSpPr>
        <p:spPr>
          <a:xfrm>
            <a:off x="11703213" y="2495123"/>
            <a:ext cx="488787" cy="1215225"/>
          </a:xfrm>
          <a:custGeom>
            <a:avLst/>
            <a:gdLst>
              <a:gd name="connsiteX0" fmla="*/ 488787 w 488787"/>
              <a:gd name="connsiteY0" fmla="*/ 0 h 1215225"/>
              <a:gd name="connsiteX1" fmla="*/ 488787 w 488787"/>
              <a:gd name="connsiteY1" fmla="*/ 1215225 h 1215225"/>
              <a:gd name="connsiteX2" fmla="*/ 380464 w 488787"/>
              <a:gd name="connsiteY2" fmla="*/ 1181599 h 1215225"/>
              <a:gd name="connsiteX3" fmla="*/ 0 w 488787"/>
              <a:gd name="connsiteY3" fmla="*/ 607612 h 1215225"/>
              <a:gd name="connsiteX4" fmla="*/ 380464 w 488787"/>
              <a:gd name="connsiteY4" fmla="*/ 33625 h 1215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787" h="1215225">
                <a:moveTo>
                  <a:pt x="488787" y="0"/>
                </a:moveTo>
                <a:lnTo>
                  <a:pt x="488787" y="1215225"/>
                </a:lnTo>
                <a:lnTo>
                  <a:pt x="380464" y="1181599"/>
                </a:lnTo>
                <a:cubicBezTo>
                  <a:pt x="156881" y="1087032"/>
                  <a:pt x="0" y="865643"/>
                  <a:pt x="0" y="607612"/>
                </a:cubicBezTo>
                <a:cubicBezTo>
                  <a:pt x="0" y="349581"/>
                  <a:pt x="156881" y="128193"/>
                  <a:pt x="380464" y="33625"/>
                </a:cubicBezTo>
                <a:close/>
              </a:path>
            </a:pathLst>
          </a:custGeom>
          <a:gradFill flip="none" rotWithShape="1">
            <a:gsLst>
              <a:gs pos="62000">
                <a:schemeClr val="accent2">
                  <a:alpha val="0"/>
                </a:schemeClr>
              </a:gs>
              <a:gs pos="100000">
                <a:schemeClr val="accent2">
                  <a:alpha val="3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3" name="">
            <a:extLst>
              <a:ext uri="{FF2B5EF4-FFF2-40B4-BE49-F238E27FC236}">
                <a16:creationId xmlns:a16="http://schemas.microsoft.com/office/drawing/2014/main" id="{00AC86D5-3542-D997-1AFD-EA11D484C284}"/>
              </a:ext>
            </a:extLst>
          </p:cNvPr>
          <p:cNvSpPr/>
          <p:nvPr/>
        </p:nvSpPr>
        <p:spPr>
          <a:xfrm>
            <a:off x="8175637" y="5590538"/>
            <a:ext cx="2096776" cy="1267463"/>
          </a:xfrm>
          <a:custGeom>
            <a:avLst/>
            <a:gdLst>
              <a:gd name="connsiteX0" fmla="*/ 1048388 w 2096776"/>
              <a:gd name="connsiteY0" fmla="*/ 0 h 1267463"/>
              <a:gd name="connsiteX1" fmla="*/ 2096776 w 2096776"/>
              <a:gd name="connsiteY1" fmla="*/ 1048388 h 1267463"/>
              <a:gd name="connsiteX2" fmla="*/ 2075476 w 2096776"/>
              <a:gd name="connsiteY2" fmla="*/ 1259675 h 1267463"/>
              <a:gd name="connsiteX3" fmla="*/ 2073059 w 2096776"/>
              <a:gd name="connsiteY3" fmla="*/ 1267463 h 1267463"/>
              <a:gd name="connsiteX4" fmla="*/ 23717 w 2096776"/>
              <a:gd name="connsiteY4" fmla="*/ 1267463 h 1267463"/>
              <a:gd name="connsiteX5" fmla="*/ 21300 w 2096776"/>
              <a:gd name="connsiteY5" fmla="*/ 1259675 h 1267463"/>
              <a:gd name="connsiteX6" fmla="*/ 0 w 2096776"/>
              <a:gd name="connsiteY6" fmla="*/ 1048388 h 1267463"/>
              <a:gd name="connsiteX7" fmla="*/ 1048388 w 2096776"/>
              <a:gd name="connsiteY7" fmla="*/ 0 h 126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776" h="1267463">
                <a:moveTo>
                  <a:pt x="1048388" y="0"/>
                </a:moveTo>
                <a:cubicBezTo>
                  <a:pt x="1627397" y="0"/>
                  <a:pt x="2096776" y="469379"/>
                  <a:pt x="2096776" y="1048388"/>
                </a:cubicBezTo>
                <a:cubicBezTo>
                  <a:pt x="2096776" y="1120764"/>
                  <a:pt x="2089442" y="1191428"/>
                  <a:pt x="2075476" y="1259675"/>
                </a:cubicBezTo>
                <a:lnTo>
                  <a:pt x="2073059" y="1267463"/>
                </a:lnTo>
                <a:lnTo>
                  <a:pt x="23717" y="1267463"/>
                </a:lnTo>
                <a:lnTo>
                  <a:pt x="21300" y="1259675"/>
                </a:lnTo>
                <a:cubicBezTo>
                  <a:pt x="7334" y="1191428"/>
                  <a:pt x="0" y="1120764"/>
                  <a:pt x="0" y="1048388"/>
                </a:cubicBezTo>
                <a:cubicBezTo>
                  <a:pt x="0" y="469379"/>
                  <a:pt x="469379" y="0"/>
                  <a:pt x="1048388" y="0"/>
                </a:cubicBezTo>
                <a:close/>
              </a:path>
            </a:pathLst>
          </a:custGeom>
          <a:gradFill flip="none" rotWithShape="1">
            <a:gsLst>
              <a:gs pos="31000">
                <a:schemeClr val="accent1">
                  <a:alpha val="0"/>
                </a:schemeClr>
              </a:gs>
              <a:gs pos="100000">
                <a:schemeClr val="accent1">
                  <a:alpha val="73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1" name="">
            <a:extLst>
              <a:ext uri="{FF2B5EF4-FFF2-40B4-BE49-F238E27FC236}">
                <a16:creationId xmlns:a16="http://schemas.microsoft.com/office/drawing/2014/main" id="{F2DEEC2C-F057-BCC9-B47B-7B3130D258C0}"/>
              </a:ext>
            </a:extLst>
          </p:cNvPr>
          <p:cNvSpPr/>
          <p:nvPr/>
        </p:nvSpPr>
        <p:spPr>
          <a:xfrm>
            <a:off x="3465900" y="5334130"/>
            <a:ext cx="2096777" cy="1523870"/>
          </a:xfrm>
          <a:custGeom>
            <a:avLst/>
            <a:gdLst>
              <a:gd name="connsiteX0" fmla="*/ 1048388 w 2096777"/>
              <a:gd name="connsiteY0" fmla="*/ 0 h 1523870"/>
              <a:gd name="connsiteX1" fmla="*/ 2096777 w 2096777"/>
              <a:gd name="connsiteY1" fmla="*/ 1048388 h 1523870"/>
              <a:gd name="connsiteX2" fmla="*/ 2014389 w 2096777"/>
              <a:gd name="connsiteY2" fmla="*/ 1456468 h 1523870"/>
              <a:gd name="connsiteX3" fmla="*/ 1977804 w 2096777"/>
              <a:gd name="connsiteY3" fmla="*/ 1523870 h 1523870"/>
              <a:gd name="connsiteX4" fmla="*/ 118972 w 2096777"/>
              <a:gd name="connsiteY4" fmla="*/ 1523870 h 1523870"/>
              <a:gd name="connsiteX5" fmla="*/ 82388 w 2096777"/>
              <a:gd name="connsiteY5" fmla="*/ 1456468 h 1523870"/>
              <a:gd name="connsiteX6" fmla="*/ 0 w 2096777"/>
              <a:gd name="connsiteY6" fmla="*/ 1048388 h 1523870"/>
              <a:gd name="connsiteX7" fmla="*/ 1048388 w 2096777"/>
              <a:gd name="connsiteY7" fmla="*/ 0 h 1523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777" h="1523870">
                <a:moveTo>
                  <a:pt x="1048388" y="0"/>
                </a:moveTo>
                <a:cubicBezTo>
                  <a:pt x="1627397" y="0"/>
                  <a:pt x="2096777" y="469379"/>
                  <a:pt x="2096777" y="1048388"/>
                </a:cubicBezTo>
                <a:cubicBezTo>
                  <a:pt x="2096777" y="1193140"/>
                  <a:pt x="2067440" y="1331041"/>
                  <a:pt x="2014389" y="1456468"/>
                </a:cubicBezTo>
                <a:lnTo>
                  <a:pt x="1977804" y="1523870"/>
                </a:lnTo>
                <a:lnTo>
                  <a:pt x="118972" y="1523870"/>
                </a:lnTo>
                <a:lnTo>
                  <a:pt x="82388" y="1456468"/>
                </a:lnTo>
                <a:cubicBezTo>
                  <a:pt x="29336" y="1331041"/>
                  <a:pt x="0" y="1193140"/>
                  <a:pt x="0" y="1048388"/>
                </a:cubicBezTo>
                <a:cubicBezTo>
                  <a:pt x="0" y="469379"/>
                  <a:pt x="469379" y="0"/>
                  <a:pt x="1048388" y="0"/>
                </a:cubicBezTo>
                <a:close/>
              </a:path>
            </a:pathLst>
          </a:custGeom>
          <a:gradFill flip="none" rotWithShape="1">
            <a:gsLst>
              <a:gs pos="62000">
                <a:schemeClr val="accent1">
                  <a:alpha val="0"/>
                </a:schemeClr>
              </a:gs>
              <a:gs pos="100000">
                <a:schemeClr val="accent1">
                  <a:alpha val="2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7" name="">
            <a:extLst>
              <a:ext uri="{FF2B5EF4-FFF2-40B4-BE49-F238E27FC236}">
                <a16:creationId xmlns:a16="http://schemas.microsoft.com/office/drawing/2014/main" id="{877418AD-1911-9910-0681-F3A1170AE347}"/>
              </a:ext>
            </a:extLst>
          </p:cNvPr>
          <p:cNvSpPr/>
          <p:nvPr/>
        </p:nvSpPr>
        <p:spPr>
          <a:xfrm>
            <a:off x="1" y="5864340"/>
            <a:ext cx="754069" cy="993660"/>
          </a:xfrm>
          <a:custGeom>
            <a:avLst/>
            <a:gdLst>
              <a:gd name="connsiteX0" fmla="*/ 0 w 754069"/>
              <a:gd name="connsiteY0" fmla="*/ 0 h 993660"/>
              <a:gd name="connsiteX1" fmla="*/ 18690 w 754069"/>
              <a:gd name="connsiteY1" fmla="*/ 4806 h 993660"/>
              <a:gd name="connsiteX2" fmla="*/ 734020 w 754069"/>
              <a:gd name="connsiteY2" fmla="*/ 794773 h 993660"/>
              <a:gd name="connsiteX3" fmla="*/ 754069 w 754069"/>
              <a:gd name="connsiteY3" fmla="*/ 993660 h 993660"/>
              <a:gd name="connsiteX4" fmla="*/ 0 w 754069"/>
              <a:gd name="connsiteY4" fmla="*/ 993660 h 993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069" h="993660">
                <a:moveTo>
                  <a:pt x="0" y="0"/>
                </a:moveTo>
                <a:lnTo>
                  <a:pt x="18690" y="4806"/>
                </a:lnTo>
                <a:cubicBezTo>
                  <a:pt x="379799" y="117122"/>
                  <a:pt x="657210" y="419412"/>
                  <a:pt x="734020" y="794773"/>
                </a:cubicBezTo>
                <a:lnTo>
                  <a:pt x="754069" y="993660"/>
                </a:lnTo>
                <a:lnTo>
                  <a:pt x="0" y="993660"/>
                </a:lnTo>
                <a:close/>
              </a:path>
            </a:pathLst>
          </a:custGeom>
          <a:gradFill flip="none" rotWithShape="1">
            <a:gsLst>
              <a:gs pos="62000">
                <a:schemeClr val="accent1">
                  <a:alpha val="0"/>
                </a:schemeClr>
              </a:gs>
              <a:gs pos="100000">
                <a:schemeClr val="accent1">
                  <a:alpha val="5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9" name="">
            <a:extLst>
              <a:ext uri="{FF2B5EF4-FFF2-40B4-BE49-F238E27FC236}">
                <a16:creationId xmlns:a16="http://schemas.microsoft.com/office/drawing/2014/main" id="{3FB7E9BC-E56B-E206-046D-7E8E16F6EB4D}"/>
              </a:ext>
            </a:extLst>
          </p:cNvPr>
          <p:cNvSpPr txBox="1"/>
          <p:nvPr/>
        </p:nvSpPr>
        <p:spPr>
          <a:xfrm>
            <a:off x="3598464" y="3901727"/>
            <a:ext cx="4995073"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defRPr sz="4800">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dist"/>
            <a:r>
              <a:rPr lang="en-US" altLang="zh-CN" sz="1200" dirty="0">
                <a:solidFill>
                  <a:schemeClr val="lt1">
                    <a:alpha val="45000"/>
                  </a:schemeClr>
                </a:solidFill>
                <a:latin typeface="+mn-lt"/>
                <a:ea typeface="+mn-ea"/>
                <a:cs typeface="+mn-ea"/>
                <a:sym typeface="+mn-lt"/>
              </a:rPr>
              <a:t>Advertising annual summary report</a:t>
            </a:r>
            <a:endParaRPr lang="zh-CN" altLang="en-US" sz="1200" dirty="0">
              <a:solidFill>
                <a:schemeClr val="lt1">
                  <a:alpha val="45000"/>
                </a:schemeClr>
              </a:solidFill>
              <a:latin typeface="+mn-lt"/>
              <a:ea typeface="+mn-ea"/>
              <a:cs typeface="+mn-ea"/>
              <a:sym typeface="+mn-lt"/>
            </a:endParaRPr>
          </a:p>
        </p:txBody>
      </p:sp>
      <p:sp>
        <p:nvSpPr>
          <p:cNvPr id="24" name="">
            <a:extLst>
              <a:ext uri="{FF2B5EF4-FFF2-40B4-BE49-F238E27FC236}">
                <a16:creationId xmlns:a16="http://schemas.microsoft.com/office/drawing/2014/main" id="{2CF5F836-5E42-B4A5-1D2B-CE215E5DC6D8}"/>
              </a:ext>
            </a:extLst>
          </p:cNvPr>
          <p:cNvSpPr/>
          <p:nvPr/>
        </p:nvSpPr>
        <p:spPr>
          <a:xfrm>
            <a:off x="8092354" y="2221029"/>
            <a:ext cx="564996" cy="564996"/>
          </a:xfrm>
          <a:prstGeom prst="donut">
            <a:avLst>
              <a:gd name="adj" fmla="val 2350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
            <a:extLst>
              <a:ext uri="{FF2B5EF4-FFF2-40B4-BE49-F238E27FC236}">
                <a16:creationId xmlns:a16="http://schemas.microsoft.com/office/drawing/2014/main" id="{44179CBF-DEB6-7975-86A5-0033B86C9B39}"/>
              </a:ext>
            </a:extLst>
          </p:cNvPr>
          <p:cNvSpPr/>
          <p:nvPr/>
        </p:nvSpPr>
        <p:spPr>
          <a:xfrm>
            <a:off x="3315966" y="3274424"/>
            <a:ext cx="564996" cy="564996"/>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
            <a:extLst>
              <a:ext uri="{FF2B5EF4-FFF2-40B4-BE49-F238E27FC236}">
                <a16:creationId xmlns:a16="http://schemas.microsoft.com/office/drawing/2014/main" id="{2CF0B0DF-7575-7FE2-7671-E1BD26C0F7C7}"/>
              </a:ext>
            </a:extLst>
          </p:cNvPr>
          <p:cNvSpPr/>
          <p:nvPr/>
        </p:nvSpPr>
        <p:spPr>
          <a:xfrm rot="5400000">
            <a:off x="3976565" y="4392384"/>
            <a:ext cx="246221" cy="8572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
            <a:extLst>
              <a:ext uri="{FF2B5EF4-FFF2-40B4-BE49-F238E27FC236}">
                <a16:creationId xmlns:a16="http://schemas.microsoft.com/office/drawing/2014/main" id="{B4B9C4E2-6849-9B14-0A9B-F148F64D2E31}"/>
              </a:ext>
            </a:extLst>
          </p:cNvPr>
          <p:cNvSpPr/>
          <p:nvPr/>
        </p:nvSpPr>
        <p:spPr>
          <a:xfrm>
            <a:off x="4161906" y="4312136"/>
            <a:ext cx="1982345"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r>
              <a:rPr lang="zh-CN" altLang="en-US" sz="1600" dirty="0">
                <a:solidFill>
                  <a:schemeClr val="bg1"/>
                </a:solidFill>
                <a:cs typeface="+mn-ea"/>
                <a:sym typeface="+mn-lt"/>
              </a:rPr>
              <a:t>汇报人：</a:t>
            </a:r>
            <a:r>
              <a:rPr lang="en-US" altLang="zh-CN" sz="1600" dirty="0">
                <a:solidFill>
                  <a:schemeClr val="bg1"/>
                </a:solidFill>
                <a:cs typeface="+mn-ea"/>
                <a:sym typeface="+mn-lt"/>
              </a:rPr>
              <a:t>_</a:t>
            </a:r>
            <a:r>
              <a:rPr lang="zh-CN" altLang="en-US" sz="1600" dirty="0">
                <a:solidFill>
                  <a:schemeClr val="bg1"/>
                </a:solidFill>
                <a:cs typeface="+mn-ea"/>
                <a:sym typeface="+mn-lt"/>
              </a:rPr>
              <a:t>卡卡</a:t>
            </a:r>
            <a:r>
              <a:rPr lang="en-US" altLang="zh-CN" sz="1600" dirty="0">
                <a:solidFill>
                  <a:schemeClr val="bg1"/>
                </a:solidFill>
                <a:cs typeface="+mn-ea"/>
                <a:sym typeface="+mn-lt"/>
              </a:rPr>
              <a:t>­­_KK</a:t>
            </a:r>
            <a:endParaRPr lang="zh-CN" altLang="en-US" sz="1600" dirty="0">
              <a:solidFill>
                <a:schemeClr val="bg1"/>
              </a:solidFill>
              <a:cs typeface="+mn-ea"/>
              <a:sym typeface="+mn-lt"/>
            </a:endParaRPr>
          </a:p>
        </p:txBody>
      </p:sp>
      <p:sp>
        <p:nvSpPr>
          <p:cNvPr id="28" name="">
            <a:extLst>
              <a:ext uri="{FF2B5EF4-FFF2-40B4-BE49-F238E27FC236}">
                <a16:creationId xmlns:a16="http://schemas.microsoft.com/office/drawing/2014/main" id="{E44F630C-0B9C-6ADA-B39E-A91DEA853289}"/>
              </a:ext>
            </a:extLst>
          </p:cNvPr>
          <p:cNvSpPr/>
          <p:nvPr/>
        </p:nvSpPr>
        <p:spPr>
          <a:xfrm rot="5400000">
            <a:off x="6425851" y="4392384"/>
            <a:ext cx="246221" cy="8572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
            <a:extLst>
              <a:ext uri="{FF2B5EF4-FFF2-40B4-BE49-F238E27FC236}">
                <a16:creationId xmlns:a16="http://schemas.microsoft.com/office/drawing/2014/main" id="{78F8BC00-E1D2-72F7-83CA-935742EDB60D}"/>
              </a:ext>
            </a:extLst>
          </p:cNvPr>
          <p:cNvSpPr/>
          <p:nvPr/>
        </p:nvSpPr>
        <p:spPr>
          <a:xfrm>
            <a:off x="6611192" y="4312136"/>
            <a:ext cx="1982345"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r>
              <a:rPr lang="zh-CN" altLang="en-US" sz="1600" dirty="0">
                <a:solidFill>
                  <a:schemeClr val="bg1"/>
                </a:solidFill>
                <a:cs typeface="+mn-ea"/>
                <a:sym typeface="+mn-lt"/>
              </a:rPr>
              <a:t>汇报人：设计部</a:t>
            </a:r>
          </a:p>
        </p:txBody>
      </p:sp>
      <p:sp>
        <p:nvSpPr>
          <p:cNvPr id="18" name="">
            <a:extLst>
              <a:ext uri="{FF2B5EF4-FFF2-40B4-BE49-F238E27FC236}">
                <a16:creationId xmlns:a16="http://schemas.microsoft.com/office/drawing/2014/main" id="{92263D3B-FAAF-9351-C8E5-6A16D06EF1FD}"/>
              </a:ext>
            </a:extLst>
          </p:cNvPr>
          <p:cNvSpPr txBox="1"/>
          <p:nvPr/>
        </p:nvSpPr>
        <p:spPr>
          <a:xfrm>
            <a:off x="2268910" y="2364070"/>
            <a:ext cx="7654181"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defRPr sz="6600">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9600" spc="600" dirty="0">
                <a:latin typeface="+mn-lt"/>
                <a:ea typeface="+mn-ea"/>
                <a:cs typeface="+mn-ea"/>
                <a:sym typeface="+mn-lt"/>
              </a:rPr>
              <a:t>感谢观看</a:t>
            </a:r>
          </a:p>
        </p:txBody>
      </p:sp>
      <p:sp>
        <p:nvSpPr>
          <p:cNvPr id="2" name="">
            <a:extLst>
              <a:ext uri="{FF2B5EF4-FFF2-40B4-BE49-F238E27FC236}">
                <a16:creationId xmlns:a16="http://schemas.microsoft.com/office/drawing/2014/main" id="{5FFF96A1-0A9A-47FC-3861-C0566562A197}"/>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245072711"/>
      </p:ext>
    </p:extLst>
  </p:cSld>
  <p:clrMapOvr>
    <a:masterClrMapping/>
  </p:clrMapOvr>
</p:sld>
</file>

<file path=ppt/slides/slide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
            <a:extLst>
              <a:ext uri="{FF2B5EF4-FFF2-40B4-BE49-F238E27FC236}">
                <a16:creationId xmlns:a16="http://schemas.microsoft.com/office/drawing/2014/main" id="{A9052A59-24B1-E4D6-FC56-E1B288476B14}"/>
              </a:ext>
            </a:extLst>
          </p:cNvPr>
          <p:cNvSpPr/>
          <p:nvPr/>
        </p:nvSpPr>
        <p:spPr>
          <a:xfrm>
            <a:off x="1019384" y="0"/>
            <a:ext cx="10153232" cy="6858000"/>
          </a:xfrm>
          <a:custGeom>
            <a:avLst/>
            <a:gdLst>
              <a:gd name="connsiteX0" fmla="*/ 1333684 w 10153232"/>
              <a:gd name="connsiteY0" fmla="*/ 0 h 6858000"/>
              <a:gd name="connsiteX1" fmla="*/ 8819548 w 10153232"/>
              <a:gd name="connsiteY1" fmla="*/ 0 h 6858000"/>
              <a:gd name="connsiteX2" fmla="*/ 8834419 w 10153232"/>
              <a:gd name="connsiteY2" fmla="*/ 15598 h 6858000"/>
              <a:gd name="connsiteX3" fmla="*/ 10153232 w 10153232"/>
              <a:gd name="connsiteY3" fmla="*/ 3429000 h 6858000"/>
              <a:gd name="connsiteX4" fmla="*/ 8834419 w 10153232"/>
              <a:gd name="connsiteY4" fmla="*/ 6842402 h 6858000"/>
              <a:gd name="connsiteX5" fmla="*/ 8819548 w 10153232"/>
              <a:gd name="connsiteY5" fmla="*/ 6858000 h 6858000"/>
              <a:gd name="connsiteX6" fmla="*/ 1333684 w 10153232"/>
              <a:gd name="connsiteY6" fmla="*/ 6858000 h 6858000"/>
              <a:gd name="connsiteX7" fmla="*/ 1318813 w 10153232"/>
              <a:gd name="connsiteY7" fmla="*/ 6842402 h 6858000"/>
              <a:gd name="connsiteX8" fmla="*/ 0 w 10153232"/>
              <a:gd name="connsiteY8" fmla="*/ 3429000 h 6858000"/>
              <a:gd name="connsiteX9" fmla="*/ 1318813 w 10153232"/>
              <a:gd name="connsiteY9" fmla="*/ 15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3232" h="6858000">
                <a:moveTo>
                  <a:pt x="1333684" y="0"/>
                </a:moveTo>
                <a:lnTo>
                  <a:pt x="8819548" y="0"/>
                </a:lnTo>
                <a:lnTo>
                  <a:pt x="8834419" y="15598"/>
                </a:lnTo>
                <a:cubicBezTo>
                  <a:pt x="9653820" y="917140"/>
                  <a:pt x="10153232" y="2114748"/>
                  <a:pt x="10153232" y="3429000"/>
                </a:cubicBezTo>
                <a:cubicBezTo>
                  <a:pt x="10153232" y="4743252"/>
                  <a:pt x="9653820" y="5940861"/>
                  <a:pt x="8834419" y="6842402"/>
                </a:cubicBezTo>
                <a:lnTo>
                  <a:pt x="8819548" y="6858000"/>
                </a:lnTo>
                <a:lnTo>
                  <a:pt x="1333684" y="6858000"/>
                </a:lnTo>
                <a:lnTo>
                  <a:pt x="1318813" y="6842402"/>
                </a:lnTo>
                <a:cubicBezTo>
                  <a:pt x="499412" y="5940861"/>
                  <a:pt x="0" y="4743252"/>
                  <a:pt x="0" y="3429000"/>
                </a:cubicBezTo>
                <a:cubicBezTo>
                  <a:pt x="0" y="2114748"/>
                  <a:pt x="499412" y="917140"/>
                  <a:pt x="1318813" y="15598"/>
                </a:cubicBezTo>
                <a:close/>
              </a:path>
            </a:pathLst>
          </a:custGeom>
          <a:gradFill flip="none" rotWithShape="1">
            <a:gsLst>
              <a:gs pos="40000">
                <a:schemeClr val="accent2">
                  <a:alpha val="0"/>
                </a:schemeClr>
              </a:gs>
              <a:gs pos="100000">
                <a:schemeClr val="accent2">
                  <a:alpha val="4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8" name="">
            <a:extLst>
              <a:ext uri="{FF2B5EF4-FFF2-40B4-BE49-F238E27FC236}">
                <a16:creationId xmlns:a16="http://schemas.microsoft.com/office/drawing/2014/main" id="{658C8C9C-5298-B867-A901-1B5CD40CCF88}"/>
              </a:ext>
            </a:extLst>
          </p:cNvPr>
          <p:cNvSpPr/>
          <p:nvPr/>
        </p:nvSpPr>
        <p:spPr>
          <a:xfrm>
            <a:off x="9037320" y="0"/>
            <a:ext cx="3154680" cy="4610100"/>
          </a:xfrm>
          <a:custGeom>
            <a:avLst/>
            <a:gdLst>
              <a:gd name="connsiteX0" fmla="*/ 888429 w 3154680"/>
              <a:gd name="connsiteY0" fmla="*/ 0 h 4610100"/>
              <a:gd name="connsiteX1" fmla="*/ 3154680 w 3154680"/>
              <a:gd name="connsiteY1" fmla="*/ 0 h 4610100"/>
              <a:gd name="connsiteX2" fmla="*/ 3154680 w 3154680"/>
              <a:gd name="connsiteY2" fmla="*/ 4558963 h 4610100"/>
              <a:gd name="connsiteX3" fmla="*/ 2908888 w 3154680"/>
              <a:gd name="connsiteY3" fmla="*/ 4596475 h 4610100"/>
              <a:gd name="connsiteX4" fmla="*/ 2639060 w 3154680"/>
              <a:gd name="connsiteY4" fmla="*/ 4610100 h 4610100"/>
              <a:gd name="connsiteX5" fmla="*/ 0 w 3154680"/>
              <a:gd name="connsiteY5" fmla="*/ 1971040 h 4610100"/>
              <a:gd name="connsiteX6" fmla="*/ 772963 w 3154680"/>
              <a:gd name="connsiteY6" fmla="*/ 104943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680" h="4610100">
                <a:moveTo>
                  <a:pt x="888429" y="0"/>
                </a:moveTo>
                <a:lnTo>
                  <a:pt x="3154680" y="0"/>
                </a:lnTo>
                <a:lnTo>
                  <a:pt x="3154680" y="4558963"/>
                </a:lnTo>
                <a:lnTo>
                  <a:pt x="2908888" y="4596475"/>
                </a:lnTo>
                <a:cubicBezTo>
                  <a:pt x="2820171" y="4605485"/>
                  <a:pt x="2730154" y="4610100"/>
                  <a:pt x="2639060" y="4610100"/>
                </a:cubicBezTo>
                <a:cubicBezTo>
                  <a:pt x="1181547" y="4610100"/>
                  <a:pt x="0" y="3428553"/>
                  <a:pt x="0" y="1971040"/>
                </a:cubicBezTo>
                <a:cubicBezTo>
                  <a:pt x="0" y="1242284"/>
                  <a:pt x="295387" y="582519"/>
                  <a:pt x="772963" y="104943"/>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 name="">
            <a:extLst>
              <a:ext uri="{FF2B5EF4-FFF2-40B4-BE49-F238E27FC236}">
                <a16:creationId xmlns:a16="http://schemas.microsoft.com/office/drawing/2014/main" id="{4FFD553D-1D8C-3E78-2156-92416BBFBB88}"/>
              </a:ext>
            </a:extLst>
          </p:cNvPr>
          <p:cNvSpPr/>
          <p:nvPr/>
        </p:nvSpPr>
        <p:spPr>
          <a:xfrm>
            <a:off x="1067319" y="5866556"/>
            <a:ext cx="2870009" cy="991444"/>
          </a:xfrm>
          <a:custGeom>
            <a:avLst/>
            <a:gdLst>
              <a:gd name="connsiteX0" fmla="*/ 1435004 w 2870009"/>
              <a:gd name="connsiteY0" fmla="*/ 0 h 991444"/>
              <a:gd name="connsiteX1" fmla="*/ 2850554 w 2870009"/>
              <a:gd name="connsiteY1" fmla="*/ 938289 h 991444"/>
              <a:gd name="connsiteX2" fmla="*/ 2870009 w 2870009"/>
              <a:gd name="connsiteY2" fmla="*/ 991444 h 991444"/>
              <a:gd name="connsiteX3" fmla="*/ 0 w 2870009"/>
              <a:gd name="connsiteY3" fmla="*/ 991444 h 991444"/>
              <a:gd name="connsiteX4" fmla="*/ 19454 w 2870009"/>
              <a:gd name="connsiteY4" fmla="*/ 938289 h 991444"/>
              <a:gd name="connsiteX5" fmla="*/ 1435004 w 2870009"/>
              <a:gd name="connsiteY5" fmla="*/ 0 h 99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0009" h="991444">
                <a:moveTo>
                  <a:pt x="1435004" y="0"/>
                </a:moveTo>
                <a:cubicBezTo>
                  <a:pt x="2071352" y="0"/>
                  <a:pt x="2617334" y="386896"/>
                  <a:pt x="2850554" y="938289"/>
                </a:cubicBezTo>
                <a:lnTo>
                  <a:pt x="2870009" y="991444"/>
                </a:lnTo>
                <a:lnTo>
                  <a:pt x="0" y="991444"/>
                </a:lnTo>
                <a:lnTo>
                  <a:pt x="19454" y="938289"/>
                </a:lnTo>
                <a:cubicBezTo>
                  <a:pt x="252674" y="386896"/>
                  <a:pt x="798657" y="0"/>
                  <a:pt x="1435004" y="0"/>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
            <a:extLst>
              <a:ext uri="{FF2B5EF4-FFF2-40B4-BE49-F238E27FC236}">
                <a16:creationId xmlns:a16="http://schemas.microsoft.com/office/drawing/2014/main" id="{C2A36E0A-4136-1F6F-64D4-036D71B5C66B}"/>
              </a:ext>
            </a:extLst>
          </p:cNvPr>
          <p:cNvSpPr/>
          <p:nvPr/>
        </p:nvSpPr>
        <p:spPr>
          <a:xfrm>
            <a:off x="4072920" y="1493862"/>
            <a:ext cx="4046161"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6600" dirty="0">
                <a:ln w="12700">
                  <a:solidFill>
                    <a:schemeClr val="bg1"/>
                  </a:solidFill>
                </a:ln>
                <a:noFill/>
                <a:cs typeface="+mn-ea"/>
                <a:sym typeface="+mn-lt"/>
              </a:rPr>
              <a:t>01</a:t>
            </a:r>
            <a:endParaRPr lang="zh-CN" altLang="en-US" sz="16600" dirty="0">
              <a:ln w="12700">
                <a:solidFill>
                  <a:schemeClr val="bg1"/>
                </a:solidFill>
              </a:ln>
              <a:noFill/>
              <a:cs typeface="+mn-ea"/>
              <a:sym typeface="+mn-lt"/>
            </a:endParaRPr>
          </a:p>
        </p:txBody>
      </p:sp>
      <p:sp>
        <p:nvSpPr>
          <p:cNvPr id="14" name="">
            <a:extLst>
              <a:ext uri="{FF2B5EF4-FFF2-40B4-BE49-F238E27FC236}">
                <a16:creationId xmlns:a16="http://schemas.microsoft.com/office/drawing/2014/main" id="{B94F421D-5686-11C3-D3D6-B55686F1F82B}"/>
              </a:ext>
            </a:extLst>
          </p:cNvPr>
          <p:cNvSpPr txBox="1"/>
          <p:nvPr/>
        </p:nvSpPr>
        <p:spPr>
          <a:xfrm>
            <a:off x="4886741" y="4859785"/>
            <a:ext cx="2418519"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200">
                <a:latin typeface="+mn-lt"/>
                <a:ea typeface="+mn-ea"/>
                <a:cs typeface="+mn-ea"/>
                <a:sym typeface="+mn-lt"/>
              </a:rPr>
              <a:t>Annual Work Review</a:t>
            </a:r>
            <a:endParaRPr lang="en-US" altLang="zh-CN" sz="1200" dirty="0">
              <a:latin typeface="+mn-lt"/>
              <a:ea typeface="+mn-ea"/>
              <a:cs typeface="+mn-ea"/>
              <a:sym typeface="+mn-lt"/>
            </a:endParaRPr>
          </a:p>
        </p:txBody>
      </p:sp>
      <p:sp>
        <p:nvSpPr>
          <p:cNvPr id="15" name="">
            <a:extLst>
              <a:ext uri="{FF2B5EF4-FFF2-40B4-BE49-F238E27FC236}">
                <a16:creationId xmlns:a16="http://schemas.microsoft.com/office/drawing/2014/main" id="{4BC33ABF-04ED-E041-B5D9-7291FC7827C9}"/>
              </a:ext>
            </a:extLst>
          </p:cNvPr>
          <p:cNvSpPr/>
          <p:nvPr/>
        </p:nvSpPr>
        <p:spPr>
          <a:xfrm>
            <a:off x="7607424" y="3716625"/>
            <a:ext cx="564996" cy="564996"/>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
            <a:extLst>
              <a:ext uri="{FF2B5EF4-FFF2-40B4-BE49-F238E27FC236}">
                <a16:creationId xmlns:a16="http://schemas.microsoft.com/office/drawing/2014/main" id="{414CAD50-C045-1EAF-7BB8-852F6614C5CA}"/>
              </a:ext>
            </a:extLst>
          </p:cNvPr>
          <p:cNvSpPr/>
          <p:nvPr/>
        </p:nvSpPr>
        <p:spPr>
          <a:xfrm>
            <a:off x="4072920" y="4300214"/>
            <a:ext cx="327097" cy="327097"/>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
            <a:extLst>
              <a:ext uri="{FF2B5EF4-FFF2-40B4-BE49-F238E27FC236}">
                <a16:creationId xmlns:a16="http://schemas.microsoft.com/office/drawing/2014/main" id="{A45973F8-A3C7-4F68-F620-0A80A6F8F6EA}"/>
              </a:ext>
            </a:extLst>
          </p:cNvPr>
          <p:cNvCxnSpPr>
            <a:cxnSpLocks/>
          </p:cNvCxnSpPr>
          <p:nvPr/>
        </p:nvCxnSpPr>
        <p:spPr>
          <a:xfrm>
            <a:off x="4906187"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
            <a:extLst>
              <a:ext uri="{FF2B5EF4-FFF2-40B4-BE49-F238E27FC236}">
                <a16:creationId xmlns:a16="http://schemas.microsoft.com/office/drawing/2014/main" id="{4A077D82-19A3-33CE-2CC7-FC34F5302588}"/>
              </a:ext>
            </a:extLst>
          </p:cNvPr>
          <p:cNvCxnSpPr>
            <a:cxnSpLocks/>
          </p:cNvCxnSpPr>
          <p:nvPr/>
        </p:nvCxnSpPr>
        <p:spPr>
          <a:xfrm>
            <a:off x="6969937"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
            <a:extLst>
              <a:ext uri="{FF2B5EF4-FFF2-40B4-BE49-F238E27FC236}">
                <a16:creationId xmlns:a16="http://schemas.microsoft.com/office/drawing/2014/main" id="{0FD7D662-C5AC-1387-D4FF-4C28269C4298}"/>
              </a:ext>
            </a:extLst>
          </p:cNvPr>
          <p:cNvSpPr txBox="1"/>
          <p:nvPr/>
        </p:nvSpPr>
        <p:spPr>
          <a:xfrm>
            <a:off x="3730490" y="3930882"/>
            <a:ext cx="4731020"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4800" dirty="0">
                <a:latin typeface="+mn-lt"/>
                <a:ea typeface="+mn-ea"/>
                <a:cs typeface="+mn-ea"/>
                <a:sym typeface="+mn-lt"/>
              </a:rPr>
              <a:t>年度工作回顾</a:t>
            </a:r>
          </a:p>
        </p:txBody>
      </p:sp>
      <p:sp>
        <p:nvSpPr>
          <p:cNvPr id="25" name="">
            <a:extLst>
              <a:ext uri="{FF2B5EF4-FFF2-40B4-BE49-F238E27FC236}">
                <a16:creationId xmlns:a16="http://schemas.microsoft.com/office/drawing/2014/main" id="{D61A2828-4304-83DA-734A-83B48685788F}"/>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566976834"/>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
            <a:extLst>
              <a:ext uri="{FF2B5EF4-FFF2-40B4-BE49-F238E27FC236}">
                <a16:creationId xmlns:a16="http://schemas.microsoft.com/office/drawing/2014/main" id="{A3DEACE2-0E66-D657-2B08-45E552AB4D7B}"/>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 name="">
            <a:extLst>
              <a:ext uri="{FF2B5EF4-FFF2-40B4-BE49-F238E27FC236}">
                <a16:creationId xmlns:a16="http://schemas.microsoft.com/office/drawing/2014/main" id="{F2B01632-29DC-A589-6169-BDBA3DD4E498}"/>
              </a:ext>
            </a:extLst>
          </p:cNvPr>
          <p:cNvSpPr txBox="1"/>
          <p:nvPr>
            <p:custDataLst>
              <p:tags r:id="rId2"/>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业务稳步增长</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Steady growth of business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22" name="">
            <a:extLst>
              <a:ext uri="{FF2B5EF4-FFF2-40B4-BE49-F238E27FC236}">
                <a16:creationId xmlns:a16="http://schemas.microsoft.com/office/drawing/2014/main" id="{359B637B-BB35-3816-6232-DE0D22482D15}"/>
              </a:ext>
            </a:extLst>
          </p:cNvPr>
          <p:cNvSpPr>
            <a:spLocks noChangeShapeType="1"/>
          </p:cNvSpPr>
          <p:nvPr/>
        </p:nvSpPr>
        <p:spPr bwMode="auto">
          <a:xfrm rot="18900000">
            <a:off x="7819948" y="3506311"/>
            <a:ext cx="204796" cy="208588"/>
          </a:xfrm>
          <a:prstGeom prst="line">
            <a:avLst/>
          </a:prstGeom>
          <a:noFill/>
          <a:ln w="34925" cap="rnd">
            <a:solidFill>
              <a:schemeClr val="accent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23" name="">
            <a:extLst>
              <a:ext uri="{FF2B5EF4-FFF2-40B4-BE49-F238E27FC236}">
                <a16:creationId xmlns:a16="http://schemas.microsoft.com/office/drawing/2014/main" id="{2A280B9D-5F23-BC77-7974-F7A919DD7AE1}"/>
              </a:ext>
            </a:extLst>
          </p:cNvPr>
          <p:cNvSpPr>
            <a:spLocks noChangeShapeType="1"/>
          </p:cNvSpPr>
          <p:nvPr/>
        </p:nvSpPr>
        <p:spPr bwMode="auto">
          <a:xfrm rot="18900000">
            <a:off x="6120087" y="3502242"/>
            <a:ext cx="216173" cy="218070"/>
          </a:xfrm>
          <a:prstGeom prst="line">
            <a:avLst/>
          </a:prstGeom>
          <a:noFill/>
          <a:ln w="34925" cap="rnd">
            <a:solidFill>
              <a:schemeClr val="accent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24" name="">
            <a:extLst>
              <a:ext uri="{FF2B5EF4-FFF2-40B4-BE49-F238E27FC236}">
                <a16:creationId xmlns:a16="http://schemas.microsoft.com/office/drawing/2014/main" id="{2B6EC875-5608-96CE-4ADB-7E17C076A4C4}"/>
              </a:ext>
            </a:extLst>
          </p:cNvPr>
          <p:cNvSpPr>
            <a:spLocks noChangeShapeType="1"/>
          </p:cNvSpPr>
          <p:nvPr/>
        </p:nvSpPr>
        <p:spPr bwMode="auto">
          <a:xfrm rot="18900000">
            <a:off x="4438310" y="3506311"/>
            <a:ext cx="204796" cy="208588"/>
          </a:xfrm>
          <a:prstGeom prst="line">
            <a:avLst/>
          </a:prstGeom>
          <a:noFill/>
          <a:ln w="34925" cap="rnd">
            <a:solidFill>
              <a:schemeClr val="accent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25" name="">
            <a:extLst>
              <a:ext uri="{FF2B5EF4-FFF2-40B4-BE49-F238E27FC236}">
                <a16:creationId xmlns:a16="http://schemas.microsoft.com/office/drawing/2014/main" id="{3D6451C3-67EE-EF02-413F-39D441BA1213}"/>
              </a:ext>
            </a:extLst>
          </p:cNvPr>
          <p:cNvSpPr>
            <a:spLocks noChangeShapeType="1"/>
          </p:cNvSpPr>
          <p:nvPr/>
        </p:nvSpPr>
        <p:spPr bwMode="auto">
          <a:xfrm rot="18900000">
            <a:off x="2706432" y="3503744"/>
            <a:ext cx="210485" cy="212381"/>
          </a:xfrm>
          <a:prstGeom prst="line">
            <a:avLst/>
          </a:prstGeom>
          <a:noFill/>
          <a:ln w="34925" cap="rnd">
            <a:solidFill>
              <a:schemeClr val="accent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26" name="">
            <a:extLst>
              <a:ext uri="{FF2B5EF4-FFF2-40B4-BE49-F238E27FC236}">
                <a16:creationId xmlns:a16="http://schemas.microsoft.com/office/drawing/2014/main" id="{70BB4DED-540D-6E71-A28D-035AC86F5B3A}"/>
              </a:ext>
            </a:extLst>
          </p:cNvPr>
          <p:cNvSpPr/>
          <p:nvPr/>
        </p:nvSpPr>
        <p:spPr bwMode="auto">
          <a:xfrm rot="18900000">
            <a:off x="963443" y="2317692"/>
            <a:ext cx="2027099" cy="1746452"/>
          </a:xfrm>
          <a:custGeom>
            <a:avLst/>
            <a:gdLst>
              <a:gd name="T0" fmla="*/ 108 w 780"/>
              <a:gd name="T1" fmla="*/ 672 h 672"/>
              <a:gd name="T2" fmla="*/ 108 w 780"/>
              <a:gd name="T3" fmla="*/ 282 h 672"/>
              <a:gd name="T4" fmla="*/ 498 w 780"/>
              <a:gd name="T5" fmla="*/ 282 h 672"/>
              <a:gd name="T6" fmla="*/ 780 w 780"/>
              <a:gd name="T7" fmla="*/ 0 h 672"/>
            </a:gdLst>
            <a:ahLst/>
            <a:cxnLst>
              <a:cxn ang="0">
                <a:pos x="T0" y="T1"/>
              </a:cxn>
              <a:cxn ang="0">
                <a:pos x="T2" y="T3"/>
              </a:cxn>
              <a:cxn ang="0">
                <a:pos x="T4" y="T5"/>
              </a:cxn>
              <a:cxn ang="0">
                <a:pos x="T6" y="T7"/>
              </a:cxn>
            </a:cxnLst>
            <a:rect l="0" t="0" r="r" b="b"/>
            <a:pathLst>
              <a:path w="780" h="672">
                <a:moveTo>
                  <a:pt x="108" y="672"/>
                </a:moveTo>
                <a:cubicBezTo>
                  <a:pt x="0" y="564"/>
                  <a:pt x="0" y="389"/>
                  <a:pt x="108" y="282"/>
                </a:cubicBezTo>
                <a:cubicBezTo>
                  <a:pt x="216" y="174"/>
                  <a:pt x="391" y="174"/>
                  <a:pt x="498" y="282"/>
                </a:cubicBezTo>
                <a:cubicBezTo>
                  <a:pt x="780" y="0"/>
                  <a:pt x="780" y="0"/>
                  <a:pt x="780" y="0"/>
                </a:cubicBezTo>
              </a:path>
            </a:pathLst>
          </a:custGeom>
          <a:noFill/>
          <a:ln w="34925" cap="rnd">
            <a:gradFill flip="none" rotWithShape="1">
              <a:gsLst>
                <a:gs pos="0">
                  <a:schemeClr val="accent1"/>
                </a:gs>
                <a:gs pos="100000">
                  <a:schemeClr val="accent1">
                    <a:alpha val="0"/>
                  </a:schemeClr>
                </a:gs>
              </a:gsLst>
              <a:lin ang="16200000" scaled="1"/>
              <a:tileRect/>
            </a:gradFill>
            <a:prstDash val="solid"/>
            <a:round/>
          </a:ln>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61" name="">
            <a:extLst>
              <a:ext uri="{FF2B5EF4-FFF2-40B4-BE49-F238E27FC236}">
                <a16:creationId xmlns:a16="http://schemas.microsoft.com/office/drawing/2014/main" id="{1F28CE95-B642-1768-DEC6-BF99D420E812}"/>
              </a:ext>
            </a:extLst>
          </p:cNvPr>
          <p:cNvSpPr/>
          <p:nvPr/>
        </p:nvSpPr>
        <p:spPr bwMode="auto">
          <a:xfrm>
            <a:off x="1562329" y="3094824"/>
            <a:ext cx="1027771" cy="1031563"/>
          </a:xfrm>
          <a:custGeom>
            <a:avLst/>
            <a:gdLst>
              <a:gd name="connsiteX0" fmla="*/ 807812 w 1027771"/>
              <a:gd name="connsiteY0" fmla="*/ 221856 h 1031563"/>
              <a:gd name="connsiteX1" fmla="*/ 514835 w 1027771"/>
              <a:gd name="connsiteY1" fmla="*/ 100501 h 1031563"/>
              <a:gd name="connsiteX2" fmla="*/ 100502 w 1027771"/>
              <a:gd name="connsiteY2" fmla="*/ 514833 h 1031563"/>
              <a:gd name="connsiteX3" fmla="*/ 514835 w 1027771"/>
              <a:gd name="connsiteY3" fmla="*/ 929165 h 1031563"/>
              <a:gd name="connsiteX4" fmla="*/ 929168 w 1027771"/>
              <a:gd name="connsiteY4" fmla="*/ 514833 h 1031563"/>
              <a:gd name="connsiteX5" fmla="*/ 807812 w 1027771"/>
              <a:gd name="connsiteY5" fmla="*/ 221856 h 1031563"/>
              <a:gd name="connsiteX6" fmla="*/ 877888 w 1027771"/>
              <a:gd name="connsiteY6" fmla="*/ 151413 h 1031563"/>
              <a:gd name="connsiteX7" fmla="*/ 1027771 w 1027771"/>
              <a:gd name="connsiteY7" fmla="*/ 515782 h 1031563"/>
              <a:gd name="connsiteX8" fmla="*/ 513886 w 1027771"/>
              <a:gd name="connsiteY8" fmla="*/ 1031563 h 1031563"/>
              <a:gd name="connsiteX9" fmla="*/ 0 w 1027771"/>
              <a:gd name="connsiteY9" fmla="*/ 515782 h 1031563"/>
              <a:gd name="connsiteX10" fmla="*/ 513885 w 1027771"/>
              <a:gd name="connsiteY10" fmla="*/ 0 h 1031563"/>
              <a:gd name="connsiteX11" fmla="*/ 877888 w 1027771"/>
              <a:gd name="connsiteY11" fmla="*/ 151413 h 103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771" h="1031563">
                <a:moveTo>
                  <a:pt x="807812" y="221856"/>
                </a:moveTo>
                <a:cubicBezTo>
                  <a:pt x="732833" y="146877"/>
                  <a:pt x="629249" y="100501"/>
                  <a:pt x="514835" y="100501"/>
                </a:cubicBezTo>
                <a:cubicBezTo>
                  <a:pt x="286005" y="100501"/>
                  <a:pt x="100502" y="286004"/>
                  <a:pt x="100502" y="514833"/>
                </a:cubicBezTo>
                <a:cubicBezTo>
                  <a:pt x="100502" y="743662"/>
                  <a:pt x="286005" y="929165"/>
                  <a:pt x="514835" y="929165"/>
                </a:cubicBezTo>
                <a:cubicBezTo>
                  <a:pt x="743665" y="929165"/>
                  <a:pt x="929168" y="743662"/>
                  <a:pt x="929168" y="514833"/>
                </a:cubicBezTo>
                <a:cubicBezTo>
                  <a:pt x="929168" y="400418"/>
                  <a:pt x="882792" y="296836"/>
                  <a:pt x="807812" y="221856"/>
                </a:cubicBezTo>
                <a:close/>
                <a:moveTo>
                  <a:pt x="877888" y="151413"/>
                </a:moveTo>
                <a:cubicBezTo>
                  <a:pt x="970673" y="244866"/>
                  <a:pt x="1027771" y="373811"/>
                  <a:pt x="1027771" y="515782"/>
                </a:cubicBezTo>
                <a:cubicBezTo>
                  <a:pt x="1027771" y="799722"/>
                  <a:pt x="796782" y="1031563"/>
                  <a:pt x="513886" y="1031563"/>
                </a:cubicBezTo>
                <a:cubicBezTo>
                  <a:pt x="230989" y="1031563"/>
                  <a:pt x="0" y="799722"/>
                  <a:pt x="0" y="515782"/>
                </a:cubicBezTo>
                <a:cubicBezTo>
                  <a:pt x="0" y="229236"/>
                  <a:pt x="230989" y="0"/>
                  <a:pt x="513885" y="0"/>
                </a:cubicBezTo>
                <a:cubicBezTo>
                  <a:pt x="656632" y="0"/>
                  <a:pt x="785103" y="57960"/>
                  <a:pt x="877888" y="151413"/>
                </a:cubicBezTo>
                <a:close/>
              </a:path>
            </a:pathLst>
          </a:custGeom>
          <a:solidFill>
            <a:schemeClr val="accent1">
              <a:alpha val="76000"/>
            </a:schemeClr>
          </a:solidFill>
          <a:ln>
            <a:noFill/>
          </a:ln>
        </p:spPr>
        <p:txBody>
          <a:bodyPr vert="horz" wrap="square" lIns="91440" tIns="45720" rIns="91440" bIns="45720" numCol="1" anchor="t" anchorCtr="0" compatLnSpc="1">
            <a:noAutofit/>
          </a:bodyPr>
          <a:lstStyle/>
          <a:p>
            <a:pPr/>
            <a:endParaRPr lang="en-US" dirty="0">
              <a:solidFill>
                <a:schemeClr val="bg1"/>
              </a:solidFill>
              <a:cs typeface="+mn-ea"/>
              <a:sym typeface="+mn-lt"/>
            </a:endParaRPr>
          </a:p>
        </p:txBody>
      </p:sp>
      <p:sp>
        <p:nvSpPr>
          <p:cNvPr id="62" name="">
            <a:extLst>
              <a:ext uri="{FF2B5EF4-FFF2-40B4-BE49-F238E27FC236}">
                <a16:creationId xmlns:a16="http://schemas.microsoft.com/office/drawing/2014/main" id="{DA682A41-55DA-3022-2CAC-CED90CF90473}"/>
              </a:ext>
            </a:extLst>
          </p:cNvPr>
          <p:cNvSpPr>
            <a:spLocks noChangeArrowheads="1"/>
          </p:cNvSpPr>
          <p:nvPr/>
        </p:nvSpPr>
        <p:spPr bwMode="auto">
          <a:xfrm>
            <a:off x="3268567" y="3096442"/>
            <a:ext cx="1027772" cy="1029668"/>
          </a:xfrm>
          <a:custGeom>
            <a:avLst/>
            <a:gdLst>
              <a:gd name="connsiteX0" fmla="*/ 806477 w 1027772"/>
              <a:gd name="connsiteY0" fmla="*/ 219723 h 1029668"/>
              <a:gd name="connsiteX1" fmla="*/ 514237 w 1027772"/>
              <a:gd name="connsiteY1" fmla="*/ 98605 h 1029668"/>
              <a:gd name="connsiteX2" fmla="*/ 98605 w 1027772"/>
              <a:gd name="connsiteY2" fmla="*/ 511639 h 1029668"/>
              <a:gd name="connsiteX3" fmla="*/ 514237 w 1027772"/>
              <a:gd name="connsiteY3" fmla="*/ 927269 h 1029668"/>
              <a:gd name="connsiteX4" fmla="*/ 927270 w 1027772"/>
              <a:gd name="connsiteY4" fmla="*/ 514236 h 1029668"/>
              <a:gd name="connsiteX5" fmla="*/ 806477 w 1027772"/>
              <a:gd name="connsiteY5" fmla="*/ 219723 h 1029668"/>
              <a:gd name="connsiteX6" fmla="*/ 877258 w 1027772"/>
              <a:gd name="connsiteY6" fmla="*/ 150791 h 1029668"/>
              <a:gd name="connsiteX7" fmla="*/ 1027772 w 1027772"/>
              <a:gd name="connsiteY7" fmla="*/ 514834 h 1029668"/>
              <a:gd name="connsiteX8" fmla="*/ 513886 w 1027772"/>
              <a:gd name="connsiteY8" fmla="*/ 1029668 h 1029668"/>
              <a:gd name="connsiteX9" fmla="*/ 0 w 1027772"/>
              <a:gd name="connsiteY9" fmla="*/ 514834 h 1029668"/>
              <a:gd name="connsiteX10" fmla="*/ 513886 w 1027772"/>
              <a:gd name="connsiteY10" fmla="*/ 0 h 1029668"/>
              <a:gd name="connsiteX11" fmla="*/ 877258 w 1027772"/>
              <a:gd name="connsiteY11" fmla="*/ 150791 h 10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772" h="1029668">
                <a:moveTo>
                  <a:pt x="806477" y="219723"/>
                </a:moveTo>
                <a:cubicBezTo>
                  <a:pt x="731794" y="144714"/>
                  <a:pt x="628535" y="98605"/>
                  <a:pt x="514237" y="98605"/>
                </a:cubicBezTo>
                <a:cubicBezTo>
                  <a:pt x="285639" y="98605"/>
                  <a:pt x="98605" y="283042"/>
                  <a:pt x="98605" y="511639"/>
                </a:cubicBezTo>
                <a:cubicBezTo>
                  <a:pt x="98605" y="742833"/>
                  <a:pt x="285639" y="927269"/>
                  <a:pt x="514237" y="927269"/>
                </a:cubicBezTo>
                <a:cubicBezTo>
                  <a:pt x="742834" y="927269"/>
                  <a:pt x="927270" y="742833"/>
                  <a:pt x="927270" y="514236"/>
                </a:cubicBezTo>
                <a:cubicBezTo>
                  <a:pt x="927270" y="398639"/>
                  <a:pt x="881161" y="294731"/>
                  <a:pt x="806477" y="219723"/>
                </a:cubicBezTo>
                <a:close/>
                <a:moveTo>
                  <a:pt x="877258" y="150791"/>
                </a:moveTo>
                <a:cubicBezTo>
                  <a:pt x="970253" y="243958"/>
                  <a:pt x="1027772" y="372666"/>
                  <a:pt x="1027772" y="514834"/>
                </a:cubicBezTo>
                <a:cubicBezTo>
                  <a:pt x="1027772" y="799169"/>
                  <a:pt x="797697" y="1029668"/>
                  <a:pt x="513886" y="1029668"/>
                </a:cubicBezTo>
                <a:cubicBezTo>
                  <a:pt x="230075" y="1029668"/>
                  <a:pt x="0" y="799169"/>
                  <a:pt x="0" y="514834"/>
                </a:cubicBezTo>
                <a:cubicBezTo>
                  <a:pt x="0" y="230499"/>
                  <a:pt x="230075" y="0"/>
                  <a:pt x="513886" y="0"/>
                </a:cubicBezTo>
                <a:cubicBezTo>
                  <a:pt x="655791" y="0"/>
                  <a:pt x="784263" y="57625"/>
                  <a:pt x="877258" y="150791"/>
                </a:cubicBezTo>
                <a:close/>
              </a:path>
            </a:pathLst>
          </a:custGeom>
          <a:solidFill>
            <a:schemeClr val="accent1">
              <a:alpha val="76000"/>
            </a:schemeClr>
          </a:solidFill>
          <a:ln>
            <a:noFill/>
          </a:ln>
        </p:spPr>
        <p:txBody>
          <a:bodyPr vert="horz" wrap="square" lIns="91440" tIns="45720" rIns="91440" bIns="45720" numCol="1" anchor="t" anchorCtr="0" compatLnSpc="1">
            <a:noAutofit/>
          </a:bodyPr>
          <a:lstStyle/>
          <a:p>
            <a:pPr/>
            <a:endParaRPr lang="en-US" dirty="0">
              <a:solidFill>
                <a:schemeClr val="bg1"/>
              </a:solidFill>
              <a:cs typeface="+mn-ea"/>
              <a:sym typeface="+mn-lt"/>
            </a:endParaRPr>
          </a:p>
        </p:txBody>
      </p:sp>
      <p:sp>
        <p:nvSpPr>
          <p:cNvPr id="63" name="">
            <a:extLst>
              <a:ext uri="{FF2B5EF4-FFF2-40B4-BE49-F238E27FC236}">
                <a16:creationId xmlns:a16="http://schemas.microsoft.com/office/drawing/2014/main" id="{4299F4B5-1DEA-9102-A8D4-796CCA099887}"/>
              </a:ext>
            </a:extLst>
          </p:cNvPr>
          <p:cNvSpPr>
            <a:spLocks noChangeArrowheads="1"/>
          </p:cNvSpPr>
          <p:nvPr/>
        </p:nvSpPr>
        <p:spPr bwMode="auto">
          <a:xfrm>
            <a:off x="4969837" y="3097112"/>
            <a:ext cx="1029668" cy="1029668"/>
          </a:xfrm>
          <a:custGeom>
            <a:avLst/>
            <a:gdLst>
              <a:gd name="connsiteX0" fmla="*/ 810270 w 1029668"/>
              <a:gd name="connsiteY0" fmla="*/ 221570 h 1029668"/>
              <a:gd name="connsiteX1" fmla="*/ 518029 w 1029668"/>
              <a:gd name="connsiteY1" fmla="*/ 100500 h 1029668"/>
              <a:gd name="connsiteX2" fmla="*/ 102398 w 1029668"/>
              <a:gd name="connsiteY2" fmla="*/ 514478 h 1029668"/>
              <a:gd name="connsiteX3" fmla="*/ 515432 w 1029668"/>
              <a:gd name="connsiteY3" fmla="*/ 931060 h 1029668"/>
              <a:gd name="connsiteX4" fmla="*/ 931063 w 1029668"/>
              <a:gd name="connsiteY4" fmla="*/ 514479 h 1029668"/>
              <a:gd name="connsiteX5" fmla="*/ 810270 w 1029668"/>
              <a:gd name="connsiteY5" fmla="*/ 221570 h 1029668"/>
              <a:gd name="connsiteX6" fmla="*/ 878877 w 1029668"/>
              <a:gd name="connsiteY6" fmla="*/ 150791 h 1029668"/>
              <a:gd name="connsiteX7" fmla="*/ 1029668 w 1029668"/>
              <a:gd name="connsiteY7" fmla="*/ 514834 h 1029668"/>
              <a:gd name="connsiteX8" fmla="*/ 514834 w 1029668"/>
              <a:gd name="connsiteY8" fmla="*/ 1029668 h 1029668"/>
              <a:gd name="connsiteX9" fmla="*/ 0 w 1029668"/>
              <a:gd name="connsiteY9" fmla="*/ 514834 h 1029668"/>
              <a:gd name="connsiteX10" fmla="*/ 514834 w 1029668"/>
              <a:gd name="connsiteY10" fmla="*/ 0 h 1029668"/>
              <a:gd name="connsiteX11" fmla="*/ 878877 w 1029668"/>
              <a:gd name="connsiteY11" fmla="*/ 150791 h 10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9668" h="1029668">
                <a:moveTo>
                  <a:pt x="810270" y="221570"/>
                </a:moveTo>
                <a:cubicBezTo>
                  <a:pt x="735586" y="146715"/>
                  <a:pt x="632328" y="100500"/>
                  <a:pt x="518029" y="100500"/>
                </a:cubicBezTo>
                <a:cubicBezTo>
                  <a:pt x="286834" y="100500"/>
                  <a:pt x="102398" y="285359"/>
                  <a:pt x="102398" y="514478"/>
                </a:cubicBezTo>
                <a:cubicBezTo>
                  <a:pt x="102398" y="743598"/>
                  <a:pt x="286834" y="931060"/>
                  <a:pt x="515432" y="931060"/>
                </a:cubicBezTo>
                <a:cubicBezTo>
                  <a:pt x="746627" y="931060"/>
                  <a:pt x="931063" y="743598"/>
                  <a:pt x="931063" y="514479"/>
                </a:cubicBezTo>
                <a:cubicBezTo>
                  <a:pt x="931063" y="399918"/>
                  <a:pt x="884954" y="296424"/>
                  <a:pt x="810270" y="221570"/>
                </a:cubicBezTo>
                <a:close/>
                <a:moveTo>
                  <a:pt x="878877" y="150791"/>
                </a:moveTo>
                <a:cubicBezTo>
                  <a:pt x="972043" y="243958"/>
                  <a:pt x="1029668" y="372667"/>
                  <a:pt x="1029668" y="514834"/>
                </a:cubicBezTo>
                <a:cubicBezTo>
                  <a:pt x="1029668" y="799169"/>
                  <a:pt x="799169" y="1029668"/>
                  <a:pt x="514834" y="1029668"/>
                </a:cubicBezTo>
                <a:cubicBezTo>
                  <a:pt x="230499" y="1029668"/>
                  <a:pt x="0" y="799169"/>
                  <a:pt x="0" y="514834"/>
                </a:cubicBezTo>
                <a:cubicBezTo>
                  <a:pt x="0" y="230499"/>
                  <a:pt x="230499" y="0"/>
                  <a:pt x="514834" y="0"/>
                </a:cubicBezTo>
                <a:cubicBezTo>
                  <a:pt x="657002" y="0"/>
                  <a:pt x="785710" y="57625"/>
                  <a:pt x="878877" y="150791"/>
                </a:cubicBezTo>
                <a:close/>
              </a:path>
            </a:pathLst>
          </a:custGeom>
          <a:solidFill>
            <a:schemeClr val="accent1">
              <a:alpha val="76000"/>
            </a:schemeClr>
          </a:solidFill>
          <a:ln>
            <a:noFill/>
          </a:ln>
        </p:spPr>
        <p:txBody>
          <a:bodyPr vert="horz" wrap="square" lIns="91440" tIns="45720" rIns="91440" bIns="45720" numCol="1" anchor="t" anchorCtr="0" compatLnSpc="1">
            <a:noAutofit/>
          </a:bodyPr>
          <a:lstStyle/>
          <a:p>
            <a:pPr/>
            <a:endParaRPr lang="en-US" dirty="0">
              <a:solidFill>
                <a:schemeClr val="bg1"/>
              </a:solidFill>
              <a:cs typeface="+mn-ea"/>
              <a:sym typeface="+mn-lt"/>
            </a:endParaRPr>
          </a:p>
        </p:txBody>
      </p:sp>
      <p:sp>
        <p:nvSpPr>
          <p:cNvPr id="64" name="">
            <a:extLst>
              <a:ext uri="{FF2B5EF4-FFF2-40B4-BE49-F238E27FC236}">
                <a16:creationId xmlns:a16="http://schemas.microsoft.com/office/drawing/2014/main" id="{6B4ADEC1-F1C1-AF8A-4951-CFFD38C7DD9A}"/>
              </a:ext>
            </a:extLst>
          </p:cNvPr>
          <p:cNvSpPr>
            <a:spLocks noChangeArrowheads="1"/>
          </p:cNvSpPr>
          <p:nvPr/>
        </p:nvSpPr>
        <p:spPr bwMode="auto">
          <a:xfrm>
            <a:off x="6675405" y="3097112"/>
            <a:ext cx="1029668" cy="1029668"/>
          </a:xfrm>
          <a:custGeom>
            <a:avLst/>
            <a:gdLst>
              <a:gd name="connsiteX0" fmla="*/ 809709 w 1029668"/>
              <a:gd name="connsiteY0" fmla="*/ 219960 h 1029668"/>
              <a:gd name="connsiteX1" fmla="*/ 516731 w 1029668"/>
              <a:gd name="connsiteY1" fmla="*/ 98604 h 1029668"/>
              <a:gd name="connsiteX2" fmla="*/ 102398 w 1029668"/>
              <a:gd name="connsiteY2" fmla="*/ 512936 h 1029668"/>
              <a:gd name="connsiteX3" fmla="*/ 516731 w 1029668"/>
              <a:gd name="connsiteY3" fmla="*/ 927268 h 1029668"/>
              <a:gd name="connsiteX4" fmla="*/ 931064 w 1029668"/>
              <a:gd name="connsiteY4" fmla="*/ 512936 h 1029668"/>
              <a:gd name="connsiteX5" fmla="*/ 809709 w 1029668"/>
              <a:gd name="connsiteY5" fmla="*/ 219960 h 1029668"/>
              <a:gd name="connsiteX6" fmla="*/ 878877 w 1029668"/>
              <a:gd name="connsiteY6" fmla="*/ 150791 h 1029668"/>
              <a:gd name="connsiteX7" fmla="*/ 1029668 w 1029668"/>
              <a:gd name="connsiteY7" fmla="*/ 514834 h 1029668"/>
              <a:gd name="connsiteX8" fmla="*/ 514834 w 1029668"/>
              <a:gd name="connsiteY8" fmla="*/ 1029668 h 1029668"/>
              <a:gd name="connsiteX9" fmla="*/ 0 w 1029668"/>
              <a:gd name="connsiteY9" fmla="*/ 514834 h 1029668"/>
              <a:gd name="connsiteX10" fmla="*/ 514834 w 1029668"/>
              <a:gd name="connsiteY10" fmla="*/ 0 h 1029668"/>
              <a:gd name="connsiteX11" fmla="*/ 878877 w 1029668"/>
              <a:gd name="connsiteY11" fmla="*/ 150791 h 10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9668" h="1029668">
                <a:moveTo>
                  <a:pt x="809709" y="219960"/>
                </a:moveTo>
                <a:cubicBezTo>
                  <a:pt x="734729" y="144980"/>
                  <a:pt x="631146" y="98604"/>
                  <a:pt x="516731" y="98604"/>
                </a:cubicBezTo>
                <a:cubicBezTo>
                  <a:pt x="287901" y="98604"/>
                  <a:pt x="102398" y="284107"/>
                  <a:pt x="102398" y="512936"/>
                </a:cubicBezTo>
                <a:cubicBezTo>
                  <a:pt x="102398" y="741765"/>
                  <a:pt x="287901" y="927268"/>
                  <a:pt x="516731" y="927268"/>
                </a:cubicBezTo>
                <a:cubicBezTo>
                  <a:pt x="745561" y="927268"/>
                  <a:pt x="931064" y="741765"/>
                  <a:pt x="931064" y="512936"/>
                </a:cubicBezTo>
                <a:cubicBezTo>
                  <a:pt x="931064" y="398522"/>
                  <a:pt x="884688" y="294939"/>
                  <a:pt x="809709" y="219960"/>
                </a:cubicBezTo>
                <a:close/>
                <a:moveTo>
                  <a:pt x="878877" y="150791"/>
                </a:moveTo>
                <a:cubicBezTo>
                  <a:pt x="972043" y="243958"/>
                  <a:pt x="1029668" y="372667"/>
                  <a:pt x="1029668" y="514834"/>
                </a:cubicBezTo>
                <a:cubicBezTo>
                  <a:pt x="1029668" y="799169"/>
                  <a:pt x="799169" y="1029668"/>
                  <a:pt x="514834" y="1029668"/>
                </a:cubicBezTo>
                <a:cubicBezTo>
                  <a:pt x="230499" y="1029668"/>
                  <a:pt x="0" y="799169"/>
                  <a:pt x="0" y="514834"/>
                </a:cubicBezTo>
                <a:cubicBezTo>
                  <a:pt x="0" y="230499"/>
                  <a:pt x="230499" y="0"/>
                  <a:pt x="514834" y="0"/>
                </a:cubicBezTo>
                <a:cubicBezTo>
                  <a:pt x="657002" y="0"/>
                  <a:pt x="785710" y="57625"/>
                  <a:pt x="878877" y="150791"/>
                </a:cubicBezTo>
                <a:close/>
              </a:path>
            </a:pathLst>
          </a:custGeom>
          <a:solidFill>
            <a:schemeClr val="accent1">
              <a:alpha val="76000"/>
            </a:schemeClr>
          </a:solidFill>
          <a:ln>
            <a:noFill/>
          </a:ln>
        </p:spPr>
        <p:txBody>
          <a:bodyPr vert="horz" wrap="square" lIns="91440" tIns="45720" rIns="91440" bIns="45720" numCol="1" anchor="t" anchorCtr="0" compatLnSpc="1">
            <a:noAutofit/>
          </a:bodyPr>
          <a:lstStyle/>
          <a:p>
            <a:pPr/>
            <a:endParaRPr lang="en-US" dirty="0">
              <a:solidFill>
                <a:schemeClr val="bg1"/>
              </a:solidFill>
              <a:cs typeface="+mn-ea"/>
              <a:sym typeface="+mn-lt"/>
            </a:endParaRPr>
          </a:p>
        </p:txBody>
      </p:sp>
      <p:sp>
        <p:nvSpPr>
          <p:cNvPr id="65" name="">
            <a:extLst>
              <a:ext uri="{FF2B5EF4-FFF2-40B4-BE49-F238E27FC236}">
                <a16:creationId xmlns:a16="http://schemas.microsoft.com/office/drawing/2014/main" id="{D8DDDF67-93D8-D5BE-FCEE-1AE994B77920}"/>
              </a:ext>
            </a:extLst>
          </p:cNvPr>
          <p:cNvSpPr>
            <a:spLocks noChangeArrowheads="1"/>
          </p:cNvSpPr>
          <p:nvPr/>
        </p:nvSpPr>
        <p:spPr bwMode="auto">
          <a:xfrm>
            <a:off x="8379633" y="3098454"/>
            <a:ext cx="1029668" cy="1029668"/>
          </a:xfrm>
          <a:custGeom>
            <a:avLst/>
            <a:gdLst>
              <a:gd name="connsiteX0" fmla="*/ 809993 w 1029668"/>
              <a:gd name="connsiteY0" fmla="*/ 219999 h 1029668"/>
              <a:gd name="connsiteX1" fmla="*/ 517084 w 1029668"/>
              <a:gd name="connsiteY1" fmla="*/ 98605 h 1029668"/>
              <a:gd name="connsiteX2" fmla="*/ 100502 w 1029668"/>
              <a:gd name="connsiteY2" fmla="*/ 512583 h 1029668"/>
              <a:gd name="connsiteX3" fmla="*/ 517085 w 1029668"/>
              <a:gd name="connsiteY3" fmla="*/ 929165 h 1029668"/>
              <a:gd name="connsiteX4" fmla="*/ 931063 w 1029668"/>
              <a:gd name="connsiteY4" fmla="*/ 515187 h 1029668"/>
              <a:gd name="connsiteX5" fmla="*/ 809993 w 1029668"/>
              <a:gd name="connsiteY5" fmla="*/ 219999 h 1029668"/>
              <a:gd name="connsiteX6" fmla="*/ 878877 w 1029668"/>
              <a:gd name="connsiteY6" fmla="*/ 150792 h 1029668"/>
              <a:gd name="connsiteX7" fmla="*/ 1029668 w 1029668"/>
              <a:gd name="connsiteY7" fmla="*/ 514834 h 1029668"/>
              <a:gd name="connsiteX8" fmla="*/ 514834 w 1029668"/>
              <a:gd name="connsiteY8" fmla="*/ 1029668 h 1029668"/>
              <a:gd name="connsiteX9" fmla="*/ 0 w 1029668"/>
              <a:gd name="connsiteY9" fmla="*/ 514834 h 1029668"/>
              <a:gd name="connsiteX10" fmla="*/ 514834 w 1029668"/>
              <a:gd name="connsiteY10" fmla="*/ 0 h 1029668"/>
              <a:gd name="connsiteX11" fmla="*/ 878877 w 1029668"/>
              <a:gd name="connsiteY11" fmla="*/ 150792 h 102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9668" h="1029668">
                <a:moveTo>
                  <a:pt x="809993" y="219999"/>
                </a:moveTo>
                <a:cubicBezTo>
                  <a:pt x="735139" y="144820"/>
                  <a:pt x="631645" y="98605"/>
                  <a:pt x="517084" y="98605"/>
                </a:cubicBezTo>
                <a:cubicBezTo>
                  <a:pt x="287964" y="98605"/>
                  <a:pt x="100503" y="283463"/>
                  <a:pt x="100502" y="512583"/>
                </a:cubicBezTo>
                <a:cubicBezTo>
                  <a:pt x="100503" y="744307"/>
                  <a:pt x="287965" y="929165"/>
                  <a:pt x="517085" y="929165"/>
                </a:cubicBezTo>
                <a:cubicBezTo>
                  <a:pt x="746204" y="929165"/>
                  <a:pt x="931063" y="744307"/>
                  <a:pt x="931063" y="515187"/>
                </a:cubicBezTo>
                <a:cubicBezTo>
                  <a:pt x="931063" y="399325"/>
                  <a:pt x="884848" y="295180"/>
                  <a:pt x="809993" y="219999"/>
                </a:cubicBezTo>
                <a:close/>
                <a:moveTo>
                  <a:pt x="878877" y="150792"/>
                </a:moveTo>
                <a:cubicBezTo>
                  <a:pt x="972043" y="243958"/>
                  <a:pt x="1029668" y="372667"/>
                  <a:pt x="1029668" y="514834"/>
                </a:cubicBezTo>
                <a:cubicBezTo>
                  <a:pt x="1029668" y="799169"/>
                  <a:pt x="799169" y="1029668"/>
                  <a:pt x="514834" y="1029668"/>
                </a:cubicBezTo>
                <a:cubicBezTo>
                  <a:pt x="230499" y="1029668"/>
                  <a:pt x="0" y="799169"/>
                  <a:pt x="0" y="514834"/>
                </a:cubicBezTo>
                <a:cubicBezTo>
                  <a:pt x="0" y="230499"/>
                  <a:pt x="230499" y="0"/>
                  <a:pt x="514834" y="0"/>
                </a:cubicBezTo>
                <a:cubicBezTo>
                  <a:pt x="657002" y="1"/>
                  <a:pt x="785710" y="57625"/>
                  <a:pt x="878877" y="150792"/>
                </a:cubicBezTo>
                <a:close/>
              </a:path>
            </a:pathLst>
          </a:custGeom>
          <a:solidFill>
            <a:schemeClr val="accent1">
              <a:alpha val="76000"/>
            </a:schemeClr>
          </a:solidFill>
          <a:ln>
            <a:noFill/>
          </a:ln>
        </p:spPr>
        <p:txBody>
          <a:bodyPr vert="horz" wrap="square" lIns="91440" tIns="45720" rIns="91440" bIns="45720" numCol="1" anchor="t" anchorCtr="0" compatLnSpc="1">
            <a:noAutofit/>
          </a:bodyPr>
          <a:lstStyle/>
          <a:p>
            <a:pPr/>
            <a:endParaRPr lang="en-US" dirty="0">
              <a:solidFill>
                <a:schemeClr val="bg1"/>
              </a:solidFill>
              <a:cs typeface="+mn-ea"/>
              <a:sym typeface="+mn-lt"/>
            </a:endParaRPr>
          </a:p>
        </p:txBody>
      </p:sp>
      <p:sp>
        <p:nvSpPr>
          <p:cNvPr id="42" name="">
            <a:extLst>
              <a:ext uri="{FF2B5EF4-FFF2-40B4-BE49-F238E27FC236}">
                <a16:creationId xmlns:a16="http://schemas.microsoft.com/office/drawing/2014/main" id="{B5593DF5-19D4-AFCB-27F9-99BD66A5EFBE}"/>
              </a:ext>
            </a:extLst>
          </p:cNvPr>
          <p:cNvSpPr/>
          <p:nvPr/>
        </p:nvSpPr>
        <p:spPr bwMode="auto">
          <a:xfrm rot="2700000" flipV="1">
            <a:off x="2605323" y="3176515"/>
            <a:ext cx="2159837" cy="1879190"/>
          </a:xfrm>
          <a:custGeom>
            <a:avLst/>
            <a:gdLst>
              <a:gd name="T0" fmla="*/ 108 w 831"/>
              <a:gd name="T1" fmla="*/ 723 h 723"/>
              <a:gd name="T2" fmla="*/ 108 w 831"/>
              <a:gd name="T3" fmla="*/ 333 h 723"/>
              <a:gd name="T4" fmla="*/ 498 w 831"/>
              <a:gd name="T5" fmla="*/ 333 h 723"/>
              <a:gd name="T6" fmla="*/ 831 w 831"/>
              <a:gd name="T7" fmla="*/ 0 h 723"/>
            </a:gdLst>
            <a:ahLst/>
            <a:cxnLst>
              <a:cxn ang="0">
                <a:pos x="T0" y="T1"/>
              </a:cxn>
              <a:cxn ang="0">
                <a:pos x="T2" y="T3"/>
              </a:cxn>
              <a:cxn ang="0">
                <a:pos x="T4" y="T5"/>
              </a:cxn>
              <a:cxn ang="0">
                <a:pos x="T6" y="T7"/>
              </a:cxn>
            </a:cxnLst>
            <a:rect l="0" t="0" r="r" b="b"/>
            <a:pathLst>
              <a:path w="831" h="723">
                <a:moveTo>
                  <a:pt x="108" y="723"/>
                </a:moveTo>
                <a:cubicBezTo>
                  <a:pt x="0" y="615"/>
                  <a:pt x="0" y="441"/>
                  <a:pt x="108" y="333"/>
                </a:cubicBezTo>
                <a:cubicBezTo>
                  <a:pt x="216" y="225"/>
                  <a:pt x="391" y="225"/>
                  <a:pt x="498" y="333"/>
                </a:cubicBezTo>
                <a:cubicBezTo>
                  <a:pt x="831" y="0"/>
                  <a:pt x="831" y="0"/>
                  <a:pt x="831" y="0"/>
                </a:cubicBezTo>
              </a:path>
            </a:pathLst>
          </a:custGeom>
          <a:noFill/>
          <a:ln w="34925" cap="rnd">
            <a:gradFill flip="none" rotWithShape="1">
              <a:gsLst>
                <a:gs pos="0">
                  <a:schemeClr val="accent1"/>
                </a:gs>
                <a:gs pos="100000">
                  <a:schemeClr val="accent1">
                    <a:alpha val="0"/>
                  </a:schemeClr>
                </a:gs>
              </a:gsLst>
              <a:lin ang="16200000" scaled="1"/>
              <a:tileRect/>
            </a:gradFill>
            <a:prstDash val="solid"/>
            <a:round/>
          </a:ln>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43" name="">
            <a:extLst>
              <a:ext uri="{FF2B5EF4-FFF2-40B4-BE49-F238E27FC236}">
                <a16:creationId xmlns:a16="http://schemas.microsoft.com/office/drawing/2014/main" id="{93259E4D-CE0E-B80E-EA3A-D15EBDF2E8DC}"/>
              </a:ext>
            </a:extLst>
          </p:cNvPr>
          <p:cNvSpPr/>
          <p:nvPr/>
        </p:nvSpPr>
        <p:spPr bwMode="auto">
          <a:xfrm rot="2700000" flipV="1">
            <a:off x="6017801" y="3176515"/>
            <a:ext cx="2159837" cy="1879190"/>
          </a:xfrm>
          <a:custGeom>
            <a:avLst/>
            <a:gdLst>
              <a:gd name="T0" fmla="*/ 108 w 831"/>
              <a:gd name="T1" fmla="*/ 723 h 723"/>
              <a:gd name="T2" fmla="*/ 108 w 831"/>
              <a:gd name="T3" fmla="*/ 333 h 723"/>
              <a:gd name="T4" fmla="*/ 498 w 831"/>
              <a:gd name="T5" fmla="*/ 333 h 723"/>
              <a:gd name="T6" fmla="*/ 831 w 831"/>
              <a:gd name="T7" fmla="*/ 0 h 723"/>
            </a:gdLst>
            <a:ahLst/>
            <a:cxnLst>
              <a:cxn ang="0">
                <a:pos x="T0" y="T1"/>
              </a:cxn>
              <a:cxn ang="0">
                <a:pos x="T2" y="T3"/>
              </a:cxn>
              <a:cxn ang="0">
                <a:pos x="T4" y="T5"/>
              </a:cxn>
              <a:cxn ang="0">
                <a:pos x="T6" y="T7"/>
              </a:cxn>
            </a:cxnLst>
            <a:rect l="0" t="0" r="r" b="b"/>
            <a:pathLst>
              <a:path w="831" h="723">
                <a:moveTo>
                  <a:pt x="108" y="723"/>
                </a:moveTo>
                <a:cubicBezTo>
                  <a:pt x="0" y="615"/>
                  <a:pt x="0" y="441"/>
                  <a:pt x="108" y="333"/>
                </a:cubicBezTo>
                <a:cubicBezTo>
                  <a:pt x="216" y="225"/>
                  <a:pt x="391" y="225"/>
                  <a:pt x="498" y="333"/>
                </a:cubicBezTo>
                <a:cubicBezTo>
                  <a:pt x="831" y="0"/>
                  <a:pt x="831" y="0"/>
                  <a:pt x="831" y="0"/>
                </a:cubicBezTo>
              </a:path>
            </a:pathLst>
          </a:custGeom>
          <a:noFill/>
          <a:ln w="34925" cap="rnd">
            <a:gradFill flip="none" rotWithShape="1">
              <a:gsLst>
                <a:gs pos="0">
                  <a:schemeClr val="accent1"/>
                </a:gs>
                <a:gs pos="100000">
                  <a:schemeClr val="accent1">
                    <a:alpha val="0"/>
                  </a:schemeClr>
                </a:gs>
              </a:gsLst>
              <a:lin ang="16200000" scaled="1"/>
              <a:tileRect/>
            </a:gradFill>
            <a:prstDash val="solid"/>
            <a:round/>
          </a:ln>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44" name="">
            <a:extLst>
              <a:ext uri="{FF2B5EF4-FFF2-40B4-BE49-F238E27FC236}">
                <a16:creationId xmlns:a16="http://schemas.microsoft.com/office/drawing/2014/main" id="{F03C7407-DBBD-54BF-2049-0FB729041255}"/>
              </a:ext>
            </a:extLst>
          </p:cNvPr>
          <p:cNvSpPr/>
          <p:nvPr/>
        </p:nvSpPr>
        <p:spPr bwMode="auto">
          <a:xfrm rot="18900000">
            <a:off x="4392400" y="2317692"/>
            <a:ext cx="2027099" cy="1746452"/>
          </a:xfrm>
          <a:custGeom>
            <a:avLst/>
            <a:gdLst>
              <a:gd name="T0" fmla="*/ 108 w 780"/>
              <a:gd name="T1" fmla="*/ 672 h 672"/>
              <a:gd name="T2" fmla="*/ 108 w 780"/>
              <a:gd name="T3" fmla="*/ 282 h 672"/>
              <a:gd name="T4" fmla="*/ 498 w 780"/>
              <a:gd name="T5" fmla="*/ 282 h 672"/>
              <a:gd name="T6" fmla="*/ 780 w 780"/>
              <a:gd name="T7" fmla="*/ 0 h 672"/>
            </a:gdLst>
            <a:ahLst/>
            <a:cxnLst>
              <a:cxn ang="0">
                <a:pos x="T0" y="T1"/>
              </a:cxn>
              <a:cxn ang="0">
                <a:pos x="T2" y="T3"/>
              </a:cxn>
              <a:cxn ang="0">
                <a:pos x="T4" y="T5"/>
              </a:cxn>
              <a:cxn ang="0">
                <a:pos x="T6" y="T7"/>
              </a:cxn>
            </a:cxnLst>
            <a:rect l="0" t="0" r="r" b="b"/>
            <a:pathLst>
              <a:path w="780" h="672">
                <a:moveTo>
                  <a:pt x="108" y="672"/>
                </a:moveTo>
                <a:cubicBezTo>
                  <a:pt x="0" y="564"/>
                  <a:pt x="0" y="389"/>
                  <a:pt x="108" y="282"/>
                </a:cubicBezTo>
                <a:cubicBezTo>
                  <a:pt x="216" y="174"/>
                  <a:pt x="391" y="174"/>
                  <a:pt x="498" y="282"/>
                </a:cubicBezTo>
                <a:cubicBezTo>
                  <a:pt x="780" y="0"/>
                  <a:pt x="780" y="0"/>
                  <a:pt x="780" y="0"/>
                </a:cubicBezTo>
              </a:path>
            </a:pathLst>
          </a:custGeom>
          <a:noFill/>
          <a:ln w="34925" cap="rnd">
            <a:gradFill flip="none" rotWithShape="1">
              <a:gsLst>
                <a:gs pos="0">
                  <a:schemeClr val="accent1"/>
                </a:gs>
                <a:gs pos="100000">
                  <a:schemeClr val="accent1">
                    <a:alpha val="0"/>
                  </a:schemeClr>
                </a:gs>
              </a:gsLst>
              <a:lin ang="16200000" scaled="1"/>
              <a:tileRect/>
            </a:gradFill>
            <a:prstDash val="solid"/>
            <a:round/>
          </a:ln>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45" name="">
            <a:extLst>
              <a:ext uri="{FF2B5EF4-FFF2-40B4-BE49-F238E27FC236}">
                <a16:creationId xmlns:a16="http://schemas.microsoft.com/office/drawing/2014/main" id="{B913D51F-90DB-3241-45DA-810263BD3C36}"/>
              </a:ext>
            </a:extLst>
          </p:cNvPr>
          <p:cNvSpPr/>
          <p:nvPr/>
        </p:nvSpPr>
        <p:spPr bwMode="auto">
          <a:xfrm rot="18900000">
            <a:off x="7786979" y="2317693"/>
            <a:ext cx="2027099" cy="1746452"/>
          </a:xfrm>
          <a:custGeom>
            <a:avLst/>
            <a:gdLst>
              <a:gd name="T0" fmla="*/ 108 w 780"/>
              <a:gd name="T1" fmla="*/ 672 h 672"/>
              <a:gd name="T2" fmla="*/ 108 w 780"/>
              <a:gd name="T3" fmla="*/ 282 h 672"/>
              <a:gd name="T4" fmla="*/ 498 w 780"/>
              <a:gd name="T5" fmla="*/ 282 h 672"/>
              <a:gd name="T6" fmla="*/ 780 w 780"/>
              <a:gd name="T7" fmla="*/ 0 h 672"/>
            </a:gdLst>
            <a:ahLst/>
            <a:cxnLst>
              <a:cxn ang="0">
                <a:pos x="T0" y="T1"/>
              </a:cxn>
              <a:cxn ang="0">
                <a:pos x="T2" y="T3"/>
              </a:cxn>
              <a:cxn ang="0">
                <a:pos x="T4" y="T5"/>
              </a:cxn>
              <a:cxn ang="0">
                <a:pos x="T6" y="T7"/>
              </a:cxn>
            </a:cxnLst>
            <a:rect l="0" t="0" r="r" b="b"/>
            <a:pathLst>
              <a:path w="780" h="672">
                <a:moveTo>
                  <a:pt x="108" y="672"/>
                </a:moveTo>
                <a:cubicBezTo>
                  <a:pt x="0" y="564"/>
                  <a:pt x="0" y="389"/>
                  <a:pt x="108" y="282"/>
                </a:cubicBezTo>
                <a:cubicBezTo>
                  <a:pt x="216" y="174"/>
                  <a:pt x="391" y="174"/>
                  <a:pt x="498" y="282"/>
                </a:cubicBezTo>
                <a:cubicBezTo>
                  <a:pt x="780" y="0"/>
                  <a:pt x="780" y="0"/>
                  <a:pt x="780" y="0"/>
                </a:cubicBezTo>
              </a:path>
            </a:pathLst>
          </a:custGeom>
          <a:noFill/>
          <a:ln w="34925" cap="rnd">
            <a:gradFill flip="none" rotWithShape="1">
              <a:gsLst>
                <a:gs pos="0">
                  <a:schemeClr val="accent1"/>
                </a:gs>
                <a:gs pos="100000">
                  <a:schemeClr val="accent1">
                    <a:alpha val="0"/>
                  </a:schemeClr>
                </a:gs>
              </a:gsLst>
              <a:lin ang="16200000" scaled="1"/>
              <a:tileRect/>
            </a:gradFill>
            <a:prstDash val="solid"/>
            <a:round/>
          </a:ln>
        </p:spPr>
        <p:txBody>
          <a:bodyPr vert="horz" wrap="square" lIns="91440" tIns="45720" rIns="91440" bIns="45720" numCol="1" anchor="t" anchorCtr="0" compatLnSpc="1"/>
          <a:lstStyle/>
          <a:p>
            <a:pPr/>
            <a:endParaRPr lang="en-US" dirty="0">
              <a:solidFill>
                <a:schemeClr val="bg1"/>
              </a:solidFill>
              <a:cs typeface="+mn-ea"/>
              <a:sym typeface="+mn-lt"/>
            </a:endParaRPr>
          </a:p>
        </p:txBody>
      </p:sp>
      <p:sp>
        <p:nvSpPr>
          <p:cNvPr id="81" name="">
            <a:extLst>
              <a:ext uri="{FF2B5EF4-FFF2-40B4-BE49-F238E27FC236}">
                <a16:creationId xmlns:a16="http://schemas.microsoft.com/office/drawing/2014/main" id="{FDB37690-477A-314C-B0AB-4343AF09A316}"/>
              </a:ext>
            </a:extLst>
          </p:cNvPr>
          <p:cNvSpPr/>
          <p:nvPr/>
        </p:nvSpPr>
        <p:spPr>
          <a:xfrm>
            <a:off x="1836360" y="3388723"/>
            <a:ext cx="479708" cy="443764"/>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2" name="">
            <a:extLst>
              <a:ext uri="{FF2B5EF4-FFF2-40B4-BE49-F238E27FC236}">
                <a16:creationId xmlns:a16="http://schemas.microsoft.com/office/drawing/2014/main" id="{C82B954D-644D-DF74-05A4-9F790468C3BE}"/>
              </a:ext>
            </a:extLst>
          </p:cNvPr>
          <p:cNvSpPr/>
          <p:nvPr/>
        </p:nvSpPr>
        <p:spPr>
          <a:xfrm>
            <a:off x="3542599" y="3370751"/>
            <a:ext cx="479708" cy="479708"/>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3" name="">
            <a:extLst>
              <a:ext uri="{FF2B5EF4-FFF2-40B4-BE49-F238E27FC236}">
                <a16:creationId xmlns:a16="http://schemas.microsoft.com/office/drawing/2014/main" id="{93AF2436-37B5-89FD-B8AD-19A0EC90D83A}"/>
              </a:ext>
            </a:extLst>
          </p:cNvPr>
          <p:cNvSpPr/>
          <p:nvPr/>
        </p:nvSpPr>
        <p:spPr>
          <a:xfrm>
            <a:off x="5244817" y="3400617"/>
            <a:ext cx="479708" cy="419976"/>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4" name="">
            <a:extLst>
              <a:ext uri="{FF2B5EF4-FFF2-40B4-BE49-F238E27FC236}">
                <a16:creationId xmlns:a16="http://schemas.microsoft.com/office/drawing/2014/main" id="{9BA557A5-F713-B745-D844-E4FBC329775C}"/>
              </a:ext>
            </a:extLst>
          </p:cNvPr>
          <p:cNvSpPr/>
          <p:nvPr/>
        </p:nvSpPr>
        <p:spPr>
          <a:xfrm>
            <a:off x="6950385" y="3384538"/>
            <a:ext cx="479708" cy="452134"/>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5" name="">
            <a:extLst>
              <a:ext uri="{FF2B5EF4-FFF2-40B4-BE49-F238E27FC236}">
                <a16:creationId xmlns:a16="http://schemas.microsoft.com/office/drawing/2014/main" id="{CDA8CBA8-7E50-464C-F03F-045D20A715EB}"/>
              </a:ext>
            </a:extLst>
          </p:cNvPr>
          <p:cNvSpPr/>
          <p:nvPr/>
        </p:nvSpPr>
        <p:spPr>
          <a:xfrm>
            <a:off x="8654613" y="3395833"/>
            <a:ext cx="479708" cy="434910"/>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6" name="">
            <a:extLst>
              <a:ext uri="{FF2B5EF4-FFF2-40B4-BE49-F238E27FC236}">
                <a16:creationId xmlns:a16="http://schemas.microsoft.com/office/drawing/2014/main" id="{C6AD79B7-BB11-2AA9-6A63-9D334E409AF4}"/>
              </a:ext>
            </a:extLst>
          </p:cNvPr>
          <p:cNvSpPr txBox="1"/>
          <p:nvPr/>
        </p:nvSpPr>
        <p:spPr>
          <a:xfrm>
            <a:off x="2207288" y="1916412"/>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sz="1600" dirty="0">
                <a:solidFill>
                  <a:schemeClr val="bg1"/>
                </a:solidFill>
                <a:latin typeface="+mn-lt"/>
                <a:ea typeface="+mn-ea"/>
                <a:cs typeface="+mn-ea"/>
                <a:sym typeface="+mn-lt"/>
              </a:rPr>
              <a:t>这里输入二级标题</a:t>
            </a:r>
          </a:p>
        </p:txBody>
      </p:sp>
      <p:sp>
        <p:nvSpPr>
          <p:cNvPr id="87" name="">
            <a:extLst>
              <a:ext uri="{FF2B5EF4-FFF2-40B4-BE49-F238E27FC236}">
                <a16:creationId xmlns:a16="http://schemas.microsoft.com/office/drawing/2014/main" id="{F1422EC9-8B85-68E4-438B-CA9F41A2A412}"/>
              </a:ext>
            </a:extLst>
          </p:cNvPr>
          <p:cNvSpPr txBox="1"/>
          <p:nvPr/>
        </p:nvSpPr>
        <p:spPr>
          <a:xfrm>
            <a:off x="2207288" y="2151743"/>
            <a:ext cx="2278380" cy="542200"/>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r>
              <a:rPr lang="zh-CN" altLang="en-US" dirty="0">
                <a:solidFill>
                  <a:schemeClr val="bg1"/>
                </a:solidFill>
                <a:latin typeface="+mn-lt"/>
                <a:ea typeface="+mn-ea"/>
                <a:cs typeface="+mn-ea"/>
                <a:sym typeface="+mn-lt"/>
              </a:rPr>
              <a:t>这里输入正文文字这里输入正文文字这里输入正文文字</a:t>
            </a:r>
          </a:p>
        </p:txBody>
      </p:sp>
      <p:sp>
        <p:nvSpPr>
          <p:cNvPr id="88" name="">
            <a:extLst>
              <a:ext uri="{FF2B5EF4-FFF2-40B4-BE49-F238E27FC236}">
                <a16:creationId xmlns:a16="http://schemas.microsoft.com/office/drawing/2014/main" id="{E5632F49-1D3E-4CAC-B56D-5E0CD8271FDF}"/>
              </a:ext>
            </a:extLst>
          </p:cNvPr>
          <p:cNvSpPr txBox="1"/>
          <p:nvPr/>
        </p:nvSpPr>
        <p:spPr>
          <a:xfrm>
            <a:off x="5678459" y="1916412"/>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16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89" name="">
            <a:extLst>
              <a:ext uri="{FF2B5EF4-FFF2-40B4-BE49-F238E27FC236}">
                <a16:creationId xmlns:a16="http://schemas.microsoft.com/office/drawing/2014/main" id="{F7E69116-9596-1DE0-6B79-81D8BB4330A5}"/>
              </a:ext>
            </a:extLst>
          </p:cNvPr>
          <p:cNvSpPr txBox="1"/>
          <p:nvPr/>
        </p:nvSpPr>
        <p:spPr>
          <a:xfrm>
            <a:off x="5678459" y="2151743"/>
            <a:ext cx="2278380" cy="542200"/>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r>
              <a:rPr lang="zh-CN" altLang="en-US" dirty="0">
                <a:solidFill>
                  <a:schemeClr val="bg1"/>
                </a:solidFill>
                <a:latin typeface="+mn-lt"/>
                <a:ea typeface="+mn-ea"/>
                <a:cs typeface="+mn-ea"/>
                <a:sym typeface="+mn-lt"/>
              </a:rPr>
              <a:t>这里输入正文文字这里输入正文文字这里输入正文文字</a:t>
            </a:r>
            <a:endParaRPr lang="en-US" altLang="zh-CN" dirty="0">
              <a:solidFill>
                <a:schemeClr val="bg1"/>
              </a:solidFill>
              <a:latin typeface="+mn-lt"/>
              <a:ea typeface="+mn-ea"/>
              <a:cs typeface="+mn-ea"/>
              <a:sym typeface="+mn-lt"/>
            </a:endParaRPr>
          </a:p>
        </p:txBody>
      </p:sp>
      <p:sp>
        <p:nvSpPr>
          <p:cNvPr id="90" name="">
            <a:extLst>
              <a:ext uri="{FF2B5EF4-FFF2-40B4-BE49-F238E27FC236}">
                <a16:creationId xmlns:a16="http://schemas.microsoft.com/office/drawing/2014/main" id="{92EBED06-2A6E-75F3-9A61-A574B43D1FC0}"/>
              </a:ext>
            </a:extLst>
          </p:cNvPr>
          <p:cNvSpPr txBox="1"/>
          <p:nvPr/>
        </p:nvSpPr>
        <p:spPr>
          <a:xfrm>
            <a:off x="9074545" y="1916412"/>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16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91" name="">
            <a:extLst>
              <a:ext uri="{FF2B5EF4-FFF2-40B4-BE49-F238E27FC236}">
                <a16:creationId xmlns:a16="http://schemas.microsoft.com/office/drawing/2014/main" id="{C28B6DFD-BF20-C04B-FB5E-C1F35A371088}"/>
              </a:ext>
            </a:extLst>
          </p:cNvPr>
          <p:cNvSpPr txBox="1"/>
          <p:nvPr/>
        </p:nvSpPr>
        <p:spPr>
          <a:xfrm>
            <a:off x="9074545" y="2151743"/>
            <a:ext cx="2278380" cy="542200"/>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r>
              <a:rPr lang="zh-CN" altLang="en-US" dirty="0">
                <a:solidFill>
                  <a:schemeClr val="bg1"/>
                </a:solidFill>
                <a:latin typeface="+mn-lt"/>
                <a:ea typeface="+mn-ea"/>
                <a:cs typeface="+mn-ea"/>
                <a:sym typeface="+mn-lt"/>
              </a:rPr>
              <a:t>这里输入正文文字这里输入正文文字这里输入正文文字</a:t>
            </a:r>
            <a:endParaRPr lang="en-US" altLang="zh-CN" dirty="0">
              <a:solidFill>
                <a:schemeClr val="bg1"/>
              </a:solidFill>
              <a:latin typeface="+mn-lt"/>
              <a:ea typeface="+mn-ea"/>
              <a:cs typeface="+mn-ea"/>
              <a:sym typeface="+mn-lt"/>
            </a:endParaRPr>
          </a:p>
        </p:txBody>
      </p:sp>
      <p:sp>
        <p:nvSpPr>
          <p:cNvPr id="92" name="">
            <a:extLst>
              <a:ext uri="{FF2B5EF4-FFF2-40B4-BE49-F238E27FC236}">
                <a16:creationId xmlns:a16="http://schemas.microsoft.com/office/drawing/2014/main" id="{100523AB-3A2E-7C26-5C1C-E10F005949DE}"/>
              </a:ext>
            </a:extLst>
          </p:cNvPr>
          <p:cNvSpPr txBox="1"/>
          <p:nvPr/>
        </p:nvSpPr>
        <p:spPr>
          <a:xfrm>
            <a:off x="3941019" y="4512125"/>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16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93" name="">
            <a:extLst>
              <a:ext uri="{FF2B5EF4-FFF2-40B4-BE49-F238E27FC236}">
                <a16:creationId xmlns:a16="http://schemas.microsoft.com/office/drawing/2014/main" id="{74C99EFD-6EC0-DBFA-D3EC-410617A598E2}"/>
              </a:ext>
            </a:extLst>
          </p:cNvPr>
          <p:cNvSpPr txBox="1"/>
          <p:nvPr/>
        </p:nvSpPr>
        <p:spPr>
          <a:xfrm>
            <a:off x="3941019" y="4747456"/>
            <a:ext cx="2278380" cy="542200"/>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r>
              <a:rPr lang="zh-CN" altLang="en-US" dirty="0">
                <a:solidFill>
                  <a:schemeClr val="bg1"/>
                </a:solidFill>
                <a:latin typeface="+mn-lt"/>
                <a:ea typeface="+mn-ea"/>
                <a:cs typeface="+mn-ea"/>
                <a:sym typeface="+mn-lt"/>
              </a:rPr>
              <a:t>这里输入正文文字这里输入正文文字这里输入正文文字</a:t>
            </a:r>
            <a:endParaRPr lang="en-US" altLang="zh-CN" dirty="0">
              <a:solidFill>
                <a:schemeClr val="bg1"/>
              </a:solidFill>
              <a:latin typeface="+mn-lt"/>
              <a:ea typeface="+mn-ea"/>
              <a:cs typeface="+mn-ea"/>
              <a:sym typeface="+mn-lt"/>
            </a:endParaRPr>
          </a:p>
        </p:txBody>
      </p:sp>
      <p:sp>
        <p:nvSpPr>
          <p:cNvPr id="102" name="">
            <a:extLst>
              <a:ext uri="{FF2B5EF4-FFF2-40B4-BE49-F238E27FC236}">
                <a16:creationId xmlns:a16="http://schemas.microsoft.com/office/drawing/2014/main" id="{786CCB65-4BC6-94EE-16A1-50775DC21A2E}"/>
              </a:ext>
            </a:extLst>
          </p:cNvPr>
          <p:cNvSpPr txBox="1"/>
          <p:nvPr/>
        </p:nvSpPr>
        <p:spPr>
          <a:xfrm>
            <a:off x="7425431" y="4512125"/>
            <a:ext cx="2154012" cy="246221"/>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16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r>
              <a:rPr lang="zh-CN" altLang="en-US" dirty="0">
                <a:solidFill>
                  <a:schemeClr val="bg1"/>
                </a:solidFill>
                <a:latin typeface="+mn-lt"/>
                <a:ea typeface="+mn-ea"/>
                <a:cs typeface="+mn-ea"/>
                <a:sym typeface="+mn-lt"/>
              </a:rPr>
              <a:t>这里输入二级标题</a:t>
            </a:r>
          </a:p>
        </p:txBody>
      </p:sp>
      <p:sp>
        <p:nvSpPr>
          <p:cNvPr id="103" name="">
            <a:extLst>
              <a:ext uri="{FF2B5EF4-FFF2-40B4-BE49-F238E27FC236}">
                <a16:creationId xmlns:a16="http://schemas.microsoft.com/office/drawing/2014/main" id="{4B482184-F600-0B54-9E30-BE9C8943711F}"/>
              </a:ext>
            </a:extLst>
          </p:cNvPr>
          <p:cNvSpPr txBox="1"/>
          <p:nvPr/>
        </p:nvSpPr>
        <p:spPr>
          <a:xfrm>
            <a:off x="7425431" y="4747456"/>
            <a:ext cx="2278380" cy="542200"/>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r>
              <a:rPr lang="zh-CN" altLang="en-US" dirty="0">
                <a:solidFill>
                  <a:schemeClr val="bg1"/>
                </a:solidFill>
                <a:latin typeface="+mn-lt"/>
                <a:ea typeface="+mn-ea"/>
                <a:cs typeface="+mn-ea"/>
                <a:sym typeface="+mn-lt"/>
              </a:rPr>
              <a:t>这里输入正文文字这里输入正文文字这里输入正文文字</a:t>
            </a:r>
            <a:endParaRPr lang="en-US" altLang="zh-CN" dirty="0">
              <a:solidFill>
                <a:schemeClr val="bg1"/>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767063267"/>
      </p:ext>
    </p:extLst>
  </p:cSld>
  <p:clrMapOvr>
    <a:masterClrMapping/>
  </p:clrMapOvr>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
            <a:extLst>
              <a:ext uri="{FF2B5EF4-FFF2-40B4-BE49-F238E27FC236}">
                <a16:creationId xmlns:a16="http://schemas.microsoft.com/office/drawing/2014/main" id="{2D152BE7-08A4-75C2-FC36-EABBA83149B2}"/>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业务稳步增长</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Steady growth of business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2" name="">
            <a:extLst>
              <a:ext uri="{FF2B5EF4-FFF2-40B4-BE49-F238E27FC236}">
                <a16:creationId xmlns:a16="http://schemas.microsoft.com/office/drawing/2014/main" id="{EBB48118-3861-7871-0E87-5C88C837BE6A}"/>
              </a:ext>
            </a:extLst>
          </p:cNvPr>
          <p:cNvSpPr/>
          <p:nvPr/>
        </p:nvSpPr>
        <p:spPr>
          <a:xfrm>
            <a:off x="1389820" y="2463855"/>
            <a:ext cx="2108532" cy="2108531"/>
          </a:xfrm>
          <a:prstGeom prst="blockArc">
            <a:avLst>
              <a:gd name="adj1" fmla="val 10800000"/>
              <a:gd name="adj2" fmla="val 3"/>
              <a:gd name="adj3" fmla="val 15291"/>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63" name="">
            <a:extLst>
              <a:ext uri="{FF2B5EF4-FFF2-40B4-BE49-F238E27FC236}">
                <a16:creationId xmlns:a16="http://schemas.microsoft.com/office/drawing/2014/main" id="{1AE2B42E-4B87-A7CF-0E0F-1229395655B6}"/>
              </a:ext>
            </a:extLst>
          </p:cNvPr>
          <p:cNvSpPr/>
          <p:nvPr/>
        </p:nvSpPr>
        <p:spPr>
          <a:xfrm rot="10800000">
            <a:off x="3176254" y="2461114"/>
            <a:ext cx="2108532" cy="2108531"/>
          </a:xfrm>
          <a:prstGeom prst="blockArc">
            <a:avLst>
              <a:gd name="adj1" fmla="val 10800000"/>
              <a:gd name="adj2" fmla="val 3"/>
              <a:gd name="adj3" fmla="val 15291"/>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64" name="">
            <a:extLst>
              <a:ext uri="{FF2B5EF4-FFF2-40B4-BE49-F238E27FC236}">
                <a16:creationId xmlns:a16="http://schemas.microsoft.com/office/drawing/2014/main" id="{74F6DF82-1CF9-A855-09A7-8D9F60C810EF}"/>
              </a:ext>
            </a:extLst>
          </p:cNvPr>
          <p:cNvSpPr/>
          <p:nvPr/>
        </p:nvSpPr>
        <p:spPr>
          <a:xfrm>
            <a:off x="4958190" y="2463855"/>
            <a:ext cx="2108532" cy="2108531"/>
          </a:xfrm>
          <a:prstGeom prst="blockArc">
            <a:avLst>
              <a:gd name="adj1" fmla="val 10800000"/>
              <a:gd name="adj2" fmla="val 3"/>
              <a:gd name="adj3" fmla="val 15291"/>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65" name="">
            <a:extLst>
              <a:ext uri="{FF2B5EF4-FFF2-40B4-BE49-F238E27FC236}">
                <a16:creationId xmlns:a16="http://schemas.microsoft.com/office/drawing/2014/main" id="{610DC47E-2355-2A03-F9EB-DE64F70EAED2}"/>
              </a:ext>
            </a:extLst>
          </p:cNvPr>
          <p:cNvSpPr/>
          <p:nvPr/>
        </p:nvSpPr>
        <p:spPr>
          <a:xfrm rot="10800000">
            <a:off x="6744626" y="2461114"/>
            <a:ext cx="2108532" cy="2108531"/>
          </a:xfrm>
          <a:prstGeom prst="blockArc">
            <a:avLst>
              <a:gd name="adj1" fmla="val 10800000"/>
              <a:gd name="adj2" fmla="val 3"/>
              <a:gd name="adj3" fmla="val 15291"/>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66" name="">
            <a:extLst>
              <a:ext uri="{FF2B5EF4-FFF2-40B4-BE49-F238E27FC236}">
                <a16:creationId xmlns:a16="http://schemas.microsoft.com/office/drawing/2014/main" id="{A09443CF-4A3E-A9E8-E7D2-BCEB2E002435}"/>
              </a:ext>
            </a:extLst>
          </p:cNvPr>
          <p:cNvSpPr/>
          <p:nvPr/>
        </p:nvSpPr>
        <p:spPr>
          <a:xfrm>
            <a:off x="8526469" y="2463855"/>
            <a:ext cx="2108532" cy="2108531"/>
          </a:xfrm>
          <a:prstGeom prst="blockArc">
            <a:avLst>
              <a:gd name="adj1" fmla="val 10800000"/>
              <a:gd name="adj2" fmla="val 3"/>
              <a:gd name="adj3" fmla="val 15291"/>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67" name="">
            <a:extLst>
              <a:ext uri="{FF2B5EF4-FFF2-40B4-BE49-F238E27FC236}">
                <a16:creationId xmlns:a16="http://schemas.microsoft.com/office/drawing/2014/main" id="{A42BDE3C-E47D-B4E1-26C5-F46E1F9BA030}"/>
              </a:ext>
            </a:extLst>
          </p:cNvPr>
          <p:cNvSpPr/>
          <p:nvPr/>
        </p:nvSpPr>
        <p:spPr>
          <a:xfrm>
            <a:off x="1838910" y="2926758"/>
            <a:ext cx="1225334" cy="1225333"/>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2700" cap="flat" cmpd="sng" algn="ctr">
            <a:solidFill>
              <a:schemeClr val="bg1"/>
            </a:solidFill>
            <a:prstDash val="dash"/>
            <a:miter lim="800000"/>
          </a:ln>
          <a:effectLst/>
        </p:spPr>
        <p:txBody>
          <a:bodyPr spcFirstLastPara="0" vert="horz" wrap="square" lIns="243840" tIns="243840" rIns="210677" bIns="210677" numCol="1" spcCol="1270" anchor="ctr" anchorCtr="0">
            <a:noAutofit/>
          </a:body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68" name="">
            <a:extLst>
              <a:ext uri="{FF2B5EF4-FFF2-40B4-BE49-F238E27FC236}">
                <a16:creationId xmlns:a16="http://schemas.microsoft.com/office/drawing/2014/main" id="{DBD630FC-CADF-9E21-3EBD-F184B2DF72E0}"/>
              </a:ext>
            </a:extLst>
          </p:cNvPr>
          <p:cNvSpPr/>
          <p:nvPr/>
        </p:nvSpPr>
        <p:spPr>
          <a:xfrm>
            <a:off x="3626483" y="2926758"/>
            <a:ext cx="1225334" cy="1225333"/>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2700" cap="flat" cmpd="sng" algn="ctr">
            <a:solidFill>
              <a:schemeClr val="bg1"/>
            </a:solidFill>
            <a:prstDash val="dash"/>
            <a:miter lim="800000"/>
          </a:ln>
          <a:effectLst/>
        </p:spPr>
        <p:txBody>
          <a:bodyPr spcFirstLastPara="0" vert="horz" wrap="square" lIns="243840" tIns="243840" rIns="210677" bIns="210677" numCol="1" spcCol="1270" anchor="ctr" anchorCtr="0">
            <a:noAutofit/>
          </a:body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69" name="">
            <a:extLst>
              <a:ext uri="{FF2B5EF4-FFF2-40B4-BE49-F238E27FC236}">
                <a16:creationId xmlns:a16="http://schemas.microsoft.com/office/drawing/2014/main" id="{6D470802-9DAA-81FE-AFE6-675E16296B28}"/>
              </a:ext>
            </a:extLst>
          </p:cNvPr>
          <p:cNvSpPr/>
          <p:nvPr/>
        </p:nvSpPr>
        <p:spPr>
          <a:xfrm>
            <a:off x="5414055" y="2926758"/>
            <a:ext cx="1225334" cy="1225333"/>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2700" cap="flat" cmpd="sng" algn="ctr">
            <a:solidFill>
              <a:schemeClr val="bg1"/>
            </a:solidFill>
            <a:prstDash val="dash"/>
            <a:miter lim="800000"/>
          </a:ln>
          <a:effectLst/>
        </p:spPr>
        <p:txBody>
          <a:bodyPr spcFirstLastPara="0" vert="horz" wrap="square" lIns="243840" tIns="243840" rIns="210677" bIns="210677" numCol="1" spcCol="1270" anchor="ctr" anchorCtr="0">
            <a:noAutofit/>
          </a:body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0" name="">
            <a:extLst>
              <a:ext uri="{FF2B5EF4-FFF2-40B4-BE49-F238E27FC236}">
                <a16:creationId xmlns:a16="http://schemas.microsoft.com/office/drawing/2014/main" id="{9C837E2F-A625-CE2D-7B8D-E423D0645A24}"/>
              </a:ext>
            </a:extLst>
          </p:cNvPr>
          <p:cNvSpPr/>
          <p:nvPr/>
        </p:nvSpPr>
        <p:spPr>
          <a:xfrm>
            <a:off x="7201627" y="2926758"/>
            <a:ext cx="1225334" cy="1225333"/>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2700" cap="flat" cmpd="sng" algn="ctr">
            <a:solidFill>
              <a:schemeClr val="bg1"/>
            </a:solidFill>
            <a:prstDash val="dash"/>
            <a:miter lim="800000"/>
          </a:ln>
          <a:effectLst/>
        </p:spPr>
        <p:txBody>
          <a:bodyPr spcFirstLastPara="0" vert="horz" wrap="square" lIns="243840" tIns="243840" rIns="210677" bIns="210677" numCol="1" spcCol="1270" anchor="ctr" anchorCtr="0">
            <a:noAutofit/>
          </a:body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1" name="">
            <a:extLst>
              <a:ext uri="{FF2B5EF4-FFF2-40B4-BE49-F238E27FC236}">
                <a16:creationId xmlns:a16="http://schemas.microsoft.com/office/drawing/2014/main" id="{70DDB1E4-BE90-6FFB-7184-4691CA231EA6}"/>
              </a:ext>
            </a:extLst>
          </p:cNvPr>
          <p:cNvSpPr/>
          <p:nvPr/>
        </p:nvSpPr>
        <p:spPr>
          <a:xfrm>
            <a:off x="8989201" y="2926758"/>
            <a:ext cx="1225334" cy="1225333"/>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2700" cap="flat" cmpd="sng" algn="ctr">
            <a:solidFill>
              <a:schemeClr val="bg1"/>
            </a:solidFill>
            <a:prstDash val="dash"/>
            <a:miter lim="800000"/>
          </a:ln>
          <a:effectLst/>
        </p:spPr>
        <p:txBody>
          <a:bodyPr spcFirstLastPara="0" vert="horz" wrap="square" lIns="243840" tIns="243840" rIns="210677" bIns="210677" numCol="1" spcCol="1270" anchor="ctr" anchorCtr="0">
            <a:noAutofit/>
          </a:body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2" name="">
            <a:extLst>
              <a:ext uri="{FF2B5EF4-FFF2-40B4-BE49-F238E27FC236}">
                <a16:creationId xmlns:a16="http://schemas.microsoft.com/office/drawing/2014/main" id="{0600CDC5-1107-DED6-3D72-F2BAE737AEBC}"/>
              </a:ext>
            </a:extLst>
          </p:cNvPr>
          <p:cNvSpPr/>
          <p:nvPr/>
        </p:nvSpPr>
        <p:spPr>
          <a:xfrm>
            <a:off x="2190620" y="3298021"/>
            <a:ext cx="521914" cy="482808"/>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w="19050" cap="flat" cmpd="sng" algn="ctr">
            <a:noFill/>
            <a:prstDash val="dash"/>
            <a:miter lim="800000"/>
          </a:ln>
          <a:effectLst/>
        </p:spPr>
        <p:txBody>
          <a:bodyPr spcFirstLastPara="0" vert="horz" wrap="square" lIns="243840" tIns="243840" rIns="210677" bIns="210677" numCol="1" spcCol="127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3" name="">
            <a:extLst>
              <a:ext uri="{FF2B5EF4-FFF2-40B4-BE49-F238E27FC236}">
                <a16:creationId xmlns:a16="http://schemas.microsoft.com/office/drawing/2014/main" id="{98548171-B52A-F265-C517-10402550A859}"/>
              </a:ext>
            </a:extLst>
          </p:cNvPr>
          <p:cNvSpPr/>
          <p:nvPr/>
        </p:nvSpPr>
        <p:spPr>
          <a:xfrm>
            <a:off x="3978194" y="3323578"/>
            <a:ext cx="521912" cy="431696"/>
          </a:xfrm>
          <a:custGeom>
            <a:avLst/>
            <a:gdLst>
              <a:gd name="connsiteX0" fmla="*/ 153878 w 870468"/>
              <a:gd name="connsiteY0" fmla="*/ 353026 h 720000"/>
              <a:gd name="connsiteX1" fmla="*/ 449972 w 870468"/>
              <a:gd name="connsiteY1" fmla="*/ 353026 h 720000"/>
              <a:gd name="connsiteX2" fmla="*/ 489985 w 870468"/>
              <a:gd name="connsiteY2" fmla="*/ 393039 h 720000"/>
              <a:gd name="connsiteX3" fmla="*/ 449972 w 870468"/>
              <a:gd name="connsiteY3" fmla="*/ 433051 h 720000"/>
              <a:gd name="connsiteX4" fmla="*/ 153878 w 870468"/>
              <a:gd name="connsiteY4" fmla="*/ 433051 h 720000"/>
              <a:gd name="connsiteX5" fmla="*/ 113865 w 870468"/>
              <a:gd name="connsiteY5" fmla="*/ 393039 h 720000"/>
              <a:gd name="connsiteX6" fmla="*/ 153878 w 870468"/>
              <a:gd name="connsiteY6" fmla="*/ 353026 h 720000"/>
              <a:gd name="connsiteX7" fmla="*/ 68708 w 870468"/>
              <a:gd name="connsiteY7" fmla="*/ 275858 h 720000"/>
              <a:gd name="connsiteX8" fmla="*/ 68708 w 870468"/>
              <a:gd name="connsiteY8" fmla="*/ 603735 h 720000"/>
              <a:gd name="connsiteX9" fmla="*/ 116266 w 870468"/>
              <a:gd name="connsiteY9" fmla="*/ 651293 h 720000"/>
              <a:gd name="connsiteX10" fmla="*/ 598821 w 870468"/>
              <a:gd name="connsiteY10" fmla="*/ 651293 h 720000"/>
              <a:gd name="connsiteX11" fmla="*/ 754317 w 870468"/>
              <a:gd name="connsiteY11" fmla="*/ 651293 h 720000"/>
              <a:gd name="connsiteX12" fmla="*/ 801875 w 870468"/>
              <a:gd name="connsiteY12" fmla="*/ 603735 h 720000"/>
              <a:gd name="connsiteX13" fmla="*/ 801875 w 870468"/>
              <a:gd name="connsiteY13" fmla="*/ 275858 h 720000"/>
              <a:gd name="connsiteX14" fmla="*/ 598821 w 870468"/>
              <a:gd name="connsiteY14" fmla="*/ 275858 h 720000"/>
              <a:gd name="connsiteX15" fmla="*/ 116266 w 870468"/>
              <a:gd name="connsiteY15" fmla="*/ 68593 h 720000"/>
              <a:gd name="connsiteX16" fmla="*/ 68708 w 870468"/>
              <a:gd name="connsiteY16" fmla="*/ 116151 h 720000"/>
              <a:gd name="connsiteX17" fmla="*/ 68708 w 870468"/>
              <a:gd name="connsiteY17" fmla="*/ 207265 h 720000"/>
              <a:gd name="connsiteX18" fmla="*/ 598821 w 870468"/>
              <a:gd name="connsiteY18" fmla="*/ 207265 h 720000"/>
              <a:gd name="connsiteX19" fmla="*/ 801875 w 870468"/>
              <a:gd name="connsiteY19" fmla="*/ 207265 h 720000"/>
              <a:gd name="connsiteX20" fmla="*/ 801875 w 870468"/>
              <a:gd name="connsiteY20" fmla="*/ 116151 h 720000"/>
              <a:gd name="connsiteX21" fmla="*/ 754317 w 870468"/>
              <a:gd name="connsiteY21" fmla="*/ 68593 h 720000"/>
              <a:gd name="connsiteX22" fmla="*/ 598821 w 870468"/>
              <a:gd name="connsiteY22" fmla="*/ 68593 h 720000"/>
              <a:gd name="connsiteX23" fmla="*/ 116266 w 870468"/>
              <a:gd name="connsiteY23" fmla="*/ 0 h 720000"/>
              <a:gd name="connsiteX24" fmla="*/ 598821 w 870468"/>
              <a:gd name="connsiteY24" fmla="*/ 0 h 720000"/>
              <a:gd name="connsiteX25" fmla="*/ 754317 w 870468"/>
              <a:gd name="connsiteY25" fmla="*/ 0 h 720000"/>
              <a:gd name="connsiteX26" fmla="*/ 870468 w 870468"/>
              <a:gd name="connsiteY26" fmla="*/ 116151 h 720000"/>
              <a:gd name="connsiteX27" fmla="*/ 870468 w 870468"/>
              <a:gd name="connsiteY27" fmla="*/ 241562 h 720000"/>
              <a:gd name="connsiteX28" fmla="*/ 870468 w 870468"/>
              <a:gd name="connsiteY28" fmla="*/ 603735 h 720000"/>
              <a:gd name="connsiteX29" fmla="*/ 754317 w 870468"/>
              <a:gd name="connsiteY29" fmla="*/ 720000 h 720000"/>
              <a:gd name="connsiteX30" fmla="*/ 598821 w 870468"/>
              <a:gd name="connsiteY30" fmla="*/ 720000 h 720000"/>
              <a:gd name="connsiteX31" fmla="*/ 116266 w 870468"/>
              <a:gd name="connsiteY31" fmla="*/ 720000 h 720000"/>
              <a:gd name="connsiteX32" fmla="*/ 115 w 870468"/>
              <a:gd name="connsiteY32" fmla="*/ 603849 h 720000"/>
              <a:gd name="connsiteX33" fmla="*/ 115 w 870468"/>
              <a:gd name="connsiteY33" fmla="*/ 241841 h 720000"/>
              <a:gd name="connsiteX34" fmla="*/ 0 w 870468"/>
              <a:gd name="connsiteY34" fmla="*/ 241562 h 720000"/>
              <a:gd name="connsiteX35" fmla="*/ 115 w 870468"/>
              <a:gd name="connsiteY35" fmla="*/ 241284 h 720000"/>
              <a:gd name="connsiteX36" fmla="*/ 115 w 870468"/>
              <a:gd name="connsiteY36" fmla="*/ 116151 h 720000"/>
              <a:gd name="connsiteX37" fmla="*/ 116266 w 870468"/>
              <a:gd name="connsiteY37"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0468" h="720000">
                <a:moveTo>
                  <a:pt x="153878" y="353026"/>
                </a:moveTo>
                <a:lnTo>
                  <a:pt x="449972" y="353026"/>
                </a:lnTo>
                <a:cubicBezTo>
                  <a:pt x="472036" y="353026"/>
                  <a:pt x="489985" y="370975"/>
                  <a:pt x="489985" y="393039"/>
                </a:cubicBezTo>
                <a:cubicBezTo>
                  <a:pt x="489985" y="415103"/>
                  <a:pt x="472150" y="433051"/>
                  <a:pt x="449972" y="433051"/>
                </a:cubicBezTo>
                <a:lnTo>
                  <a:pt x="153878" y="433051"/>
                </a:lnTo>
                <a:cubicBezTo>
                  <a:pt x="131814" y="433051"/>
                  <a:pt x="113865" y="415103"/>
                  <a:pt x="113865" y="393039"/>
                </a:cubicBezTo>
                <a:cubicBezTo>
                  <a:pt x="113865" y="370975"/>
                  <a:pt x="131814" y="353026"/>
                  <a:pt x="153878" y="353026"/>
                </a:cubicBezTo>
                <a:close/>
                <a:moveTo>
                  <a:pt x="68708" y="275858"/>
                </a:moveTo>
                <a:lnTo>
                  <a:pt x="68708" y="603735"/>
                </a:lnTo>
                <a:cubicBezTo>
                  <a:pt x="68708" y="630029"/>
                  <a:pt x="90087" y="651293"/>
                  <a:pt x="116266" y="651293"/>
                </a:cubicBezTo>
                <a:lnTo>
                  <a:pt x="598821" y="651293"/>
                </a:lnTo>
                <a:lnTo>
                  <a:pt x="754317" y="651293"/>
                </a:lnTo>
                <a:cubicBezTo>
                  <a:pt x="780611" y="651293"/>
                  <a:pt x="801875" y="629915"/>
                  <a:pt x="801875" y="603735"/>
                </a:cubicBezTo>
                <a:lnTo>
                  <a:pt x="801875" y="275858"/>
                </a:lnTo>
                <a:lnTo>
                  <a:pt x="598821" y="275858"/>
                </a:lnTo>
                <a:close/>
                <a:moveTo>
                  <a:pt x="116266" y="68593"/>
                </a:moveTo>
                <a:cubicBezTo>
                  <a:pt x="89972" y="68593"/>
                  <a:pt x="68708" y="89972"/>
                  <a:pt x="68708" y="116151"/>
                </a:cubicBezTo>
                <a:lnTo>
                  <a:pt x="68708" y="207265"/>
                </a:lnTo>
                <a:lnTo>
                  <a:pt x="598821" y="207265"/>
                </a:lnTo>
                <a:lnTo>
                  <a:pt x="801875" y="207265"/>
                </a:lnTo>
                <a:lnTo>
                  <a:pt x="801875" y="116151"/>
                </a:lnTo>
                <a:cubicBezTo>
                  <a:pt x="801875" y="89857"/>
                  <a:pt x="780497" y="68593"/>
                  <a:pt x="754317" y="68593"/>
                </a:cubicBezTo>
                <a:lnTo>
                  <a:pt x="598821" y="68593"/>
                </a:lnTo>
                <a:close/>
                <a:moveTo>
                  <a:pt x="116266" y="0"/>
                </a:moveTo>
                <a:lnTo>
                  <a:pt x="598821" y="0"/>
                </a:lnTo>
                <a:lnTo>
                  <a:pt x="754317" y="0"/>
                </a:lnTo>
                <a:cubicBezTo>
                  <a:pt x="818338" y="0"/>
                  <a:pt x="870468" y="52131"/>
                  <a:pt x="870468" y="116151"/>
                </a:cubicBezTo>
                <a:lnTo>
                  <a:pt x="870468" y="241562"/>
                </a:lnTo>
                <a:lnTo>
                  <a:pt x="870468" y="603735"/>
                </a:lnTo>
                <a:cubicBezTo>
                  <a:pt x="870468" y="667869"/>
                  <a:pt x="818338" y="720000"/>
                  <a:pt x="754317" y="720000"/>
                </a:cubicBezTo>
                <a:lnTo>
                  <a:pt x="598821" y="720000"/>
                </a:lnTo>
                <a:lnTo>
                  <a:pt x="116266" y="720000"/>
                </a:lnTo>
                <a:cubicBezTo>
                  <a:pt x="52246" y="720000"/>
                  <a:pt x="115" y="667869"/>
                  <a:pt x="115" y="603849"/>
                </a:cubicBezTo>
                <a:lnTo>
                  <a:pt x="115" y="241841"/>
                </a:lnTo>
                <a:lnTo>
                  <a:pt x="0" y="241562"/>
                </a:lnTo>
                <a:lnTo>
                  <a:pt x="115" y="241284"/>
                </a:lnTo>
                <a:lnTo>
                  <a:pt x="115" y="116151"/>
                </a:lnTo>
                <a:cubicBezTo>
                  <a:pt x="115" y="52131"/>
                  <a:pt x="52246" y="0"/>
                  <a:pt x="116266" y="0"/>
                </a:cubicBezTo>
                <a:close/>
              </a:path>
            </a:pathLst>
          </a:custGeom>
          <a:solidFill>
            <a:schemeClr val="bg1"/>
          </a:solidFill>
          <a:ln w="19050" cap="flat" cmpd="sng" algn="ctr">
            <a:noFill/>
            <a:prstDash val="dash"/>
            <a:miter lim="800000"/>
          </a:ln>
          <a:effectLst/>
        </p:spPr>
        <p:txBody>
          <a:bodyPr spcFirstLastPara="0" vert="horz" wrap="square" lIns="243840" tIns="243840" rIns="210677" bIns="210677" numCol="1" spcCol="127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4" name="">
            <a:extLst>
              <a:ext uri="{FF2B5EF4-FFF2-40B4-BE49-F238E27FC236}">
                <a16:creationId xmlns:a16="http://schemas.microsoft.com/office/drawing/2014/main" id="{3765E318-CD7F-B3C6-8DCA-6D3136C5C9D8}"/>
              </a:ext>
            </a:extLst>
          </p:cNvPr>
          <p:cNvSpPr/>
          <p:nvPr/>
        </p:nvSpPr>
        <p:spPr>
          <a:xfrm>
            <a:off x="5765766" y="3310961"/>
            <a:ext cx="521912" cy="456928"/>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19050" cap="flat" cmpd="sng" algn="ctr">
            <a:noFill/>
            <a:prstDash val="dash"/>
            <a:miter lim="800000"/>
          </a:ln>
          <a:effectLst/>
        </p:spPr>
        <p:txBody>
          <a:bodyPr spcFirstLastPara="0" vert="horz" wrap="square" lIns="243840" tIns="243840" rIns="210677" bIns="210677" numCol="1" spcCol="127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5" name="">
            <a:extLst>
              <a:ext uri="{FF2B5EF4-FFF2-40B4-BE49-F238E27FC236}">
                <a16:creationId xmlns:a16="http://schemas.microsoft.com/office/drawing/2014/main" id="{4780D7FE-CB0C-3166-6A26-DB9440BB4934}"/>
              </a:ext>
            </a:extLst>
          </p:cNvPr>
          <p:cNvSpPr/>
          <p:nvPr/>
        </p:nvSpPr>
        <p:spPr>
          <a:xfrm>
            <a:off x="7553338" y="3278469"/>
            <a:ext cx="521912" cy="521912"/>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79 h 720001"/>
              <a:gd name="connsiteX5" fmla="*/ 507383 w 720001"/>
              <a:gd name="connsiteY5" fmla="*/ 72694 h 720001"/>
              <a:gd name="connsiteX6" fmla="*/ 457070 w 720001"/>
              <a:gd name="connsiteY6" fmla="*/ 57166 h 720001"/>
              <a:gd name="connsiteX7" fmla="*/ 307952 w 720001"/>
              <a:gd name="connsiteY7" fmla="*/ 56386 h 720001"/>
              <a:gd name="connsiteX8" fmla="*/ 240115 w 720001"/>
              <a:gd name="connsiteY8" fmla="*/ 76251 h 720001"/>
              <a:gd name="connsiteX9" fmla="*/ 142092 w 720001"/>
              <a:gd name="connsiteY9" fmla="*/ 142179 h 720001"/>
              <a:gd name="connsiteX10" fmla="*/ 76077 w 720001"/>
              <a:gd name="connsiteY10" fmla="*/ 240116 h 720001"/>
              <a:gd name="connsiteX11" fmla="*/ 51874 w 720001"/>
              <a:gd name="connsiteY11" fmla="*/ 360000 h 720001"/>
              <a:gd name="connsiteX12" fmla="*/ 76077 w 720001"/>
              <a:gd name="connsiteY12" fmla="*/ 479885 h 720001"/>
              <a:gd name="connsiteX13" fmla="*/ 142092 w 720001"/>
              <a:gd name="connsiteY13" fmla="*/ 577822 h 720001"/>
              <a:gd name="connsiteX14" fmla="*/ 240029 w 720001"/>
              <a:gd name="connsiteY14" fmla="*/ 643837 h 720001"/>
              <a:gd name="connsiteX15" fmla="*/ 359913 w 720001"/>
              <a:gd name="connsiteY15" fmla="*/ 668039 h 720001"/>
              <a:gd name="connsiteX16" fmla="*/ 479798 w 720001"/>
              <a:gd name="connsiteY16" fmla="*/ 643837 h 720001"/>
              <a:gd name="connsiteX17" fmla="*/ 577735 w 720001"/>
              <a:gd name="connsiteY17" fmla="*/ 577822 h 720001"/>
              <a:gd name="connsiteX18" fmla="*/ 643750 w 720001"/>
              <a:gd name="connsiteY18" fmla="*/ 479885 h 720001"/>
              <a:gd name="connsiteX19" fmla="*/ 663615 w 720001"/>
              <a:gd name="connsiteY19" fmla="*/ 412049 h 720001"/>
              <a:gd name="connsiteX20" fmla="*/ 360000 w 720001"/>
              <a:gd name="connsiteY20" fmla="*/ 412049 h 720001"/>
              <a:gd name="connsiteX21" fmla="*/ 307952 w 720001"/>
              <a:gd name="connsiteY21" fmla="*/ 360000 h 720001"/>
              <a:gd name="connsiteX22" fmla="*/ 405022 w 720001"/>
              <a:gd name="connsiteY22" fmla="*/ 0 h 720001"/>
              <a:gd name="connsiteX23" fmla="*/ 720001 w 720001"/>
              <a:gd name="connsiteY23" fmla="*/ 314979 h 720001"/>
              <a:gd name="connsiteX24" fmla="*/ 405022 w 720001"/>
              <a:gd name="connsiteY24" fmla="*/ 314979 h 720001"/>
              <a:gd name="connsiteX25" fmla="*/ 360000 w 720001"/>
              <a:gd name="connsiteY25" fmla="*/ 0 h 720001"/>
              <a:gd name="connsiteX26" fmla="*/ 360000 w 720001"/>
              <a:gd name="connsiteY26" fmla="*/ 360000 h 720001"/>
              <a:gd name="connsiteX27" fmla="*/ 720001 w 720001"/>
              <a:gd name="connsiteY27" fmla="*/ 360000 h 720001"/>
              <a:gd name="connsiteX28" fmla="*/ 360000 w 720001"/>
              <a:gd name="connsiteY28" fmla="*/ 720001 h 720001"/>
              <a:gd name="connsiteX29" fmla="*/ 0 w 720001"/>
              <a:gd name="connsiteY29" fmla="*/ 360000 h 720001"/>
              <a:gd name="connsiteX30" fmla="*/ 360000 w 720001"/>
              <a:gd name="connsiteY30"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79"/>
                </a:cubicBezTo>
                <a:cubicBezTo>
                  <a:pt x="566806" y="104877"/>
                  <a:pt x="538699" y="85966"/>
                  <a:pt x="507383" y="72694"/>
                </a:cubicBezTo>
                <a:cubicBezTo>
                  <a:pt x="491075" y="65755"/>
                  <a:pt x="474246" y="60636"/>
                  <a:pt x="457070" y="57166"/>
                </a:cubicBezTo>
                <a:close/>
                <a:moveTo>
                  <a:pt x="307952" y="56386"/>
                </a:moveTo>
                <a:cubicBezTo>
                  <a:pt x="284703" y="60376"/>
                  <a:pt x="262062" y="66969"/>
                  <a:pt x="240115" y="76251"/>
                </a:cubicBezTo>
                <a:cubicBezTo>
                  <a:pt x="203508" y="91778"/>
                  <a:pt x="170544" y="113986"/>
                  <a:pt x="142092" y="142179"/>
                </a:cubicBezTo>
                <a:cubicBezTo>
                  <a:pt x="113812" y="170545"/>
                  <a:pt x="91605" y="203422"/>
                  <a:pt x="76077" y="240116"/>
                </a:cubicBezTo>
                <a:cubicBezTo>
                  <a:pt x="60029" y="278111"/>
                  <a:pt x="51874" y="318362"/>
                  <a:pt x="51874" y="360000"/>
                </a:cubicBezTo>
                <a:cubicBezTo>
                  <a:pt x="51874" y="401639"/>
                  <a:pt x="60029" y="441976"/>
                  <a:pt x="76077" y="479885"/>
                </a:cubicBezTo>
                <a:cubicBezTo>
                  <a:pt x="91605" y="516579"/>
                  <a:pt x="113812" y="549543"/>
                  <a:pt x="142092" y="577822"/>
                </a:cubicBezTo>
                <a:cubicBezTo>
                  <a:pt x="170458" y="606102"/>
                  <a:pt x="203335" y="628309"/>
                  <a:pt x="240029" y="643837"/>
                </a:cubicBezTo>
                <a:cubicBezTo>
                  <a:pt x="278024" y="659885"/>
                  <a:pt x="318275" y="668039"/>
                  <a:pt x="359913" y="668039"/>
                </a:cubicBezTo>
                <a:cubicBezTo>
                  <a:pt x="401552" y="668039"/>
                  <a:pt x="441890" y="659885"/>
                  <a:pt x="479798" y="643837"/>
                </a:cubicBezTo>
                <a:cubicBezTo>
                  <a:pt x="516492" y="628309"/>
                  <a:pt x="549456" y="606102"/>
                  <a:pt x="577735" y="577822"/>
                </a:cubicBezTo>
                <a:cubicBezTo>
                  <a:pt x="606015" y="549456"/>
                  <a:pt x="628222" y="516579"/>
                  <a:pt x="643750" y="479885"/>
                </a:cubicBezTo>
                <a:cubicBezTo>
                  <a:pt x="653032" y="457938"/>
                  <a:pt x="659625" y="435297"/>
                  <a:pt x="663615" y="412049"/>
                </a:cubicBezTo>
                <a:lnTo>
                  <a:pt x="360000" y="412049"/>
                </a:lnTo>
                <a:cubicBezTo>
                  <a:pt x="331287" y="412049"/>
                  <a:pt x="307952" y="388714"/>
                  <a:pt x="307952" y="360000"/>
                </a:cubicBezTo>
                <a:close/>
                <a:moveTo>
                  <a:pt x="405022" y="0"/>
                </a:moveTo>
                <a:cubicBezTo>
                  <a:pt x="578950" y="0"/>
                  <a:pt x="720001" y="141051"/>
                  <a:pt x="720001" y="314979"/>
                </a:cubicBezTo>
                <a:lnTo>
                  <a:pt x="405022" y="314979"/>
                </a:lnTo>
                <a:close/>
                <a:moveTo>
                  <a:pt x="360000" y="0"/>
                </a:moveTo>
                <a:lnTo>
                  <a:pt x="360000" y="360000"/>
                </a:lnTo>
                <a:lnTo>
                  <a:pt x="720001" y="360000"/>
                </a:lnTo>
                <a:cubicBezTo>
                  <a:pt x="720001"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9050" cap="flat" cmpd="sng" algn="ctr">
            <a:noFill/>
            <a:prstDash val="dash"/>
            <a:miter lim="800000"/>
          </a:ln>
          <a:effectLst/>
        </p:spPr>
        <p:txBody>
          <a:bodyPr spcFirstLastPara="0" vert="horz" wrap="square" lIns="243840" tIns="243840" rIns="210677" bIns="210677" numCol="1" spcCol="127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6" name="">
            <a:extLst>
              <a:ext uri="{FF2B5EF4-FFF2-40B4-BE49-F238E27FC236}">
                <a16:creationId xmlns:a16="http://schemas.microsoft.com/office/drawing/2014/main" id="{6C6BDAEE-1CBD-23AC-A21E-A0E13D6D3EA2}"/>
              </a:ext>
            </a:extLst>
          </p:cNvPr>
          <p:cNvSpPr/>
          <p:nvPr/>
        </p:nvSpPr>
        <p:spPr>
          <a:xfrm>
            <a:off x="9340912" y="3302838"/>
            <a:ext cx="521912" cy="473174"/>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19050" cap="flat" cmpd="sng" algn="ctr">
            <a:noFill/>
            <a:prstDash val="dash"/>
            <a:miter lim="800000"/>
          </a:ln>
          <a:effectLst/>
        </p:spPr>
        <p:txBody>
          <a:bodyPr spcFirstLastPara="0" vert="horz" wrap="square" lIns="243840" tIns="243840" rIns="210677" bIns="210677" numCol="1" spcCol="127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1185304" eaLnBrk="1" fontAlgn="auto" latinLnBrk="0" hangingPunct="1">
              <a:lnSpc>
                <a:spcPct val="90000"/>
              </a:lnSpc>
              <a:spcBef>
                <a:spcPct val="0"/>
              </a:spcBef>
              <a:spcAft>
                <a:spcPct val="35000"/>
              </a:spcAft>
              <a:buClrTx/>
              <a:buSzTx/>
              <a:buFontTx/>
              <a:buNone/>
              <a:tabLst/>
              <a:defRPr/>
            </a:pPr>
            <a:endParaRPr kumimoji="0" lang="en-US" sz="4800" b="0" i="0" u="none" strike="noStrike" kern="0" cap="none" spc="0" normalizeH="0" baseline="0" noProof="0" dirty="0">
              <a:ln>
                <a:noFill/>
              </a:ln>
              <a:solidFill>
                <a:schemeClr val="bg1"/>
              </a:solidFill>
              <a:effectLst/>
              <a:uLnTx/>
              <a:uFillTx/>
              <a:cs typeface="+mn-ea"/>
              <a:sym typeface="+mn-lt"/>
            </a:endParaRPr>
          </a:p>
        </p:txBody>
      </p:sp>
      <p:sp>
        <p:nvSpPr>
          <p:cNvPr id="77" name="">
            <a:extLst>
              <a:ext uri="{FF2B5EF4-FFF2-40B4-BE49-F238E27FC236}">
                <a16:creationId xmlns:a16="http://schemas.microsoft.com/office/drawing/2014/main" id="{C5D37613-10F0-F63C-18A6-21F8ACC55C51}"/>
              </a:ext>
            </a:extLst>
          </p:cNvPr>
          <p:cNvSpPr txBox="1"/>
          <p:nvPr/>
        </p:nvSpPr>
        <p:spPr>
          <a:xfrm>
            <a:off x="1497509" y="4674857"/>
            <a:ext cx="1893155"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ctr"/>
            <a:r>
              <a:rPr lang="zh-CN" altLang="en-US" sz="1800" dirty="0">
                <a:solidFill>
                  <a:schemeClr val="bg1"/>
                </a:solidFill>
                <a:latin typeface="+mn-lt"/>
                <a:ea typeface="+mn-ea"/>
                <a:cs typeface="+mn-ea"/>
                <a:sym typeface="+mn-lt"/>
              </a:rPr>
              <a:t>这里输入二级标题</a:t>
            </a:r>
          </a:p>
        </p:txBody>
      </p:sp>
      <p:sp>
        <p:nvSpPr>
          <p:cNvPr id="78" name="">
            <a:extLst>
              <a:ext uri="{FF2B5EF4-FFF2-40B4-BE49-F238E27FC236}">
                <a16:creationId xmlns:a16="http://schemas.microsoft.com/office/drawing/2014/main" id="{4E9F2AEC-45B8-FCC0-1B3E-B56A5320E843}"/>
              </a:ext>
            </a:extLst>
          </p:cNvPr>
          <p:cNvSpPr txBox="1"/>
          <p:nvPr/>
        </p:nvSpPr>
        <p:spPr>
          <a:xfrm>
            <a:off x="1497509" y="5017019"/>
            <a:ext cx="1893155" cy="822276"/>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lgn="ctr"/>
            <a:r>
              <a:rPr lang="zh-CN" altLang="en-US" dirty="0">
                <a:solidFill>
                  <a:schemeClr val="bg1"/>
                </a:solidFill>
                <a:latin typeface="+mn-lt"/>
                <a:ea typeface="+mn-ea"/>
                <a:cs typeface="+mn-ea"/>
                <a:sym typeface="+mn-lt"/>
              </a:rPr>
              <a:t>这里输入正文文字这里输入正文文字这里输入正文文字</a:t>
            </a:r>
          </a:p>
        </p:txBody>
      </p:sp>
      <p:sp>
        <p:nvSpPr>
          <p:cNvPr id="79" name="">
            <a:extLst>
              <a:ext uri="{FF2B5EF4-FFF2-40B4-BE49-F238E27FC236}">
                <a16:creationId xmlns:a16="http://schemas.microsoft.com/office/drawing/2014/main" id="{A67024EB-AE19-8EA8-DE78-80DBF513C32D}"/>
              </a:ext>
            </a:extLst>
          </p:cNvPr>
          <p:cNvSpPr txBox="1"/>
          <p:nvPr/>
        </p:nvSpPr>
        <p:spPr>
          <a:xfrm>
            <a:off x="3283942" y="2275668"/>
            <a:ext cx="1893155"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ctr"/>
            <a:r>
              <a:rPr lang="zh-CN" altLang="en-US" sz="1800" dirty="0">
                <a:solidFill>
                  <a:schemeClr val="bg1"/>
                </a:solidFill>
                <a:latin typeface="+mn-lt"/>
                <a:ea typeface="+mn-ea"/>
                <a:cs typeface="+mn-ea"/>
                <a:sym typeface="+mn-lt"/>
              </a:rPr>
              <a:t>这里输入二级标题</a:t>
            </a:r>
          </a:p>
        </p:txBody>
      </p:sp>
      <p:sp>
        <p:nvSpPr>
          <p:cNvPr id="80" name="">
            <a:extLst>
              <a:ext uri="{FF2B5EF4-FFF2-40B4-BE49-F238E27FC236}">
                <a16:creationId xmlns:a16="http://schemas.microsoft.com/office/drawing/2014/main" id="{0E3E6DDA-99CC-76EB-E4F6-CA7F458BA8E3}"/>
              </a:ext>
            </a:extLst>
          </p:cNvPr>
          <p:cNvSpPr txBox="1"/>
          <p:nvPr/>
        </p:nvSpPr>
        <p:spPr>
          <a:xfrm>
            <a:off x="3283942" y="1350921"/>
            <a:ext cx="1893155" cy="822276"/>
          </a:xfrm>
          <a:prstGeom prst="rect">
            <a:avLst/>
          </a:prstGeom>
          <a:noFill/>
        </p:spPr>
        <p:txBody>
          <a:bodyPr wrap="square" lIns="0" tIns="0" rIns="0" bIns="0" rtlCol="0" anchor="b" anchorCtr="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lgn="ctr"/>
            <a:r>
              <a:rPr lang="zh-CN" altLang="en-US" dirty="0">
                <a:solidFill>
                  <a:schemeClr val="bg1"/>
                </a:solidFill>
                <a:latin typeface="+mn-lt"/>
                <a:ea typeface="+mn-ea"/>
                <a:cs typeface="+mn-ea"/>
                <a:sym typeface="+mn-lt"/>
              </a:rPr>
              <a:t>这里输入正文文字这里输入正文文字这里输入正文文字</a:t>
            </a:r>
          </a:p>
        </p:txBody>
      </p:sp>
      <p:sp>
        <p:nvSpPr>
          <p:cNvPr id="81" name="">
            <a:extLst>
              <a:ext uri="{FF2B5EF4-FFF2-40B4-BE49-F238E27FC236}">
                <a16:creationId xmlns:a16="http://schemas.microsoft.com/office/drawing/2014/main" id="{19B650C5-998C-EDF0-D508-17F1DDA8A727}"/>
              </a:ext>
            </a:extLst>
          </p:cNvPr>
          <p:cNvSpPr txBox="1"/>
          <p:nvPr/>
        </p:nvSpPr>
        <p:spPr>
          <a:xfrm>
            <a:off x="5073012" y="4674857"/>
            <a:ext cx="1893155"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ctr"/>
            <a:r>
              <a:rPr lang="zh-CN" altLang="en-US" sz="1800" dirty="0">
                <a:solidFill>
                  <a:schemeClr val="bg1"/>
                </a:solidFill>
                <a:latin typeface="+mn-lt"/>
                <a:ea typeface="+mn-ea"/>
                <a:cs typeface="+mn-ea"/>
                <a:sym typeface="+mn-lt"/>
              </a:rPr>
              <a:t>这里输入二级标题</a:t>
            </a:r>
          </a:p>
        </p:txBody>
      </p:sp>
      <p:sp>
        <p:nvSpPr>
          <p:cNvPr id="83" name="">
            <a:extLst>
              <a:ext uri="{FF2B5EF4-FFF2-40B4-BE49-F238E27FC236}">
                <a16:creationId xmlns:a16="http://schemas.microsoft.com/office/drawing/2014/main" id="{3843F191-7546-B77A-221D-166B6F4D9FBD}"/>
              </a:ext>
            </a:extLst>
          </p:cNvPr>
          <p:cNvSpPr txBox="1"/>
          <p:nvPr/>
        </p:nvSpPr>
        <p:spPr>
          <a:xfrm>
            <a:off x="6852315" y="2275668"/>
            <a:ext cx="1893155"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ctr"/>
            <a:r>
              <a:rPr lang="zh-CN" altLang="en-US" sz="1800" dirty="0">
                <a:solidFill>
                  <a:schemeClr val="bg1"/>
                </a:solidFill>
                <a:latin typeface="+mn-lt"/>
                <a:ea typeface="+mn-ea"/>
                <a:cs typeface="+mn-ea"/>
                <a:sym typeface="+mn-lt"/>
              </a:rPr>
              <a:t>这里输入二级标题</a:t>
            </a:r>
          </a:p>
        </p:txBody>
      </p:sp>
      <p:sp>
        <p:nvSpPr>
          <p:cNvPr id="84" name="">
            <a:extLst>
              <a:ext uri="{FF2B5EF4-FFF2-40B4-BE49-F238E27FC236}">
                <a16:creationId xmlns:a16="http://schemas.microsoft.com/office/drawing/2014/main" id="{645C2078-5C56-F7F4-F718-475F3924B90E}"/>
              </a:ext>
            </a:extLst>
          </p:cNvPr>
          <p:cNvSpPr txBox="1"/>
          <p:nvPr/>
        </p:nvSpPr>
        <p:spPr>
          <a:xfrm>
            <a:off x="6852315" y="1350921"/>
            <a:ext cx="1893155" cy="822276"/>
          </a:xfrm>
          <a:prstGeom prst="rect">
            <a:avLst/>
          </a:prstGeom>
          <a:noFill/>
        </p:spPr>
        <p:txBody>
          <a:bodyPr wrap="square" lIns="0" tIns="0" rIns="0" bIns="0" rtlCol="0" anchor="b" anchorCtr="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lgn="ctr"/>
            <a:r>
              <a:rPr lang="zh-CN" altLang="en-US" dirty="0">
                <a:solidFill>
                  <a:schemeClr val="bg1"/>
                </a:solidFill>
                <a:latin typeface="+mn-lt"/>
                <a:ea typeface="+mn-ea"/>
                <a:cs typeface="+mn-ea"/>
                <a:sym typeface="+mn-lt"/>
              </a:rPr>
              <a:t>这里输入正文文字这里输入正文文字这里输入正文文字</a:t>
            </a:r>
          </a:p>
        </p:txBody>
      </p:sp>
      <p:sp>
        <p:nvSpPr>
          <p:cNvPr id="85" name="">
            <a:extLst>
              <a:ext uri="{FF2B5EF4-FFF2-40B4-BE49-F238E27FC236}">
                <a16:creationId xmlns:a16="http://schemas.microsoft.com/office/drawing/2014/main" id="{F9E38F44-3977-787A-F467-BA9A8BFFF5D8}"/>
              </a:ext>
            </a:extLst>
          </p:cNvPr>
          <p:cNvSpPr txBox="1"/>
          <p:nvPr/>
        </p:nvSpPr>
        <p:spPr>
          <a:xfrm>
            <a:off x="8634158" y="4674857"/>
            <a:ext cx="1893155" cy="276999"/>
          </a:xfrm>
          <a:prstGeom prst="rect">
            <a:avLst/>
          </a:prstGeom>
          <a:noFill/>
        </p:spPr>
        <p:txBody>
          <a:bodyPr wrap="square" lIns="0" tIns="0" rIns="0" bIns="0" rtlCol="0">
            <a:spAutoFit/>
          </a:bodyPr>
          <a:lstStyle>
            <a:defPPr>
              <a:defRPr lang="zh-CN"/>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accent1"/>
                </a:solidFill>
                <a:effectLst/>
                <a:uLnTx/>
                <a:uFillTx/>
                <a:latin typeface="OPPOSans B" panose="00020600040101010101" pitchFamily="18" charset="-122"/>
                <a:ea typeface="OPPOSans B" panose="00020600040101010101" pitchFamily="18" charset="-122"/>
                <a:cs typeface="OPPOSans B" panose="00020600040101010101" pitchFamily="18" charset="-122"/>
              </a:defRPr>
            </a:lvl1pPr>
          </a:lstStyle>
          <a:p>
            <a:pPr algn="ctr"/>
            <a:r>
              <a:rPr lang="zh-CN" altLang="en-US" sz="1800" dirty="0">
                <a:solidFill>
                  <a:schemeClr val="bg1"/>
                </a:solidFill>
                <a:latin typeface="+mn-lt"/>
                <a:ea typeface="+mn-ea"/>
                <a:cs typeface="+mn-ea"/>
                <a:sym typeface="+mn-lt"/>
              </a:rPr>
              <a:t>这里输入二级标题</a:t>
            </a:r>
          </a:p>
        </p:txBody>
      </p:sp>
      <p:sp>
        <p:nvSpPr>
          <p:cNvPr id="87" name="">
            <a:extLst>
              <a:ext uri="{FF2B5EF4-FFF2-40B4-BE49-F238E27FC236}">
                <a16:creationId xmlns:a16="http://schemas.microsoft.com/office/drawing/2014/main" id="{625B67DD-F4E8-D607-B7F2-A203063B8121}"/>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
        <p:nvSpPr>
          <p:cNvPr id="3" name="">
            <a:extLst>
              <a:ext uri="{FF2B5EF4-FFF2-40B4-BE49-F238E27FC236}">
                <a16:creationId xmlns:a16="http://schemas.microsoft.com/office/drawing/2014/main" id="{C2EBA412-54E5-ABE4-9570-F75CFEEF7420}"/>
              </a:ext>
            </a:extLst>
          </p:cNvPr>
          <p:cNvSpPr txBox="1"/>
          <p:nvPr/>
        </p:nvSpPr>
        <p:spPr>
          <a:xfrm>
            <a:off x="5073012" y="5017019"/>
            <a:ext cx="1893155" cy="822276"/>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lgn="ctr"/>
            <a:r>
              <a:rPr lang="zh-CN" altLang="en-US" dirty="0">
                <a:solidFill>
                  <a:schemeClr val="bg1"/>
                </a:solidFill>
                <a:latin typeface="+mn-lt"/>
                <a:ea typeface="+mn-ea"/>
                <a:cs typeface="+mn-ea"/>
                <a:sym typeface="+mn-lt"/>
              </a:rPr>
              <a:t>这里输入正文文字这里输入正文文字这里输入正文文字</a:t>
            </a:r>
          </a:p>
        </p:txBody>
      </p:sp>
      <p:sp>
        <p:nvSpPr>
          <p:cNvPr id="8" name="">
            <a:extLst>
              <a:ext uri="{FF2B5EF4-FFF2-40B4-BE49-F238E27FC236}">
                <a16:creationId xmlns:a16="http://schemas.microsoft.com/office/drawing/2014/main" id="{F0B0F7D3-23FE-B3BB-1B85-0BB92F2A3FED}"/>
              </a:ext>
            </a:extLst>
          </p:cNvPr>
          <p:cNvSpPr txBox="1"/>
          <p:nvPr/>
        </p:nvSpPr>
        <p:spPr>
          <a:xfrm>
            <a:off x="8634158" y="5017019"/>
            <a:ext cx="1893155" cy="822276"/>
          </a:xfrm>
          <a:prstGeom prst="rect">
            <a:avLst/>
          </a:prstGeom>
          <a:noFill/>
        </p:spPr>
        <p:txBody>
          <a:bodyPr wrap="square" lIns="0" tIns="0" rIns="0" bIns="0" rtlCol="0">
            <a:spAutoFit/>
          </a:bodyPr>
          <a:lstStyle>
            <a:defPPr>
              <a:defRPr lang="zh-CN"/>
            </a:defPPr>
            <a:lvl1pPr marR="0" lvl="0" indent="0" fontAlgn="auto">
              <a:lnSpc>
                <a:spcPct val="130000"/>
              </a:lnSpc>
              <a:spcBef>
                <a:spcPts val="0"/>
              </a:spcBef>
              <a:spcAft>
                <a:spcPts val="0"/>
              </a:spcAft>
              <a:buClrTx/>
              <a:buSzTx/>
              <a:buFontTx/>
              <a:buNone/>
              <a:tabLst/>
              <a:defRPr sz="1400">
                <a:solidFill>
                  <a:schemeClr val="tx1">
                    <a:lumMod val="85000"/>
                    <a:lumOff val="15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algn="ctr"/>
            <a:r>
              <a:rPr lang="zh-CN" altLang="en-US" dirty="0">
                <a:solidFill>
                  <a:schemeClr val="bg1"/>
                </a:solidFill>
                <a:latin typeface="+mn-lt"/>
                <a:ea typeface="+mn-ea"/>
                <a:cs typeface="+mn-ea"/>
                <a:sym typeface="+mn-lt"/>
              </a:rPr>
              <a:t>这里输入正文文字这里输入正文文字这里输入正文文字</a:t>
            </a:r>
          </a:p>
        </p:txBody>
      </p:sp>
    </p:spTree>
    <p:extLst>
      <p:ext uri="{BB962C8B-B14F-4D97-AF65-F5344CB8AC3E}">
        <p14:creationId xmlns:p14="http://schemas.microsoft.com/office/powerpoint/2010/main" val="867179692"/>
      </p:ext>
    </p:extLst>
  </p:cSld>
  <p:clrMapOvr>
    <a:masterClrMapping/>
  </p:clrMapOvr>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
            <a:extLst>
              <a:ext uri="{FF2B5EF4-FFF2-40B4-BE49-F238E27FC236}">
                <a16:creationId xmlns:a16="http://schemas.microsoft.com/office/drawing/2014/main" id="{498A51D6-0301-C7D1-8B65-52440E66B280}"/>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业务稳步增长</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Steady growth of business</a:t>
            </a:r>
          </a:p>
        </p:txBody>
      </p:sp>
      <p:grpSp>
        <p:nvGrpSpPr>
          <p:cNvPr id="10" name="">
            <a:extLst>
              <a:ext uri="{FF2B5EF4-FFF2-40B4-BE49-F238E27FC236}">
                <a16:creationId xmlns:a16="http://schemas.microsoft.com/office/drawing/2014/main" id="{5D194024-997D-2996-7C6C-78F207DD09D7}"/>
              </a:ext>
            </a:extLst>
          </p:cNvPr>
          <p:cNvGrpSpPr/>
          <p:nvPr/>
        </p:nvGrpSpPr>
        <p:grpSpPr>
          <a:xfrm>
            <a:off x="244525" y="579542"/>
            <a:ext cx="758160" cy="564996"/>
            <a:chOff x="227856" y="565304"/>
            <a:chExt cx="758160" cy="564996"/>
          </a:xfrm>
        </p:grpSpPr>
        <p:sp>
          <p:nvSpPr>
            <p:cNvPr id="6" name="">
              <a:extLst>
                <a:ext uri="{FF2B5EF4-FFF2-40B4-BE49-F238E27FC236}">
                  <a16:creationId xmlns:a16="http://schemas.microsoft.com/office/drawing/2014/main" id="{2073B2B0-0C0F-4496-6F8B-499F63BE355E}"/>
                </a:ext>
              </a:extLst>
            </p:cNvPr>
            <p:cNvSpPr/>
            <p:nvPr/>
          </p:nvSpPr>
          <p:spPr>
            <a:xfrm>
              <a:off x="227856" y="565304"/>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599687" y="654638"/>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5" name="">
            <a:extLst>
              <a:ext uri="{FF2B5EF4-FFF2-40B4-BE49-F238E27FC236}">
                <a16:creationId xmlns:a16="http://schemas.microsoft.com/office/drawing/2014/main" id="{D3BC9BF4-C6D4-C135-A38C-58AE87E7E374}"/>
              </a:ext>
            </a:extLst>
          </p:cNvPr>
          <p:cNvSpPr txBox="1"/>
          <p:nvPr/>
        </p:nvSpPr>
        <p:spPr>
          <a:xfrm>
            <a:off x="2862540" y="1749039"/>
            <a:ext cx="637308" cy="360326"/>
          </a:xfrm>
          <a:prstGeom prst="rect">
            <a:avLst/>
          </a:prstGeom>
          <a:noFill/>
        </p:spPr>
        <p:txBody>
          <a:bodyPr wrap="none">
            <a:noAutofit/>
          </a:bodyPr>
          <a:lstStyle/>
          <a:p>
            <a:pPr>
              <a:defRPr/>
            </a:pPr>
            <a:r>
              <a:rPr lang="en-US" sz="1600" dirty="0">
                <a:solidFill>
                  <a:schemeClr val="bg1"/>
                </a:solidFill>
                <a:cs typeface="+mn-ea"/>
                <a:sym typeface="+mn-lt"/>
              </a:rPr>
              <a:t>70%</a:t>
            </a:r>
          </a:p>
        </p:txBody>
      </p:sp>
      <p:sp>
        <p:nvSpPr>
          <p:cNvPr id="11" name="">
            <a:extLst>
              <a:ext uri="{FF2B5EF4-FFF2-40B4-BE49-F238E27FC236}">
                <a16:creationId xmlns:a16="http://schemas.microsoft.com/office/drawing/2014/main" id="{B4CA59DD-3085-7FA5-2FBA-A7DE7FE4A92E}"/>
              </a:ext>
            </a:extLst>
          </p:cNvPr>
          <p:cNvSpPr/>
          <p:nvPr/>
        </p:nvSpPr>
        <p:spPr>
          <a:xfrm>
            <a:off x="1377184" y="2085703"/>
            <a:ext cx="3608020" cy="1988306"/>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17435"/>
              <a:gd name="connsiteY0" fmla="*/ 1723829 h 1723829"/>
              <a:gd name="connsiteX1" fmla="*/ 887143 w 1817435"/>
              <a:gd name="connsiteY1" fmla="*/ 0 h 1723829"/>
              <a:gd name="connsiteX2" fmla="*/ 1817435 w 1817435"/>
              <a:gd name="connsiteY2" fmla="*/ 1723829 h 1723829"/>
              <a:gd name="connsiteX3" fmla="*/ 21574 w 1817435"/>
              <a:gd name="connsiteY3" fmla="*/ 1723829 h 1723829"/>
              <a:gd name="connsiteX0" fmla="*/ 0 w 1795861"/>
              <a:gd name="connsiteY0" fmla="*/ 1723829 h 1723835"/>
              <a:gd name="connsiteX1" fmla="*/ 865569 w 1795861"/>
              <a:gd name="connsiteY1" fmla="*/ 0 h 1723835"/>
              <a:gd name="connsiteX2" fmla="*/ 1795861 w 1795861"/>
              <a:gd name="connsiteY2" fmla="*/ 1723829 h 1723835"/>
              <a:gd name="connsiteX3" fmla="*/ 0 w 1795861"/>
              <a:gd name="connsiteY3" fmla="*/ 1723829 h 1723835"/>
            </a:gdLst>
            <a:ahLst/>
            <a:cxnLst>
              <a:cxn ang="0">
                <a:pos x="connsiteX0" y="connsiteY0"/>
              </a:cxn>
              <a:cxn ang="0">
                <a:pos x="connsiteX1" y="connsiteY1"/>
              </a:cxn>
              <a:cxn ang="0">
                <a:pos x="connsiteX2" y="connsiteY2"/>
              </a:cxn>
              <a:cxn ang="0">
                <a:pos x="connsiteX3" y="connsiteY3"/>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gradFill>
            <a:gsLst>
              <a:gs pos="0">
                <a:schemeClr val="accent2">
                  <a:alpha val="65000"/>
                </a:schemeClr>
              </a:gs>
              <a:gs pos="100000">
                <a:schemeClr val="accent2">
                  <a:alpha val="0"/>
                </a:schemeClr>
              </a:gs>
            </a:gsLst>
            <a:lin ang="5400000" scaled="1"/>
          </a:gradFill>
          <a:ln w="12700" cap="flat" cmpd="sng" algn="ctr">
            <a:noFill/>
            <a:prstDash val="solid"/>
            <a:miter lim="800000"/>
          </a:ln>
          <a:effectLst/>
        </p:spPr>
        <p:txBody>
          <a:bodyPr anchor="ctr"/>
          <a:lstStyle/>
          <a:p>
            <a:pPr algn="ctr">
              <a:defRPr/>
            </a:pPr>
            <a:endParaRPr sz="2400" b="1" kern="0" dirty="0">
              <a:solidFill>
                <a:schemeClr val="bg1"/>
              </a:solidFill>
              <a:cs typeface="+mn-ea"/>
              <a:sym typeface="+mn-lt"/>
            </a:endParaRPr>
          </a:p>
        </p:txBody>
      </p:sp>
      <p:sp>
        <p:nvSpPr>
          <p:cNvPr id="12" name="">
            <a:extLst>
              <a:ext uri="{FF2B5EF4-FFF2-40B4-BE49-F238E27FC236}">
                <a16:creationId xmlns:a16="http://schemas.microsoft.com/office/drawing/2014/main" id="{A97F227E-9969-C1A4-48F3-FF28FE3884FB}"/>
              </a:ext>
            </a:extLst>
          </p:cNvPr>
          <p:cNvSpPr/>
          <p:nvPr/>
        </p:nvSpPr>
        <p:spPr>
          <a:xfrm>
            <a:off x="2234178" y="2256642"/>
            <a:ext cx="3656643" cy="1817367"/>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17435"/>
              <a:gd name="connsiteY0" fmla="*/ 1723829 h 1723829"/>
              <a:gd name="connsiteX1" fmla="*/ 887143 w 1817435"/>
              <a:gd name="connsiteY1" fmla="*/ 0 h 1723829"/>
              <a:gd name="connsiteX2" fmla="*/ 1817435 w 1817435"/>
              <a:gd name="connsiteY2" fmla="*/ 1723829 h 1723829"/>
              <a:gd name="connsiteX3" fmla="*/ 21574 w 1817435"/>
              <a:gd name="connsiteY3" fmla="*/ 1723829 h 1723829"/>
              <a:gd name="connsiteX0" fmla="*/ 0 w 1795861"/>
              <a:gd name="connsiteY0" fmla="*/ 1723829 h 1723835"/>
              <a:gd name="connsiteX1" fmla="*/ 865569 w 1795861"/>
              <a:gd name="connsiteY1" fmla="*/ 0 h 1723835"/>
              <a:gd name="connsiteX2" fmla="*/ 1795861 w 1795861"/>
              <a:gd name="connsiteY2" fmla="*/ 1723829 h 1723835"/>
              <a:gd name="connsiteX3" fmla="*/ 0 w 1795861"/>
              <a:gd name="connsiteY3" fmla="*/ 1723829 h 1723835"/>
            </a:gdLst>
            <a:ahLst/>
            <a:cxnLst>
              <a:cxn ang="0">
                <a:pos x="connsiteX0" y="connsiteY0"/>
              </a:cxn>
              <a:cxn ang="0">
                <a:pos x="connsiteX1" y="connsiteY1"/>
              </a:cxn>
              <a:cxn ang="0">
                <a:pos x="connsiteX2" y="connsiteY2"/>
              </a:cxn>
              <a:cxn ang="0">
                <a:pos x="connsiteX3" y="connsiteY3"/>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gradFill>
            <a:gsLst>
              <a:gs pos="0">
                <a:schemeClr val="accent1"/>
              </a:gs>
              <a:gs pos="100000">
                <a:schemeClr val="accent1">
                  <a:alpha val="0"/>
                </a:schemeClr>
              </a:gs>
            </a:gsLst>
            <a:lin ang="5400000" scaled="1"/>
          </a:gradFill>
          <a:ln w="12700" cap="flat" cmpd="sng" algn="ctr">
            <a:noFill/>
            <a:prstDash val="solid"/>
            <a:miter lim="800000"/>
          </a:ln>
          <a:effectLst/>
        </p:spPr>
        <p:txBody>
          <a:bodyPr anchor="ctr"/>
          <a:lstStyle/>
          <a:p>
            <a:pPr algn="ctr">
              <a:defRPr/>
            </a:pPr>
            <a:endParaRPr sz="2400" b="1" kern="0" dirty="0">
              <a:solidFill>
                <a:schemeClr val="bg1"/>
              </a:solidFill>
              <a:cs typeface="+mn-ea"/>
              <a:sym typeface="+mn-lt"/>
            </a:endParaRPr>
          </a:p>
        </p:txBody>
      </p:sp>
      <p:sp>
        <p:nvSpPr>
          <p:cNvPr id="14" name="">
            <a:extLst>
              <a:ext uri="{FF2B5EF4-FFF2-40B4-BE49-F238E27FC236}">
                <a16:creationId xmlns:a16="http://schemas.microsoft.com/office/drawing/2014/main" id="{6A8683EA-A715-F52B-6B02-8B26E6F25267}"/>
              </a:ext>
            </a:extLst>
          </p:cNvPr>
          <p:cNvSpPr txBox="1"/>
          <p:nvPr/>
        </p:nvSpPr>
        <p:spPr>
          <a:xfrm>
            <a:off x="1817482" y="2239076"/>
            <a:ext cx="637308" cy="360326"/>
          </a:xfrm>
          <a:prstGeom prst="rect">
            <a:avLst/>
          </a:prstGeom>
          <a:noFill/>
        </p:spPr>
        <p:txBody>
          <a:bodyPr wrap="none">
            <a:noAutofit/>
          </a:bodyPr>
          <a:lstStyle/>
          <a:p>
            <a:pPr>
              <a:defRPr/>
            </a:pPr>
            <a:r>
              <a:rPr lang="en-US" sz="1600" dirty="0">
                <a:solidFill>
                  <a:schemeClr val="bg1"/>
                </a:solidFill>
                <a:cs typeface="+mn-ea"/>
                <a:sym typeface="+mn-lt"/>
              </a:rPr>
              <a:t>30%</a:t>
            </a:r>
          </a:p>
        </p:txBody>
      </p:sp>
      <p:sp>
        <p:nvSpPr>
          <p:cNvPr id="16" name="">
            <a:extLst>
              <a:ext uri="{FF2B5EF4-FFF2-40B4-BE49-F238E27FC236}">
                <a16:creationId xmlns:a16="http://schemas.microsoft.com/office/drawing/2014/main" id="{8938204D-4C1B-59F3-3EC2-F6B949131693}"/>
              </a:ext>
            </a:extLst>
          </p:cNvPr>
          <p:cNvSpPr txBox="1"/>
          <p:nvPr/>
        </p:nvSpPr>
        <p:spPr>
          <a:xfrm>
            <a:off x="3743845" y="1894509"/>
            <a:ext cx="637308" cy="360326"/>
          </a:xfrm>
          <a:prstGeom prst="rect">
            <a:avLst/>
          </a:prstGeom>
          <a:noFill/>
        </p:spPr>
        <p:txBody>
          <a:bodyPr wrap="none">
            <a:noAutofit/>
          </a:bodyPr>
          <a:lstStyle/>
          <a:p>
            <a:pPr>
              <a:defRPr/>
            </a:pPr>
            <a:r>
              <a:rPr lang="en-US" sz="1600" dirty="0">
                <a:solidFill>
                  <a:schemeClr val="bg1"/>
                </a:solidFill>
                <a:cs typeface="+mn-ea"/>
                <a:sym typeface="+mn-lt"/>
              </a:rPr>
              <a:t>50%</a:t>
            </a:r>
          </a:p>
        </p:txBody>
      </p:sp>
      <p:sp>
        <p:nvSpPr>
          <p:cNvPr id="17" name="">
            <a:extLst>
              <a:ext uri="{FF2B5EF4-FFF2-40B4-BE49-F238E27FC236}">
                <a16:creationId xmlns:a16="http://schemas.microsoft.com/office/drawing/2014/main" id="{44403145-4BD7-DCDD-A003-166A783ECC15}"/>
              </a:ext>
            </a:extLst>
          </p:cNvPr>
          <p:cNvSpPr txBox="1"/>
          <p:nvPr/>
        </p:nvSpPr>
        <p:spPr>
          <a:xfrm>
            <a:off x="4593694" y="2104542"/>
            <a:ext cx="637308" cy="360326"/>
          </a:xfrm>
          <a:prstGeom prst="rect">
            <a:avLst/>
          </a:prstGeom>
          <a:noFill/>
        </p:spPr>
        <p:txBody>
          <a:bodyPr wrap="none">
            <a:noAutofit/>
          </a:bodyPr>
          <a:lstStyle/>
          <a:p>
            <a:pPr>
              <a:defRPr/>
            </a:pPr>
            <a:r>
              <a:rPr lang="en-US" sz="1600" dirty="0">
                <a:solidFill>
                  <a:schemeClr val="bg1"/>
                </a:solidFill>
                <a:cs typeface="+mn-ea"/>
                <a:sym typeface="+mn-lt"/>
              </a:rPr>
              <a:t>40%</a:t>
            </a:r>
          </a:p>
        </p:txBody>
      </p:sp>
      <p:grpSp>
        <p:nvGrpSpPr>
          <p:cNvPr id="70" name="">
            <a:extLst>
              <a:ext uri="{FF2B5EF4-FFF2-40B4-BE49-F238E27FC236}">
                <a16:creationId xmlns:a16="http://schemas.microsoft.com/office/drawing/2014/main" id="{954546C8-5ADA-B41C-9C93-41CB5A239EAF}"/>
              </a:ext>
            </a:extLst>
          </p:cNvPr>
          <p:cNvGrpSpPr/>
          <p:nvPr/>
        </p:nvGrpSpPr>
        <p:grpSpPr>
          <a:xfrm>
            <a:off x="1505721" y="4390579"/>
            <a:ext cx="3817524" cy="205057"/>
            <a:chOff x="1138425" y="4348898"/>
            <a:chExt cx="3817524" cy="205057"/>
          </a:xfrm>
        </p:grpSpPr>
        <p:sp>
          <p:nvSpPr>
            <p:cNvPr id="19" name="">
              <a:extLst>
                <a:ext uri="{FF2B5EF4-FFF2-40B4-BE49-F238E27FC236}">
                  <a16:creationId xmlns:a16="http://schemas.microsoft.com/office/drawing/2014/main" id="{46481F7C-0E54-C67D-4698-7D3D5A1F83E6}"/>
                </a:ext>
              </a:extLst>
            </p:cNvPr>
            <p:cNvSpPr/>
            <p:nvPr/>
          </p:nvSpPr>
          <p:spPr>
            <a:xfrm>
              <a:off x="1138425" y="4383936"/>
              <a:ext cx="134982" cy="134981"/>
            </a:xfrm>
            <a:prstGeom prst="ellipse">
              <a:avLst/>
            </a:prstGeom>
            <a:gradFill>
              <a:gsLst>
                <a:gs pos="0">
                  <a:schemeClr val="accent1"/>
                </a:gs>
                <a:gs pos="100000">
                  <a:schemeClr val="accent1">
                    <a:alpha val="0"/>
                  </a:schemeClr>
                </a:gs>
              </a:gsLst>
              <a:lin ang="5400000" scaled="1"/>
            </a:gradFill>
            <a:ln w="12700" cap="flat" cmpd="sng" algn="ctr">
              <a:noFill/>
              <a:prstDash val="solid"/>
              <a:miter lim="800000"/>
            </a:ln>
            <a:effectLst/>
          </p:spPr>
          <p:txBody>
            <a:bodyPr anchor="ctr"/>
            <a:lstStyle/>
            <a:p>
              <a:pPr algn="ctr"/>
              <a:endParaRPr sz="2400" b="1" kern="0" dirty="0">
                <a:solidFill>
                  <a:schemeClr val="bg1"/>
                </a:solidFill>
                <a:cs typeface="+mn-ea"/>
                <a:sym typeface="+mn-lt"/>
              </a:endParaRPr>
            </a:p>
          </p:txBody>
        </p:sp>
        <p:sp>
          <p:nvSpPr>
            <p:cNvPr id="20" name="">
              <a:extLst>
                <a:ext uri="{FF2B5EF4-FFF2-40B4-BE49-F238E27FC236}">
                  <a16:creationId xmlns:a16="http://schemas.microsoft.com/office/drawing/2014/main" id="{0327A1C6-C05C-008E-8296-7612AE11DFCA}"/>
                </a:ext>
              </a:extLst>
            </p:cNvPr>
            <p:cNvSpPr/>
            <p:nvPr/>
          </p:nvSpPr>
          <p:spPr>
            <a:xfrm>
              <a:off x="2176805" y="4383936"/>
              <a:ext cx="134982" cy="134981"/>
            </a:xfrm>
            <a:prstGeom prst="ellipse">
              <a:avLst/>
            </a:prstGeom>
            <a:gradFill>
              <a:gsLst>
                <a:gs pos="0">
                  <a:schemeClr val="accent2">
                    <a:alpha val="65000"/>
                  </a:schemeClr>
                </a:gs>
                <a:gs pos="100000">
                  <a:schemeClr val="accent2">
                    <a:alpha val="0"/>
                  </a:schemeClr>
                </a:gs>
              </a:gsLst>
              <a:lin ang="5400000" scaled="1"/>
            </a:gradFill>
            <a:ln w="12700" cap="flat" cmpd="sng" algn="ctr">
              <a:noFill/>
              <a:prstDash val="solid"/>
              <a:miter lim="800000"/>
            </a:ln>
            <a:effectLst/>
          </p:spPr>
          <p:txBody>
            <a:bodyPr anchor="ctr"/>
            <a:lstStyle/>
            <a:p>
              <a:pPr algn="ctr"/>
              <a:endParaRPr sz="2400" b="1" kern="0" dirty="0">
                <a:solidFill>
                  <a:schemeClr val="bg1"/>
                </a:solidFill>
                <a:cs typeface="+mn-ea"/>
                <a:sym typeface="+mn-lt"/>
              </a:endParaRPr>
            </a:p>
          </p:txBody>
        </p:sp>
        <p:sp>
          <p:nvSpPr>
            <p:cNvPr id="22" name="">
              <a:extLst>
                <a:ext uri="{FF2B5EF4-FFF2-40B4-BE49-F238E27FC236}">
                  <a16:creationId xmlns:a16="http://schemas.microsoft.com/office/drawing/2014/main" id="{D462A09F-37BC-FB58-43A6-34BD1C655217}"/>
                </a:ext>
              </a:extLst>
            </p:cNvPr>
            <p:cNvSpPr txBox="1"/>
            <p:nvPr/>
          </p:nvSpPr>
          <p:spPr>
            <a:xfrm>
              <a:off x="2311786" y="4348898"/>
              <a:ext cx="535944" cy="205056"/>
            </a:xfrm>
            <a:prstGeom prst="rect">
              <a:avLst/>
            </a:prstGeom>
            <a:noFill/>
          </p:spPr>
          <p:txBody>
            <a:bodyPr wrap="none" lIns="0" tIns="0" rIns="0" bIns="0" anchor="ctr" anchorCtr="1">
              <a:normAutofit/>
            </a:bodyPr>
            <a:lstStyle/>
            <a:p>
              <a:pPr algn="ctr">
                <a:defRPr/>
              </a:pPr>
              <a:r>
                <a:rPr lang="en-US" sz="1100" kern="0" dirty="0">
                  <a:solidFill>
                    <a:schemeClr val="bg1"/>
                  </a:solidFill>
                  <a:cs typeface="+mn-ea"/>
                  <a:sym typeface="+mn-lt"/>
                </a:rPr>
                <a:t>Data 2</a:t>
              </a:r>
            </a:p>
          </p:txBody>
        </p:sp>
        <p:sp>
          <p:nvSpPr>
            <p:cNvPr id="23" name="">
              <a:extLst>
                <a:ext uri="{FF2B5EF4-FFF2-40B4-BE49-F238E27FC236}">
                  <a16:creationId xmlns:a16="http://schemas.microsoft.com/office/drawing/2014/main" id="{204C1F7E-CB31-93ED-922F-BFA342974B97}"/>
                </a:ext>
              </a:extLst>
            </p:cNvPr>
            <p:cNvSpPr/>
            <p:nvPr/>
          </p:nvSpPr>
          <p:spPr>
            <a:xfrm>
              <a:off x="3254102" y="4383936"/>
              <a:ext cx="134982" cy="134981"/>
            </a:xfrm>
            <a:prstGeom prst="ellipse">
              <a:avLst/>
            </a:prstGeom>
            <a:gradFill>
              <a:gsLst>
                <a:gs pos="0">
                  <a:schemeClr val="accent1"/>
                </a:gs>
                <a:gs pos="100000">
                  <a:schemeClr val="accent1">
                    <a:alpha val="0"/>
                  </a:schemeClr>
                </a:gs>
              </a:gsLst>
              <a:lin ang="5400000" scaled="1"/>
            </a:gradFill>
            <a:ln w="12700" cap="flat" cmpd="sng" algn="ctr">
              <a:noFill/>
              <a:prstDash val="solid"/>
              <a:miter lim="800000"/>
            </a:ln>
            <a:effectLst/>
          </p:spPr>
          <p:txBody>
            <a:bodyPr anchor="ctr"/>
            <a:lstStyle/>
            <a:p>
              <a:pPr algn="ctr"/>
              <a:endParaRPr sz="2400" b="1" kern="0" dirty="0">
                <a:solidFill>
                  <a:schemeClr val="bg1"/>
                </a:solidFill>
                <a:cs typeface="+mn-ea"/>
                <a:sym typeface="+mn-lt"/>
              </a:endParaRPr>
            </a:p>
          </p:txBody>
        </p:sp>
        <p:sp>
          <p:nvSpPr>
            <p:cNvPr id="24" name="">
              <a:extLst>
                <a:ext uri="{FF2B5EF4-FFF2-40B4-BE49-F238E27FC236}">
                  <a16:creationId xmlns:a16="http://schemas.microsoft.com/office/drawing/2014/main" id="{20E82792-2DAE-7F55-AF19-C14B6B1BA782}"/>
                </a:ext>
              </a:extLst>
            </p:cNvPr>
            <p:cNvSpPr txBox="1"/>
            <p:nvPr/>
          </p:nvSpPr>
          <p:spPr>
            <a:xfrm>
              <a:off x="3389085" y="4348898"/>
              <a:ext cx="535944" cy="205057"/>
            </a:xfrm>
            <a:prstGeom prst="rect">
              <a:avLst/>
            </a:prstGeom>
            <a:noFill/>
          </p:spPr>
          <p:txBody>
            <a:bodyPr wrap="none" lIns="0" tIns="0" rIns="0" bIns="0" anchor="ctr" anchorCtr="1">
              <a:normAutofit/>
            </a:bodyPr>
            <a:lstStyle/>
            <a:p>
              <a:pPr algn="ctr">
                <a:defRPr/>
              </a:pPr>
              <a:r>
                <a:rPr lang="en-US" sz="1100" kern="0" dirty="0">
                  <a:solidFill>
                    <a:schemeClr val="bg1"/>
                  </a:solidFill>
                  <a:cs typeface="+mn-ea"/>
                  <a:sym typeface="+mn-lt"/>
                </a:rPr>
                <a:t>Data 3</a:t>
              </a:r>
            </a:p>
          </p:txBody>
        </p:sp>
        <p:sp>
          <p:nvSpPr>
            <p:cNvPr id="25" name="">
              <a:extLst>
                <a:ext uri="{FF2B5EF4-FFF2-40B4-BE49-F238E27FC236}">
                  <a16:creationId xmlns:a16="http://schemas.microsoft.com/office/drawing/2014/main" id="{D4F547D4-5030-7D81-910C-7BF202DCA23A}"/>
                </a:ext>
              </a:extLst>
            </p:cNvPr>
            <p:cNvSpPr/>
            <p:nvPr/>
          </p:nvSpPr>
          <p:spPr>
            <a:xfrm>
              <a:off x="4285023" y="4383936"/>
              <a:ext cx="134982" cy="134981"/>
            </a:xfrm>
            <a:prstGeom prst="ellipse">
              <a:avLst/>
            </a:prstGeom>
            <a:gradFill>
              <a:gsLst>
                <a:gs pos="0">
                  <a:schemeClr val="accent2">
                    <a:alpha val="65000"/>
                  </a:schemeClr>
                </a:gs>
                <a:gs pos="100000">
                  <a:schemeClr val="accent2">
                    <a:alpha val="0"/>
                  </a:schemeClr>
                </a:gs>
              </a:gsLst>
              <a:lin ang="5400000" scaled="1"/>
            </a:gradFill>
            <a:ln w="12700" cap="flat" cmpd="sng" algn="ctr">
              <a:noFill/>
              <a:prstDash val="solid"/>
              <a:miter lim="800000"/>
            </a:ln>
            <a:effectLst/>
          </p:spPr>
          <p:txBody>
            <a:bodyPr anchor="ctr"/>
            <a:lstStyle/>
            <a:p>
              <a:pPr algn="ctr"/>
              <a:endParaRPr sz="2400" b="1" kern="0" dirty="0">
                <a:solidFill>
                  <a:schemeClr val="bg1"/>
                </a:solidFill>
                <a:cs typeface="+mn-ea"/>
                <a:sym typeface="+mn-lt"/>
              </a:endParaRPr>
            </a:p>
          </p:txBody>
        </p:sp>
        <p:sp>
          <p:nvSpPr>
            <p:cNvPr id="26" name="">
              <a:extLst>
                <a:ext uri="{FF2B5EF4-FFF2-40B4-BE49-F238E27FC236}">
                  <a16:creationId xmlns:a16="http://schemas.microsoft.com/office/drawing/2014/main" id="{06CFA76D-9A25-58D2-F717-C6E5B2E95111}"/>
                </a:ext>
              </a:extLst>
            </p:cNvPr>
            <p:cNvSpPr txBox="1"/>
            <p:nvPr/>
          </p:nvSpPr>
          <p:spPr>
            <a:xfrm>
              <a:off x="4420005" y="4348898"/>
              <a:ext cx="535944" cy="205057"/>
            </a:xfrm>
            <a:prstGeom prst="rect">
              <a:avLst/>
            </a:prstGeom>
            <a:noFill/>
          </p:spPr>
          <p:txBody>
            <a:bodyPr wrap="none" lIns="0" tIns="0" rIns="0" bIns="0" anchor="ctr" anchorCtr="1">
              <a:normAutofit/>
            </a:bodyPr>
            <a:lstStyle/>
            <a:p>
              <a:pPr algn="ctr">
                <a:defRPr/>
              </a:pPr>
              <a:r>
                <a:rPr lang="en-US" sz="1100" kern="0" dirty="0">
                  <a:solidFill>
                    <a:schemeClr val="bg1"/>
                  </a:solidFill>
                  <a:cs typeface="+mn-ea"/>
                  <a:sym typeface="+mn-lt"/>
                </a:rPr>
                <a:t>Data 4</a:t>
              </a:r>
            </a:p>
          </p:txBody>
        </p:sp>
        <p:sp>
          <p:nvSpPr>
            <p:cNvPr id="27" name="">
              <a:extLst>
                <a:ext uri="{FF2B5EF4-FFF2-40B4-BE49-F238E27FC236}">
                  <a16:creationId xmlns:a16="http://schemas.microsoft.com/office/drawing/2014/main" id="{F560622B-A5F8-DEAE-1B4F-C37BB9D9DE73}"/>
                </a:ext>
              </a:extLst>
            </p:cNvPr>
            <p:cNvSpPr txBox="1"/>
            <p:nvPr/>
          </p:nvSpPr>
          <p:spPr>
            <a:xfrm>
              <a:off x="1280867" y="4348898"/>
              <a:ext cx="535944" cy="205057"/>
            </a:xfrm>
            <a:prstGeom prst="rect">
              <a:avLst/>
            </a:prstGeom>
            <a:noFill/>
          </p:spPr>
          <p:txBody>
            <a:bodyPr wrap="none" lIns="0" tIns="0" rIns="0" bIns="0" anchor="ctr" anchorCtr="1">
              <a:normAutofit/>
            </a:bodyPr>
            <a:lstStyle/>
            <a:p>
              <a:pPr algn="ctr">
                <a:defRPr/>
              </a:pPr>
              <a:r>
                <a:rPr lang="en-US" sz="1100" kern="0" dirty="0">
                  <a:solidFill>
                    <a:schemeClr val="bg1"/>
                  </a:solidFill>
                  <a:cs typeface="+mn-ea"/>
                  <a:sym typeface="+mn-lt"/>
                </a:rPr>
                <a:t>Data 1</a:t>
              </a:r>
            </a:p>
          </p:txBody>
        </p:sp>
      </p:grpSp>
      <p:sp>
        <p:nvSpPr>
          <p:cNvPr id="41" name="">
            <a:extLst>
              <a:ext uri="{FF2B5EF4-FFF2-40B4-BE49-F238E27FC236}">
                <a16:creationId xmlns:a16="http://schemas.microsoft.com/office/drawing/2014/main" id="{71807C3C-AC09-D941-69EF-15642EE7AFD1}"/>
              </a:ext>
            </a:extLst>
          </p:cNvPr>
          <p:cNvSpPr txBox="1"/>
          <p:nvPr/>
        </p:nvSpPr>
        <p:spPr>
          <a:xfrm>
            <a:off x="1006962" y="4829557"/>
            <a:ext cx="4815043" cy="262123"/>
          </a:xfrm>
          <a:prstGeom prst="rect">
            <a:avLst/>
          </a:prstGeom>
          <a:noFill/>
        </p:spPr>
        <p:txBody>
          <a:bodyPr wrap="square" lIns="0" tIns="0" rIns="0" bIns="0" rtlCol="0">
            <a:spAutoFit/>
          </a:bodyPr>
          <a:lstStyle/>
          <a:p>
            <a:pPr algn="ctr">
              <a:lnSpc>
                <a:spcPct val="130000"/>
              </a:lnSpc>
            </a:pPr>
            <a:r>
              <a:rPr lang="zh-CN" altLang="en-US" sz="1400" dirty="0">
                <a:solidFill>
                  <a:schemeClr val="bg1"/>
                </a:solidFill>
                <a:cs typeface="+mn-ea"/>
                <a:sym typeface="+mn-lt"/>
              </a:rPr>
              <a:t>这里输入正文文字这里输入正文文字这里输入正文文字</a:t>
            </a:r>
          </a:p>
        </p:txBody>
      </p:sp>
      <p:sp>
        <p:nvSpPr>
          <p:cNvPr id="55" name="">
            <a:extLst>
              <a:ext uri="{FF2B5EF4-FFF2-40B4-BE49-F238E27FC236}">
                <a16:creationId xmlns:a16="http://schemas.microsoft.com/office/drawing/2014/main" id="{D8981268-4BE2-F6B5-AC4D-7B6BAA393C9D}"/>
              </a:ext>
            </a:extLst>
          </p:cNvPr>
          <p:cNvSpPr/>
          <p:nvPr/>
        </p:nvSpPr>
        <p:spPr bwMode="auto">
          <a:xfrm>
            <a:off x="6747814" y="2421684"/>
            <a:ext cx="4445391" cy="1283798"/>
          </a:xfrm>
          <a:prstGeom prst="roundRect">
            <a:avLst>
              <a:gd name="adj" fmla="val 6360"/>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56" name="">
            <a:extLst>
              <a:ext uri="{FF2B5EF4-FFF2-40B4-BE49-F238E27FC236}">
                <a16:creationId xmlns:a16="http://schemas.microsoft.com/office/drawing/2014/main" id="{6DD067FF-8D08-5CD0-6DC3-605BDCC78FF0}"/>
              </a:ext>
            </a:extLst>
          </p:cNvPr>
          <p:cNvSpPr/>
          <p:nvPr/>
        </p:nvSpPr>
        <p:spPr bwMode="auto">
          <a:xfrm>
            <a:off x="6747814" y="4021984"/>
            <a:ext cx="4445391" cy="1283798"/>
          </a:xfrm>
          <a:prstGeom prst="roundRect">
            <a:avLst>
              <a:gd name="adj" fmla="val 6360"/>
            </a:avLst>
          </a:pr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57" name="">
            <a:extLst>
              <a:ext uri="{FF2B5EF4-FFF2-40B4-BE49-F238E27FC236}">
                <a16:creationId xmlns:a16="http://schemas.microsoft.com/office/drawing/2014/main" id="{A07C78A8-A468-EB6E-4360-E1D241C0F851}"/>
              </a:ext>
            </a:extLst>
          </p:cNvPr>
          <p:cNvSpPr/>
          <p:nvPr/>
        </p:nvSpPr>
        <p:spPr>
          <a:xfrm>
            <a:off x="7160022" y="4356564"/>
            <a:ext cx="614639" cy="614639"/>
          </a:xfrm>
          <a:custGeom>
            <a:avLst/>
            <a:gdLst>
              <a:gd name="connsiteX0" fmla="*/ 438553 w 720000"/>
              <a:gd name="connsiteY0" fmla="*/ 189601 h 720000"/>
              <a:gd name="connsiteX1" fmla="*/ 373556 w 720000"/>
              <a:gd name="connsiteY1" fmla="*/ 216451 h 720000"/>
              <a:gd name="connsiteX2" fmla="*/ 232180 w 720000"/>
              <a:gd name="connsiteY2" fmla="*/ 357827 h 720000"/>
              <a:gd name="connsiteX3" fmla="*/ 191861 w 720000"/>
              <a:gd name="connsiteY3" fmla="*/ 528226 h 720000"/>
              <a:gd name="connsiteX4" fmla="*/ 362260 w 720000"/>
              <a:gd name="connsiteY4" fmla="*/ 487907 h 720000"/>
              <a:gd name="connsiteX5" fmla="*/ 503636 w 720000"/>
              <a:gd name="connsiteY5" fmla="*/ 346444 h 720000"/>
              <a:gd name="connsiteX6" fmla="*/ 503636 w 720000"/>
              <a:gd name="connsiteY6" fmla="*/ 216365 h 720000"/>
              <a:gd name="connsiteX7" fmla="*/ 438553 w 720000"/>
              <a:gd name="connsiteY7" fmla="*/ 189601 h 720000"/>
              <a:gd name="connsiteX8" fmla="*/ 438553 w 720000"/>
              <a:gd name="connsiteY8" fmla="*/ 141636 h 720000"/>
              <a:gd name="connsiteX9" fmla="*/ 537524 w 720000"/>
              <a:gd name="connsiteY9" fmla="*/ 182476 h 720000"/>
              <a:gd name="connsiteX10" fmla="*/ 537524 w 720000"/>
              <a:gd name="connsiteY10" fmla="*/ 380420 h 720000"/>
              <a:gd name="connsiteX11" fmla="*/ 396149 w 720000"/>
              <a:gd name="connsiteY11" fmla="*/ 521796 h 720000"/>
              <a:gd name="connsiteX12" fmla="*/ 141637 w 720000"/>
              <a:gd name="connsiteY12" fmla="*/ 578364 h 720000"/>
              <a:gd name="connsiteX13" fmla="*/ 198205 w 720000"/>
              <a:gd name="connsiteY13" fmla="*/ 323852 h 720000"/>
              <a:gd name="connsiteX14" fmla="*/ 339581 w 720000"/>
              <a:gd name="connsiteY14" fmla="*/ 182476 h 720000"/>
              <a:gd name="connsiteX15" fmla="*/ 438553 w 720000"/>
              <a:gd name="connsiteY15" fmla="*/ 141636 h 720000"/>
              <a:gd name="connsiteX16" fmla="*/ 120000 w 720000"/>
              <a:gd name="connsiteY16" fmla="*/ 47965 h 720000"/>
              <a:gd name="connsiteX17" fmla="*/ 47965 w 720000"/>
              <a:gd name="connsiteY17" fmla="*/ 120000 h 720000"/>
              <a:gd name="connsiteX18" fmla="*/ 47965 w 720000"/>
              <a:gd name="connsiteY18" fmla="*/ 600000 h 720000"/>
              <a:gd name="connsiteX19" fmla="*/ 120000 w 720000"/>
              <a:gd name="connsiteY19" fmla="*/ 672035 h 720000"/>
              <a:gd name="connsiteX20" fmla="*/ 600000 w 720000"/>
              <a:gd name="connsiteY20" fmla="*/ 672035 h 720000"/>
              <a:gd name="connsiteX21" fmla="*/ 672035 w 720000"/>
              <a:gd name="connsiteY21" fmla="*/ 600000 h 720000"/>
              <a:gd name="connsiteX22" fmla="*/ 672035 w 720000"/>
              <a:gd name="connsiteY22" fmla="*/ 120000 h 720000"/>
              <a:gd name="connsiteX23" fmla="*/ 600000 w 720000"/>
              <a:gd name="connsiteY23" fmla="*/ 47965 h 720000"/>
              <a:gd name="connsiteX24" fmla="*/ 120000 w 720000"/>
              <a:gd name="connsiteY24" fmla="*/ 0 h 720000"/>
              <a:gd name="connsiteX25" fmla="*/ 600000 w 720000"/>
              <a:gd name="connsiteY25" fmla="*/ 0 h 720000"/>
              <a:gd name="connsiteX26" fmla="*/ 720000 w 720000"/>
              <a:gd name="connsiteY26" fmla="*/ 120000 h 720000"/>
              <a:gd name="connsiteX27" fmla="*/ 720000 w 720000"/>
              <a:gd name="connsiteY27" fmla="*/ 600000 h 720000"/>
              <a:gd name="connsiteX28" fmla="*/ 600000 w 720000"/>
              <a:gd name="connsiteY28" fmla="*/ 720000 h 720000"/>
              <a:gd name="connsiteX29" fmla="*/ 120000 w 720000"/>
              <a:gd name="connsiteY29" fmla="*/ 720000 h 720000"/>
              <a:gd name="connsiteX30" fmla="*/ 0 w 720000"/>
              <a:gd name="connsiteY30" fmla="*/ 600000 h 720000"/>
              <a:gd name="connsiteX31" fmla="*/ 0 w 720000"/>
              <a:gd name="connsiteY31" fmla="*/ 120000 h 720000"/>
              <a:gd name="connsiteX32" fmla="*/ 120000 w 720000"/>
              <a:gd name="connsiteY32"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20000" h="720000">
                <a:moveTo>
                  <a:pt x="438553" y="189601"/>
                </a:moveTo>
                <a:cubicBezTo>
                  <a:pt x="413875" y="189601"/>
                  <a:pt x="390761" y="199073"/>
                  <a:pt x="373556" y="216451"/>
                </a:cubicBezTo>
                <a:lnTo>
                  <a:pt x="232180" y="357827"/>
                </a:lnTo>
                <a:cubicBezTo>
                  <a:pt x="212456" y="377465"/>
                  <a:pt x="197336" y="453584"/>
                  <a:pt x="191861" y="528226"/>
                </a:cubicBezTo>
                <a:cubicBezTo>
                  <a:pt x="266503" y="522665"/>
                  <a:pt x="342622" y="507545"/>
                  <a:pt x="362260" y="487907"/>
                </a:cubicBezTo>
                <a:lnTo>
                  <a:pt x="503636" y="346444"/>
                </a:lnTo>
                <a:cubicBezTo>
                  <a:pt x="539523" y="310557"/>
                  <a:pt x="539523" y="252252"/>
                  <a:pt x="503636" y="216365"/>
                </a:cubicBezTo>
                <a:cubicBezTo>
                  <a:pt x="486344" y="199073"/>
                  <a:pt x="463230" y="189601"/>
                  <a:pt x="438553" y="189601"/>
                </a:cubicBezTo>
                <a:close/>
                <a:moveTo>
                  <a:pt x="438553" y="141636"/>
                </a:moveTo>
                <a:cubicBezTo>
                  <a:pt x="474440" y="141636"/>
                  <a:pt x="510327" y="155191"/>
                  <a:pt x="537524" y="182476"/>
                </a:cubicBezTo>
                <a:cubicBezTo>
                  <a:pt x="592007" y="236872"/>
                  <a:pt x="592007" y="325938"/>
                  <a:pt x="537524" y="380420"/>
                </a:cubicBezTo>
                <a:lnTo>
                  <a:pt x="396149" y="521796"/>
                </a:lnTo>
                <a:cubicBezTo>
                  <a:pt x="341753" y="576278"/>
                  <a:pt x="141637" y="578364"/>
                  <a:pt x="141637" y="578364"/>
                </a:cubicBezTo>
                <a:cubicBezTo>
                  <a:pt x="141637" y="578364"/>
                  <a:pt x="143723" y="378334"/>
                  <a:pt x="198205" y="323852"/>
                </a:cubicBezTo>
                <a:lnTo>
                  <a:pt x="339581" y="182476"/>
                </a:lnTo>
                <a:cubicBezTo>
                  <a:pt x="366778" y="155278"/>
                  <a:pt x="402666" y="141636"/>
                  <a:pt x="438553" y="141636"/>
                </a:cubicBezTo>
                <a:close/>
                <a:moveTo>
                  <a:pt x="120000" y="47965"/>
                </a:moveTo>
                <a:cubicBezTo>
                  <a:pt x="80290" y="47965"/>
                  <a:pt x="47965" y="80290"/>
                  <a:pt x="47965" y="120000"/>
                </a:cubicBezTo>
                <a:lnTo>
                  <a:pt x="47965" y="600000"/>
                </a:lnTo>
                <a:cubicBezTo>
                  <a:pt x="47965" y="639711"/>
                  <a:pt x="80290" y="672035"/>
                  <a:pt x="120000" y="672035"/>
                </a:cubicBezTo>
                <a:lnTo>
                  <a:pt x="600000" y="672035"/>
                </a:lnTo>
                <a:cubicBezTo>
                  <a:pt x="639711" y="672035"/>
                  <a:pt x="672035" y="639711"/>
                  <a:pt x="672035" y="600000"/>
                </a:cubicBezTo>
                <a:lnTo>
                  <a:pt x="672035" y="120000"/>
                </a:lnTo>
                <a:cubicBezTo>
                  <a:pt x="672035" y="80290"/>
                  <a:pt x="639711" y="47965"/>
                  <a:pt x="600000" y="47965"/>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860" cap="flat">
            <a:noFill/>
            <a:prstDash val="solid"/>
            <a:miter/>
          </a:ln>
        </p:spPr>
        <p:txBody>
          <a:bodyPr wrap="square" rtlCol="0" anchor="ctr">
            <a:noAutofit/>
          </a:bodyPr>
          <a:lstStyle/>
          <a:p>
            <a:pPr/>
            <a:endParaRPr lang="zh-CN" altLang="en-US">
              <a:solidFill>
                <a:schemeClr val="bg1"/>
              </a:solidFill>
              <a:cs typeface="+mn-ea"/>
              <a:sym typeface="+mn-lt"/>
            </a:endParaRPr>
          </a:p>
        </p:txBody>
      </p:sp>
      <p:sp>
        <p:nvSpPr>
          <p:cNvPr id="58" name="">
            <a:extLst>
              <a:ext uri="{FF2B5EF4-FFF2-40B4-BE49-F238E27FC236}">
                <a16:creationId xmlns:a16="http://schemas.microsoft.com/office/drawing/2014/main" id="{1BC2BB3B-D1B0-B7DF-B54A-E1C9AFAAA2E0}"/>
              </a:ext>
            </a:extLst>
          </p:cNvPr>
          <p:cNvSpPr>
            <a:spLocks noChangeAspect="1"/>
          </p:cNvSpPr>
          <p:nvPr/>
        </p:nvSpPr>
        <p:spPr>
          <a:xfrm>
            <a:off x="7160022" y="2756264"/>
            <a:ext cx="567407" cy="614639"/>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bg1"/>
          </a:solidFill>
          <a:ln w="1860" cap="flat">
            <a:noFill/>
            <a:prstDash val="solid"/>
            <a:miter/>
          </a:ln>
        </p:spPr>
        <p:txBody>
          <a:bodyPr rtlCol="0" anchor="ctr"/>
          <a:lstStyle/>
          <a:p>
            <a:pPr/>
            <a:endParaRPr lang="zh-CN" altLang="en-US">
              <a:solidFill>
                <a:schemeClr val="bg1"/>
              </a:solidFill>
              <a:cs typeface="+mn-ea"/>
              <a:sym typeface="+mn-lt"/>
            </a:endParaRPr>
          </a:p>
        </p:txBody>
      </p:sp>
      <p:sp>
        <p:nvSpPr>
          <p:cNvPr id="60" name="">
            <a:extLst>
              <a:ext uri="{FF2B5EF4-FFF2-40B4-BE49-F238E27FC236}">
                <a16:creationId xmlns:a16="http://schemas.microsoft.com/office/drawing/2014/main" id="{BE3D9675-7F57-AD03-9C5D-8C2CA4F6BC1F}"/>
              </a:ext>
            </a:extLst>
          </p:cNvPr>
          <p:cNvSpPr txBox="1"/>
          <p:nvPr/>
        </p:nvSpPr>
        <p:spPr>
          <a:xfrm>
            <a:off x="7910671" y="2632092"/>
            <a:ext cx="1980030" cy="276999"/>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1800" i="0" u="none" strike="noStrike" kern="1200" cap="none" spc="0" normalizeH="0" baseline="0" noProof="0" dirty="0">
                <a:ln>
                  <a:noFill/>
                </a:ln>
                <a:solidFill>
                  <a:schemeClr val="bg1"/>
                </a:solidFill>
                <a:effectLst/>
                <a:uLnTx/>
                <a:uFillTx/>
                <a:latin typeface="+mn-lt"/>
                <a:ea typeface="+mn-ea"/>
                <a:cs typeface="+mn-ea"/>
                <a:sym typeface="+mn-lt"/>
              </a:rPr>
              <a:t>这里输入二级标题</a:t>
            </a:r>
          </a:p>
        </p:txBody>
      </p:sp>
      <p:sp>
        <p:nvSpPr>
          <p:cNvPr id="61" name="">
            <a:extLst>
              <a:ext uri="{FF2B5EF4-FFF2-40B4-BE49-F238E27FC236}">
                <a16:creationId xmlns:a16="http://schemas.microsoft.com/office/drawing/2014/main" id="{EFDD5DE4-D5CA-0691-0671-F60229EDE924}"/>
              </a:ext>
            </a:extLst>
          </p:cNvPr>
          <p:cNvSpPr txBox="1"/>
          <p:nvPr/>
        </p:nvSpPr>
        <p:spPr>
          <a:xfrm>
            <a:off x="7910671" y="2893801"/>
            <a:ext cx="2870325" cy="542200"/>
          </a:xfrm>
          <a:prstGeom prst="rect">
            <a:avLst/>
          </a:prstGeom>
          <a:noFill/>
        </p:spPr>
        <p:txBody>
          <a:bodyPr wrap="square" lIns="0" tIns="0" rIns="0" bIns="0" rtlCol="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zh-CN" altLang="en-US" sz="1400" dirty="0">
                <a:solidFill>
                  <a:schemeClr val="bg1"/>
                </a:solidFill>
                <a:cs typeface="+mn-ea"/>
                <a:sym typeface="+mn-lt"/>
              </a:rPr>
              <a:t>这里输入正文文字这里输入正文文字这里输入正文文字</a:t>
            </a:r>
          </a:p>
        </p:txBody>
      </p:sp>
      <p:sp>
        <p:nvSpPr>
          <p:cNvPr id="63" name="">
            <a:extLst>
              <a:ext uri="{FF2B5EF4-FFF2-40B4-BE49-F238E27FC236}">
                <a16:creationId xmlns:a16="http://schemas.microsoft.com/office/drawing/2014/main" id="{768943EA-415B-A4CE-E2CC-04739920FFC2}"/>
              </a:ext>
            </a:extLst>
          </p:cNvPr>
          <p:cNvSpPr txBox="1"/>
          <p:nvPr/>
        </p:nvSpPr>
        <p:spPr>
          <a:xfrm>
            <a:off x="7910671" y="4232392"/>
            <a:ext cx="1980030" cy="276999"/>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800" spc="0" dirty="0">
                <a:solidFill>
                  <a:schemeClr val="bg1"/>
                </a:solidFill>
                <a:latin typeface="+mn-lt"/>
                <a:ea typeface="+mn-ea"/>
                <a:cs typeface="+mn-ea"/>
                <a:sym typeface="+mn-lt"/>
              </a:rPr>
              <a:t>这里输入二级标题</a:t>
            </a:r>
            <a:endParaRPr kumimoji="0" lang="zh-CN" altLang="en-US" sz="180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4" name="">
            <a:extLst>
              <a:ext uri="{FF2B5EF4-FFF2-40B4-BE49-F238E27FC236}">
                <a16:creationId xmlns:a16="http://schemas.microsoft.com/office/drawing/2014/main" id="{0DF2A5B5-0E75-7193-194D-D92FC4934572}"/>
              </a:ext>
            </a:extLst>
          </p:cNvPr>
          <p:cNvSpPr txBox="1"/>
          <p:nvPr/>
        </p:nvSpPr>
        <p:spPr>
          <a:xfrm>
            <a:off x="7910671" y="4494101"/>
            <a:ext cx="2870325" cy="542200"/>
          </a:xfrm>
          <a:prstGeom prst="rect">
            <a:avLst/>
          </a:prstGeom>
          <a:noFill/>
        </p:spPr>
        <p:txBody>
          <a:bodyPr wrap="square" lIns="0" tIns="0" rIns="0" bIns="0" rtlCol="0">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zh-CN" altLang="en-US" sz="1400" i="0" u="none" strike="noStrike" kern="1200" cap="none" spc="0" normalizeH="0" baseline="0" noProof="0" dirty="0">
                <a:ln>
                  <a:noFill/>
                </a:ln>
                <a:solidFill>
                  <a:schemeClr val="bg1"/>
                </a:solidFill>
                <a:effectLst/>
                <a:uLnTx/>
                <a:uFillTx/>
                <a:cs typeface="+mn-ea"/>
                <a:sym typeface="+mn-lt"/>
              </a:rPr>
              <a:t>这里输入正文文字这里输入正文文字这里输入正文文字</a:t>
            </a:r>
          </a:p>
        </p:txBody>
      </p:sp>
      <p:sp>
        <p:nvSpPr>
          <p:cNvPr id="9" name="">
            <a:extLst>
              <a:ext uri="{FF2B5EF4-FFF2-40B4-BE49-F238E27FC236}">
                <a16:creationId xmlns:a16="http://schemas.microsoft.com/office/drawing/2014/main" id="{13F1609B-D5DC-FCCA-C5AD-408A285CA777}"/>
              </a:ext>
            </a:extLst>
          </p:cNvPr>
          <p:cNvSpPr/>
          <p:nvPr/>
        </p:nvSpPr>
        <p:spPr>
          <a:xfrm>
            <a:off x="144063" y="2564944"/>
            <a:ext cx="3984147" cy="1509065"/>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17435"/>
              <a:gd name="connsiteY0" fmla="*/ 1723829 h 1723829"/>
              <a:gd name="connsiteX1" fmla="*/ 887143 w 1817435"/>
              <a:gd name="connsiteY1" fmla="*/ 0 h 1723829"/>
              <a:gd name="connsiteX2" fmla="*/ 1817435 w 1817435"/>
              <a:gd name="connsiteY2" fmla="*/ 1723829 h 1723829"/>
              <a:gd name="connsiteX3" fmla="*/ 21574 w 1817435"/>
              <a:gd name="connsiteY3" fmla="*/ 1723829 h 1723829"/>
              <a:gd name="connsiteX0" fmla="*/ 0 w 1795861"/>
              <a:gd name="connsiteY0" fmla="*/ 1723829 h 1723835"/>
              <a:gd name="connsiteX1" fmla="*/ 865569 w 1795861"/>
              <a:gd name="connsiteY1" fmla="*/ 0 h 1723835"/>
              <a:gd name="connsiteX2" fmla="*/ 1795861 w 1795861"/>
              <a:gd name="connsiteY2" fmla="*/ 1723829 h 1723835"/>
              <a:gd name="connsiteX3" fmla="*/ 0 w 1795861"/>
              <a:gd name="connsiteY3" fmla="*/ 1723829 h 1723835"/>
            </a:gdLst>
            <a:ahLst/>
            <a:cxnLst>
              <a:cxn ang="0">
                <a:pos x="connsiteX0" y="connsiteY0"/>
              </a:cxn>
              <a:cxn ang="0">
                <a:pos x="connsiteX1" y="connsiteY1"/>
              </a:cxn>
              <a:cxn ang="0">
                <a:pos x="connsiteX2" y="connsiteY2"/>
              </a:cxn>
              <a:cxn ang="0">
                <a:pos x="connsiteX3" y="connsiteY3"/>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gradFill>
            <a:gsLst>
              <a:gs pos="0">
                <a:schemeClr val="accent1"/>
              </a:gs>
              <a:gs pos="100000">
                <a:schemeClr val="accent1">
                  <a:alpha val="0"/>
                </a:schemeClr>
              </a:gs>
            </a:gsLst>
            <a:lin ang="5400000" scaled="1"/>
          </a:gradFill>
          <a:ln w="12700" cap="flat" cmpd="sng" algn="ctr">
            <a:noFill/>
            <a:prstDash val="solid"/>
            <a:miter lim="800000"/>
          </a:ln>
          <a:effectLst/>
        </p:spPr>
        <p:txBody>
          <a:bodyPr anchor="ctr"/>
          <a:lstStyle/>
          <a:p>
            <a:pPr algn="ctr">
              <a:defRPr/>
            </a:pPr>
            <a:endParaRPr sz="2400" b="1" kern="0" dirty="0">
              <a:solidFill>
                <a:schemeClr val="bg1"/>
              </a:solidFill>
              <a:cs typeface="+mn-ea"/>
              <a:sym typeface="+mn-lt"/>
            </a:endParaRPr>
          </a:p>
        </p:txBody>
      </p:sp>
      <p:sp>
        <p:nvSpPr>
          <p:cNvPr id="13" name="">
            <a:extLst>
              <a:ext uri="{FF2B5EF4-FFF2-40B4-BE49-F238E27FC236}">
                <a16:creationId xmlns:a16="http://schemas.microsoft.com/office/drawing/2014/main" id="{43DA9887-6266-40DF-B21F-E27BF2BB8875}"/>
              </a:ext>
            </a:extLst>
          </p:cNvPr>
          <p:cNvSpPr/>
          <p:nvPr/>
        </p:nvSpPr>
        <p:spPr>
          <a:xfrm>
            <a:off x="3139794" y="2535304"/>
            <a:ext cx="3545109" cy="1538705"/>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35151"/>
              <a:gd name="connsiteY0" fmla="*/ 1723829 h 1723829"/>
              <a:gd name="connsiteX1" fmla="*/ 887143 w 1835151"/>
              <a:gd name="connsiteY1" fmla="*/ 0 h 1723829"/>
              <a:gd name="connsiteX2" fmla="*/ 1817435 w 1835151"/>
              <a:gd name="connsiteY2" fmla="*/ 1723829 h 1723829"/>
              <a:gd name="connsiteX3" fmla="*/ 21574 w 1835151"/>
              <a:gd name="connsiteY3" fmla="*/ 1723829 h 1723829"/>
              <a:gd name="connsiteX0" fmla="*/ 21574 w 1817435"/>
              <a:gd name="connsiteY0" fmla="*/ 1723829 h 1723829"/>
              <a:gd name="connsiteX1" fmla="*/ 887143 w 1817435"/>
              <a:gd name="connsiteY1" fmla="*/ 0 h 1723829"/>
              <a:gd name="connsiteX2" fmla="*/ 1817435 w 1817435"/>
              <a:gd name="connsiteY2" fmla="*/ 1723829 h 1723829"/>
              <a:gd name="connsiteX3" fmla="*/ 21574 w 1817435"/>
              <a:gd name="connsiteY3" fmla="*/ 1723829 h 1723829"/>
              <a:gd name="connsiteX0" fmla="*/ 0 w 1795861"/>
              <a:gd name="connsiteY0" fmla="*/ 1723829 h 1723835"/>
              <a:gd name="connsiteX1" fmla="*/ 865569 w 1795861"/>
              <a:gd name="connsiteY1" fmla="*/ 0 h 1723835"/>
              <a:gd name="connsiteX2" fmla="*/ 1795861 w 1795861"/>
              <a:gd name="connsiteY2" fmla="*/ 1723829 h 1723835"/>
              <a:gd name="connsiteX3" fmla="*/ 0 w 1795861"/>
              <a:gd name="connsiteY3" fmla="*/ 1723829 h 1723835"/>
            </a:gdLst>
            <a:ahLst/>
            <a:cxnLst>
              <a:cxn ang="0">
                <a:pos x="connsiteX0" y="connsiteY0"/>
              </a:cxn>
              <a:cxn ang="0">
                <a:pos x="connsiteX1" y="connsiteY1"/>
              </a:cxn>
              <a:cxn ang="0">
                <a:pos x="connsiteX2" y="connsiteY2"/>
              </a:cxn>
              <a:cxn ang="0">
                <a:pos x="connsiteX3" y="connsiteY3"/>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gradFill>
            <a:gsLst>
              <a:gs pos="0">
                <a:schemeClr val="accent2">
                  <a:alpha val="65000"/>
                </a:schemeClr>
              </a:gs>
              <a:gs pos="100000">
                <a:schemeClr val="accent2">
                  <a:alpha val="0"/>
                </a:schemeClr>
              </a:gs>
            </a:gsLst>
            <a:lin ang="5400000" scaled="1"/>
          </a:gradFill>
          <a:ln w="12700" cap="flat" cmpd="sng" algn="ctr">
            <a:noFill/>
            <a:prstDash val="solid"/>
            <a:miter lim="800000"/>
          </a:ln>
          <a:effectLst/>
        </p:spPr>
        <p:txBody>
          <a:bodyPr anchor="ctr"/>
          <a:lstStyle/>
          <a:p>
            <a:pPr algn="ctr">
              <a:defRPr/>
            </a:pPr>
            <a:endParaRPr sz="2400" b="1" kern="0" dirty="0">
              <a:solidFill>
                <a:schemeClr val="bg1"/>
              </a:solidFill>
              <a:cs typeface="+mn-ea"/>
              <a:sym typeface="+mn-lt"/>
            </a:endParaRPr>
          </a:p>
        </p:txBody>
      </p:sp>
      <p:cxnSp>
        <p:nvCxnSpPr>
          <p:cNvPr id="67" name="">
            <a:extLst>
              <a:ext uri="{FF2B5EF4-FFF2-40B4-BE49-F238E27FC236}">
                <a16:creationId xmlns:a16="http://schemas.microsoft.com/office/drawing/2014/main" id="{FB2481DF-511F-CDF2-BF2C-1F7A8A46AD5E}"/>
              </a:ext>
            </a:extLst>
          </p:cNvPr>
          <p:cNvCxnSpPr>
            <a:cxnSpLocks/>
          </p:cNvCxnSpPr>
          <p:nvPr/>
        </p:nvCxnSpPr>
        <p:spPr>
          <a:xfrm>
            <a:off x="643962" y="4232392"/>
            <a:ext cx="5541043"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
            <a:extLst>
              <a:ext uri="{FF2B5EF4-FFF2-40B4-BE49-F238E27FC236}">
                <a16:creationId xmlns:a16="http://schemas.microsoft.com/office/drawing/2014/main" id="{D2508882-ECB9-E5BC-2AB5-28558D46A365}"/>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2831516097"/>
      </p:ext>
    </p:extLst>
  </p:cSld>
  <p:clrMapOvr>
    <a:masterClrMapping/>
  </p:clrMapOvr>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
            <a:extLst>
              <a:ext uri="{FF2B5EF4-FFF2-40B4-BE49-F238E27FC236}">
                <a16:creationId xmlns:a16="http://schemas.microsoft.com/office/drawing/2014/main" id="{F5E4D268-63AA-A239-5CC1-D27DEEA7FDCF}"/>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业务稳步增长</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Steady growth of business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8" name="">
            <a:extLst>
              <a:ext uri="{FF2B5EF4-FFF2-40B4-BE49-F238E27FC236}">
                <a16:creationId xmlns:a16="http://schemas.microsoft.com/office/drawing/2014/main" id="{519476A7-C9A4-F23F-F523-FC46C1C94CB3}"/>
              </a:ext>
            </a:extLst>
          </p:cNvPr>
          <p:cNvSpPr/>
          <p:nvPr/>
        </p:nvSpPr>
        <p:spPr>
          <a:xfrm>
            <a:off x="660400" y="2118937"/>
            <a:ext cx="2916819" cy="307777"/>
          </a:xfrm>
          <a:prstGeom prst="rect">
            <a:avLst/>
          </a:prstGeom>
          <a:noFill/>
        </p:spPr>
        <p:txBody>
          <a:bodyPr wrap="square" lIns="0" tIns="0" rIns="0" bIns="0" rtlCol="0">
            <a:spAutoFit/>
          </a:bodyPr>
          <a:lstStyle/>
          <a:p>
            <a:pPr algn="r"/>
            <a:r>
              <a:rPr lang="zh-CN" altLang="en-US" sz="2000" dirty="0">
                <a:solidFill>
                  <a:schemeClr val="bg1"/>
                </a:solidFill>
                <a:cs typeface="+mn-ea"/>
                <a:sym typeface="+mn-lt"/>
              </a:rPr>
              <a:t>这里输入二级标题</a:t>
            </a:r>
          </a:p>
        </p:txBody>
      </p:sp>
      <p:sp>
        <p:nvSpPr>
          <p:cNvPr id="9" name="">
            <a:extLst>
              <a:ext uri="{FF2B5EF4-FFF2-40B4-BE49-F238E27FC236}">
                <a16:creationId xmlns:a16="http://schemas.microsoft.com/office/drawing/2014/main" id="{D6BAB3C1-F5D2-5A34-921F-7D7EDB7D0BC0}"/>
              </a:ext>
            </a:extLst>
          </p:cNvPr>
          <p:cNvSpPr/>
          <p:nvPr/>
        </p:nvSpPr>
        <p:spPr>
          <a:xfrm flipH="1">
            <a:off x="752514" y="2427773"/>
            <a:ext cx="2824705" cy="1275477"/>
          </a:xfrm>
          <a:prstGeom prst="rect">
            <a:avLst/>
          </a:prstGeom>
        </p:spPr>
        <p:txBody>
          <a:bodyPr wrap="square">
            <a:spAutoFit/>
          </a:bodyPr>
          <a:lstStyle/>
          <a:p>
            <a:pPr algn="r">
              <a:lnSpc>
                <a:spcPct val="140000"/>
              </a:lnSpc>
            </a:pPr>
            <a:r>
              <a:rPr lang="zh-CN" altLang="en-US" sz="1400" dirty="0">
                <a:solidFill>
                  <a:schemeClr val="bg1"/>
                </a:solidFill>
                <a:cs typeface="+mn-ea"/>
                <a:sym typeface="+mn-lt"/>
              </a:rPr>
              <a:t>这里输入正文文字这里输入正文文字这里输入正文文字这里输入正文文字这里输入正文文字这里输入正文文字</a:t>
            </a:r>
          </a:p>
        </p:txBody>
      </p:sp>
      <p:sp>
        <p:nvSpPr>
          <p:cNvPr id="11" name="">
            <a:extLst>
              <a:ext uri="{FF2B5EF4-FFF2-40B4-BE49-F238E27FC236}">
                <a16:creationId xmlns:a16="http://schemas.microsoft.com/office/drawing/2014/main" id="{69B2D64B-E67B-5610-9BB1-C32173E00B6C}"/>
              </a:ext>
            </a:extLst>
          </p:cNvPr>
          <p:cNvSpPr/>
          <p:nvPr/>
        </p:nvSpPr>
        <p:spPr>
          <a:xfrm>
            <a:off x="8818311" y="2118937"/>
            <a:ext cx="2700589" cy="307777"/>
          </a:xfrm>
          <a:prstGeom prst="rect">
            <a:avLst/>
          </a:prstGeom>
          <a:noFill/>
        </p:spPr>
        <p:txBody>
          <a:bodyPr wrap="square" lIns="0" tIns="0" rIns="0" bIns="0" rtlCol="0">
            <a:spAutoFit/>
          </a:bodyPr>
          <a:lstStyle/>
          <a:p>
            <a:pPr/>
            <a:r>
              <a:rPr lang="zh-CN" altLang="en-US" sz="2000" dirty="0">
                <a:solidFill>
                  <a:schemeClr val="bg1"/>
                </a:solidFill>
                <a:cs typeface="+mn-ea"/>
                <a:sym typeface="+mn-lt"/>
              </a:rPr>
              <a:t>这里输入二级标题</a:t>
            </a:r>
          </a:p>
        </p:txBody>
      </p:sp>
      <p:sp>
        <p:nvSpPr>
          <p:cNvPr id="12" name="">
            <a:extLst>
              <a:ext uri="{FF2B5EF4-FFF2-40B4-BE49-F238E27FC236}">
                <a16:creationId xmlns:a16="http://schemas.microsoft.com/office/drawing/2014/main" id="{2D7A7808-E01F-27FA-C3FE-201E5BBDA27B}"/>
              </a:ext>
            </a:extLst>
          </p:cNvPr>
          <p:cNvSpPr/>
          <p:nvPr/>
        </p:nvSpPr>
        <p:spPr>
          <a:xfrm flipH="1">
            <a:off x="8732586" y="2427773"/>
            <a:ext cx="2706900" cy="1275477"/>
          </a:xfrm>
          <a:prstGeom prst="rect">
            <a:avLst/>
          </a:prstGeom>
        </p:spPr>
        <p:txBody>
          <a:bodyPr wrap="square">
            <a:spAutoFit/>
          </a:bodyPr>
          <a:lstStyle/>
          <a:p>
            <a:pPr>
              <a:lnSpc>
                <a:spcPct val="140000"/>
              </a:lnSpc>
            </a:pPr>
            <a:r>
              <a:rPr lang="zh-CN" altLang="en-US" sz="1400" dirty="0">
                <a:solidFill>
                  <a:schemeClr val="bg1"/>
                </a:solidFill>
                <a:cs typeface="+mn-ea"/>
                <a:sym typeface="+mn-lt"/>
              </a:rPr>
              <a:t>这里输入正文文字这里输入正文文字这里输入正文文字这里输入正文文字这里输入正文文字这里输入正文文字</a:t>
            </a:r>
          </a:p>
        </p:txBody>
      </p:sp>
      <p:sp>
        <p:nvSpPr>
          <p:cNvPr id="13" name="">
            <a:extLst>
              <a:ext uri="{FF2B5EF4-FFF2-40B4-BE49-F238E27FC236}">
                <a16:creationId xmlns:a16="http://schemas.microsoft.com/office/drawing/2014/main" id="{D25DED61-E4F8-885D-50DA-CC7377032F39}"/>
              </a:ext>
            </a:extLst>
          </p:cNvPr>
          <p:cNvSpPr/>
          <p:nvPr/>
        </p:nvSpPr>
        <p:spPr>
          <a:xfrm>
            <a:off x="8818311" y="4254209"/>
            <a:ext cx="2700589" cy="307777"/>
          </a:xfrm>
          <a:prstGeom prst="rect">
            <a:avLst/>
          </a:prstGeom>
          <a:noFill/>
        </p:spPr>
        <p:txBody>
          <a:bodyPr wrap="square" lIns="0" tIns="0" rIns="0" bIns="0" rtlCol="0">
            <a:spAutoFit/>
          </a:bodyPr>
          <a:lstStyle/>
          <a:p>
            <a:pPr/>
            <a:r>
              <a:rPr lang="zh-CN" altLang="en-US" sz="2000" dirty="0">
                <a:solidFill>
                  <a:schemeClr val="bg1"/>
                </a:solidFill>
                <a:cs typeface="+mn-ea"/>
                <a:sym typeface="+mn-lt"/>
              </a:rPr>
              <a:t>这里输入二级标题</a:t>
            </a:r>
          </a:p>
        </p:txBody>
      </p:sp>
      <p:sp>
        <p:nvSpPr>
          <p:cNvPr id="14" name="">
            <a:extLst>
              <a:ext uri="{FF2B5EF4-FFF2-40B4-BE49-F238E27FC236}">
                <a16:creationId xmlns:a16="http://schemas.microsoft.com/office/drawing/2014/main" id="{BD80993A-69BB-284E-B9AE-43F1330BE7EF}"/>
              </a:ext>
            </a:extLst>
          </p:cNvPr>
          <p:cNvSpPr/>
          <p:nvPr/>
        </p:nvSpPr>
        <p:spPr>
          <a:xfrm flipH="1">
            <a:off x="8732586" y="4563045"/>
            <a:ext cx="2706900" cy="1275477"/>
          </a:xfrm>
          <a:prstGeom prst="rect">
            <a:avLst/>
          </a:prstGeom>
        </p:spPr>
        <p:txBody>
          <a:bodyPr wrap="square">
            <a:spAutoFit/>
          </a:bodyPr>
          <a:lstStyle/>
          <a:p>
            <a:pPr>
              <a:lnSpc>
                <a:spcPct val="140000"/>
              </a:lnSpc>
            </a:pPr>
            <a:r>
              <a:rPr lang="zh-CN" altLang="en-US" sz="1400" dirty="0">
                <a:solidFill>
                  <a:schemeClr val="bg1"/>
                </a:solidFill>
                <a:cs typeface="+mn-ea"/>
                <a:sym typeface="+mn-lt"/>
              </a:rPr>
              <a:t>这里输入正文文字这里输入正文文字这里输入正文文字这里输入正文文字这里输入正文文字这里输入正文文字</a:t>
            </a:r>
          </a:p>
        </p:txBody>
      </p:sp>
      <p:sp>
        <p:nvSpPr>
          <p:cNvPr id="15" name="">
            <a:extLst>
              <a:ext uri="{FF2B5EF4-FFF2-40B4-BE49-F238E27FC236}">
                <a16:creationId xmlns:a16="http://schemas.microsoft.com/office/drawing/2014/main" id="{3C5A5296-00FC-61F4-649D-1A742E284D89}"/>
              </a:ext>
            </a:extLst>
          </p:cNvPr>
          <p:cNvSpPr/>
          <p:nvPr/>
        </p:nvSpPr>
        <p:spPr>
          <a:xfrm>
            <a:off x="752514" y="4258173"/>
            <a:ext cx="2824705" cy="307777"/>
          </a:xfrm>
          <a:prstGeom prst="rect">
            <a:avLst/>
          </a:prstGeom>
          <a:noFill/>
        </p:spPr>
        <p:txBody>
          <a:bodyPr wrap="square" lIns="0" tIns="0" rIns="0" bIns="0" rtlCol="0">
            <a:spAutoFit/>
          </a:bodyPr>
          <a:lstStyle/>
          <a:p>
            <a:pPr algn="r"/>
            <a:r>
              <a:rPr lang="zh-CN" altLang="en-US" sz="2000" dirty="0">
                <a:solidFill>
                  <a:schemeClr val="bg1"/>
                </a:solidFill>
                <a:cs typeface="+mn-ea"/>
                <a:sym typeface="+mn-lt"/>
              </a:rPr>
              <a:t>这里输入二级标题</a:t>
            </a:r>
          </a:p>
        </p:txBody>
      </p:sp>
      <p:sp>
        <p:nvSpPr>
          <p:cNvPr id="16" name="">
            <a:extLst>
              <a:ext uri="{FF2B5EF4-FFF2-40B4-BE49-F238E27FC236}">
                <a16:creationId xmlns:a16="http://schemas.microsoft.com/office/drawing/2014/main" id="{C5D9E910-217E-E2C0-9B67-1C38EFF4B3CE}"/>
              </a:ext>
            </a:extLst>
          </p:cNvPr>
          <p:cNvSpPr/>
          <p:nvPr/>
        </p:nvSpPr>
        <p:spPr>
          <a:xfrm flipH="1">
            <a:off x="960065" y="4567009"/>
            <a:ext cx="2617154" cy="1275477"/>
          </a:xfrm>
          <a:prstGeom prst="rect">
            <a:avLst/>
          </a:prstGeom>
        </p:spPr>
        <p:txBody>
          <a:bodyPr wrap="square">
            <a:spAutoFit/>
          </a:bodyPr>
          <a:lstStyle/>
          <a:p>
            <a:pPr algn="r">
              <a:lnSpc>
                <a:spcPct val="140000"/>
              </a:lnSpc>
            </a:pPr>
            <a:r>
              <a:rPr lang="zh-CN" altLang="en-US" sz="1400" dirty="0">
                <a:solidFill>
                  <a:schemeClr val="bg1"/>
                </a:solidFill>
                <a:cs typeface="+mn-ea"/>
                <a:sym typeface="+mn-lt"/>
              </a:rPr>
              <a:t>这里输入正文文字这里输入正文文字这里输入正文文字这里输入正文文字这里输入正文文字这里输入正文文字</a:t>
            </a:r>
          </a:p>
        </p:txBody>
      </p:sp>
      <p:sp>
        <p:nvSpPr>
          <p:cNvPr id="17" name="">
            <a:extLst>
              <a:ext uri="{FF2B5EF4-FFF2-40B4-BE49-F238E27FC236}">
                <a16:creationId xmlns:a16="http://schemas.microsoft.com/office/drawing/2014/main" id="{76BF065D-E2B6-F312-44E1-4CB5CDC947E2}"/>
              </a:ext>
            </a:extLst>
          </p:cNvPr>
          <p:cNvSpPr>
            <a:spLocks/>
          </p:cNvSpPr>
          <p:nvPr/>
        </p:nvSpPr>
        <p:spPr bwMode="auto">
          <a:xfrm>
            <a:off x="6421847" y="1963242"/>
            <a:ext cx="1923284" cy="2698160"/>
          </a:xfrm>
          <a:custGeom>
            <a:avLst/>
            <a:gdLst>
              <a:gd name="T0" fmla="*/ 1134 w 1134"/>
              <a:gd name="T1" fmla="*/ 1093 h 1591"/>
              <a:gd name="T2" fmla="*/ 921 w 1134"/>
              <a:gd name="T3" fmla="*/ 1398 h 1591"/>
              <a:gd name="T4" fmla="*/ 917 w 1134"/>
              <a:gd name="T5" fmla="*/ 1403 h 1591"/>
              <a:gd name="T6" fmla="*/ 786 w 1134"/>
              <a:gd name="T7" fmla="*/ 1591 h 1591"/>
              <a:gd name="T8" fmla="*/ 595 w 1134"/>
              <a:gd name="T9" fmla="*/ 1318 h 1591"/>
              <a:gd name="T10" fmla="*/ 593 w 1134"/>
              <a:gd name="T11" fmla="*/ 1315 h 1591"/>
              <a:gd name="T12" fmla="*/ 438 w 1134"/>
              <a:gd name="T13" fmla="*/ 1093 h 1591"/>
              <a:gd name="T14" fmla="*/ 621 w 1134"/>
              <a:gd name="T15" fmla="*/ 1093 h 1591"/>
              <a:gd name="T16" fmla="*/ 0 w 1134"/>
              <a:gd name="T17" fmla="*/ 307 h 1591"/>
              <a:gd name="T18" fmla="*/ 1 w 1134"/>
              <a:gd name="T19" fmla="*/ 307 h 1591"/>
              <a:gd name="T20" fmla="*/ 293 w 1134"/>
              <a:gd name="T21" fmla="*/ 103 h 1591"/>
              <a:gd name="T22" fmla="*/ 144 w 1134"/>
              <a:gd name="T23" fmla="*/ 0 h 1591"/>
              <a:gd name="T24" fmla="*/ 956 w 1134"/>
              <a:gd name="T25" fmla="*/ 1093 h 1591"/>
              <a:gd name="T26" fmla="*/ 1134 w 1134"/>
              <a:gd name="T27" fmla="*/ 10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4" h="1591">
                <a:moveTo>
                  <a:pt x="1134" y="1093"/>
                </a:moveTo>
                <a:cubicBezTo>
                  <a:pt x="921" y="1398"/>
                  <a:pt x="921" y="1398"/>
                  <a:pt x="921" y="1398"/>
                </a:cubicBezTo>
                <a:cubicBezTo>
                  <a:pt x="917" y="1403"/>
                  <a:pt x="917" y="1403"/>
                  <a:pt x="917" y="1403"/>
                </a:cubicBezTo>
                <a:cubicBezTo>
                  <a:pt x="786" y="1591"/>
                  <a:pt x="786" y="1591"/>
                  <a:pt x="786" y="1591"/>
                </a:cubicBezTo>
                <a:cubicBezTo>
                  <a:pt x="595" y="1318"/>
                  <a:pt x="595" y="1318"/>
                  <a:pt x="595" y="1318"/>
                </a:cubicBezTo>
                <a:cubicBezTo>
                  <a:pt x="593" y="1315"/>
                  <a:pt x="593" y="1315"/>
                  <a:pt x="593" y="1315"/>
                </a:cubicBezTo>
                <a:cubicBezTo>
                  <a:pt x="438" y="1093"/>
                  <a:pt x="438" y="1093"/>
                  <a:pt x="438" y="1093"/>
                </a:cubicBezTo>
                <a:cubicBezTo>
                  <a:pt x="621" y="1093"/>
                  <a:pt x="621" y="1093"/>
                  <a:pt x="621" y="1093"/>
                </a:cubicBezTo>
                <a:cubicBezTo>
                  <a:pt x="617" y="713"/>
                  <a:pt x="354" y="395"/>
                  <a:pt x="0" y="307"/>
                </a:cubicBezTo>
                <a:cubicBezTo>
                  <a:pt x="1" y="307"/>
                  <a:pt x="1" y="307"/>
                  <a:pt x="1" y="307"/>
                </a:cubicBezTo>
                <a:cubicBezTo>
                  <a:pt x="293" y="103"/>
                  <a:pt x="293" y="103"/>
                  <a:pt x="293" y="103"/>
                </a:cubicBezTo>
                <a:cubicBezTo>
                  <a:pt x="144" y="0"/>
                  <a:pt x="144" y="0"/>
                  <a:pt x="144" y="0"/>
                </a:cubicBezTo>
                <a:cubicBezTo>
                  <a:pt x="612" y="144"/>
                  <a:pt x="952" y="579"/>
                  <a:pt x="956" y="1093"/>
                </a:cubicBezTo>
                <a:lnTo>
                  <a:pt x="1134" y="1093"/>
                </a:lnTo>
                <a:close/>
              </a:path>
            </a:pathLst>
          </a:custGeom>
          <a:gradFill flip="none" rotWithShape="1">
            <a:gsLst>
              <a:gs pos="0">
                <a:schemeClr val="accent1"/>
              </a:gs>
              <a:gs pos="88000">
                <a:schemeClr val="accent2"/>
              </a:gs>
            </a:gsLst>
            <a:lin ang="16200000" scaled="1"/>
            <a:tileRect/>
          </a:gradFill>
          <a:ln w="181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endParaRPr lang="id-ID" dirty="0">
              <a:solidFill>
                <a:schemeClr val="bg1"/>
              </a:solidFill>
              <a:cs typeface="+mn-ea"/>
              <a:sym typeface="+mn-lt"/>
            </a:endParaRPr>
          </a:p>
        </p:txBody>
      </p:sp>
      <p:sp>
        <p:nvSpPr>
          <p:cNvPr id="18" name="">
            <a:extLst>
              <a:ext uri="{FF2B5EF4-FFF2-40B4-BE49-F238E27FC236}">
                <a16:creationId xmlns:a16="http://schemas.microsoft.com/office/drawing/2014/main" id="{56601D7E-A497-7394-10EB-FE185F83831E}"/>
              </a:ext>
            </a:extLst>
          </p:cNvPr>
          <p:cNvSpPr>
            <a:spLocks/>
          </p:cNvSpPr>
          <p:nvPr/>
        </p:nvSpPr>
        <p:spPr bwMode="auto">
          <a:xfrm>
            <a:off x="4190597" y="1549975"/>
            <a:ext cx="2727964" cy="1907389"/>
          </a:xfrm>
          <a:custGeom>
            <a:avLst/>
            <a:gdLst>
              <a:gd name="T0" fmla="*/ 1609 w 1609"/>
              <a:gd name="T1" fmla="*/ 347 h 1125"/>
              <a:gd name="T2" fmla="*/ 1317 w 1609"/>
              <a:gd name="T3" fmla="*/ 551 h 1125"/>
              <a:gd name="T4" fmla="*/ 1316 w 1609"/>
              <a:gd name="T5" fmla="*/ 551 h 1125"/>
              <a:gd name="T6" fmla="*/ 1111 w 1609"/>
              <a:gd name="T7" fmla="*/ 695 h 1125"/>
              <a:gd name="T8" fmla="*/ 1111 w 1609"/>
              <a:gd name="T9" fmla="*/ 527 h 1125"/>
              <a:gd name="T10" fmla="*/ 332 w 1609"/>
              <a:gd name="T11" fmla="*/ 1122 h 1125"/>
              <a:gd name="T12" fmla="*/ 331 w 1609"/>
              <a:gd name="T13" fmla="*/ 1125 h 1125"/>
              <a:gd name="T14" fmla="*/ 330 w 1609"/>
              <a:gd name="T15" fmla="*/ 1122 h 1125"/>
              <a:gd name="T16" fmla="*/ 145 w 1609"/>
              <a:gd name="T17" fmla="*/ 858 h 1125"/>
              <a:gd name="T18" fmla="*/ 0 w 1609"/>
              <a:gd name="T19" fmla="*/ 1066 h 1125"/>
              <a:gd name="T20" fmla="*/ 1108 w 1609"/>
              <a:gd name="T21" fmla="*/ 192 h 1125"/>
              <a:gd name="T22" fmla="*/ 1111 w 1609"/>
              <a:gd name="T23" fmla="*/ 192 h 1125"/>
              <a:gd name="T24" fmla="*/ 1111 w 1609"/>
              <a:gd name="T25" fmla="*/ 0 h 1125"/>
              <a:gd name="T26" fmla="*/ 1458 w 1609"/>
              <a:gd name="T27" fmla="*/ 242 h 1125"/>
              <a:gd name="T28" fmla="*/ 1460 w 1609"/>
              <a:gd name="T29" fmla="*/ 244 h 1125"/>
              <a:gd name="T30" fmla="*/ 1609 w 1609"/>
              <a:gd name="T31" fmla="*/ 347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9" h="1125">
                <a:moveTo>
                  <a:pt x="1609" y="347"/>
                </a:moveTo>
                <a:cubicBezTo>
                  <a:pt x="1317" y="551"/>
                  <a:pt x="1317" y="551"/>
                  <a:pt x="1317" y="551"/>
                </a:cubicBezTo>
                <a:cubicBezTo>
                  <a:pt x="1316" y="551"/>
                  <a:pt x="1316" y="551"/>
                  <a:pt x="1316" y="551"/>
                </a:cubicBezTo>
                <a:cubicBezTo>
                  <a:pt x="1111" y="695"/>
                  <a:pt x="1111" y="695"/>
                  <a:pt x="1111" y="695"/>
                </a:cubicBezTo>
                <a:cubicBezTo>
                  <a:pt x="1111" y="527"/>
                  <a:pt x="1111" y="527"/>
                  <a:pt x="1111" y="527"/>
                </a:cubicBezTo>
                <a:cubicBezTo>
                  <a:pt x="740" y="531"/>
                  <a:pt x="429" y="782"/>
                  <a:pt x="332" y="1122"/>
                </a:cubicBezTo>
                <a:cubicBezTo>
                  <a:pt x="332" y="1123"/>
                  <a:pt x="331" y="1124"/>
                  <a:pt x="331" y="1125"/>
                </a:cubicBezTo>
                <a:cubicBezTo>
                  <a:pt x="330" y="1122"/>
                  <a:pt x="330" y="1122"/>
                  <a:pt x="330" y="1122"/>
                </a:cubicBezTo>
                <a:cubicBezTo>
                  <a:pt x="145" y="858"/>
                  <a:pt x="145" y="858"/>
                  <a:pt x="145" y="858"/>
                </a:cubicBezTo>
                <a:cubicBezTo>
                  <a:pt x="0" y="1066"/>
                  <a:pt x="0" y="1066"/>
                  <a:pt x="0" y="1066"/>
                </a:cubicBezTo>
                <a:cubicBezTo>
                  <a:pt x="125" y="568"/>
                  <a:pt x="573" y="198"/>
                  <a:pt x="1108" y="192"/>
                </a:cubicBezTo>
                <a:cubicBezTo>
                  <a:pt x="1109" y="192"/>
                  <a:pt x="1110" y="192"/>
                  <a:pt x="1111" y="192"/>
                </a:cubicBezTo>
                <a:cubicBezTo>
                  <a:pt x="1111" y="0"/>
                  <a:pt x="1111" y="0"/>
                  <a:pt x="1111" y="0"/>
                </a:cubicBezTo>
                <a:cubicBezTo>
                  <a:pt x="1458" y="242"/>
                  <a:pt x="1458" y="242"/>
                  <a:pt x="1458" y="242"/>
                </a:cubicBezTo>
                <a:cubicBezTo>
                  <a:pt x="1460" y="244"/>
                  <a:pt x="1460" y="244"/>
                  <a:pt x="1460" y="244"/>
                </a:cubicBezTo>
                <a:lnTo>
                  <a:pt x="1609" y="347"/>
                </a:lnTo>
                <a:close/>
              </a:path>
            </a:pathLst>
          </a:custGeom>
          <a:gradFill flip="none" rotWithShape="1">
            <a:gsLst>
              <a:gs pos="0">
                <a:schemeClr val="accent1"/>
              </a:gs>
              <a:gs pos="88000">
                <a:schemeClr val="accent2"/>
              </a:gs>
            </a:gsLst>
            <a:lin ang="10800000" scaled="1"/>
            <a:tileRect/>
          </a:gradFill>
          <a:ln w="181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endParaRPr lang="id-ID" dirty="0">
              <a:solidFill>
                <a:schemeClr val="bg1"/>
              </a:solidFill>
              <a:cs typeface="+mn-ea"/>
              <a:sym typeface="+mn-lt"/>
            </a:endParaRPr>
          </a:p>
        </p:txBody>
      </p:sp>
      <p:sp>
        <p:nvSpPr>
          <p:cNvPr id="19" name="">
            <a:extLst>
              <a:ext uri="{FF2B5EF4-FFF2-40B4-BE49-F238E27FC236}">
                <a16:creationId xmlns:a16="http://schemas.microsoft.com/office/drawing/2014/main" id="{24DF3B1D-5E19-9CEC-4763-9386113E6A79}"/>
              </a:ext>
            </a:extLst>
          </p:cNvPr>
          <p:cNvSpPr txBox="1"/>
          <p:nvPr/>
        </p:nvSpPr>
        <p:spPr>
          <a:xfrm rot="19649281">
            <a:off x="4879684" y="2446837"/>
            <a:ext cx="913406" cy="356355"/>
          </a:xfrm>
          <a:prstGeom prst="rect">
            <a:avLst/>
          </a:prstGeom>
          <a:noFill/>
        </p:spPr>
        <p:txBody>
          <a:bodyPr wrap="none" rtlCol="0" anchor="ctr">
            <a:prstTxWarp prst="textArchUp">
              <a:avLst/>
            </a:prstTxWarp>
            <a:spAutoFit/>
          </a:bodyPr>
          <a:lstStyle/>
          <a:p>
            <a:pPr algn="ctr"/>
            <a:r>
              <a:rPr lang="en-US" dirty="0">
                <a:solidFill>
                  <a:schemeClr val="bg1"/>
                </a:solidFill>
                <a:cs typeface="+mn-ea"/>
                <a:sym typeface="+mn-lt"/>
              </a:rPr>
              <a:t>STEP 01</a:t>
            </a:r>
            <a:endParaRPr lang="id-ID" dirty="0">
              <a:solidFill>
                <a:schemeClr val="bg1"/>
              </a:solidFill>
              <a:cs typeface="+mn-ea"/>
              <a:sym typeface="+mn-lt"/>
            </a:endParaRPr>
          </a:p>
        </p:txBody>
      </p:sp>
      <p:sp>
        <p:nvSpPr>
          <p:cNvPr id="20" name="">
            <a:extLst>
              <a:ext uri="{FF2B5EF4-FFF2-40B4-BE49-F238E27FC236}">
                <a16:creationId xmlns:a16="http://schemas.microsoft.com/office/drawing/2014/main" id="{DD0823BE-1CE3-4E08-489E-167EADDAD5B2}"/>
              </a:ext>
            </a:extLst>
          </p:cNvPr>
          <p:cNvSpPr txBox="1"/>
          <p:nvPr/>
        </p:nvSpPr>
        <p:spPr>
          <a:xfrm rot="3355056">
            <a:off x="6834725" y="2847870"/>
            <a:ext cx="913406" cy="356356"/>
          </a:xfrm>
          <a:prstGeom prst="rect">
            <a:avLst/>
          </a:prstGeom>
          <a:noFill/>
        </p:spPr>
        <p:txBody>
          <a:bodyPr wrap="none" rtlCol="0" anchor="ctr">
            <a:prstTxWarp prst="textArchUp">
              <a:avLst/>
            </a:prstTxWarp>
            <a:spAutoFit/>
          </a:bodyPr>
          <a:lstStyle/>
          <a:p>
            <a:pPr algn="ctr"/>
            <a:r>
              <a:rPr lang="en-US" dirty="0">
                <a:solidFill>
                  <a:schemeClr val="bg1"/>
                </a:solidFill>
                <a:cs typeface="+mn-ea"/>
                <a:sym typeface="+mn-lt"/>
              </a:rPr>
              <a:t>STEP 02</a:t>
            </a:r>
            <a:endParaRPr lang="id-ID" dirty="0">
              <a:solidFill>
                <a:schemeClr val="bg1"/>
              </a:solidFill>
              <a:cs typeface="+mn-ea"/>
              <a:sym typeface="+mn-lt"/>
            </a:endParaRPr>
          </a:p>
        </p:txBody>
      </p:sp>
      <p:sp>
        <p:nvSpPr>
          <p:cNvPr id="22" name="">
            <a:extLst>
              <a:ext uri="{FF2B5EF4-FFF2-40B4-BE49-F238E27FC236}">
                <a16:creationId xmlns:a16="http://schemas.microsoft.com/office/drawing/2014/main" id="{FDEBB696-1E89-DC66-2875-5F82D2DD6AE8}"/>
              </a:ext>
            </a:extLst>
          </p:cNvPr>
          <p:cNvSpPr>
            <a:spLocks/>
          </p:cNvSpPr>
          <p:nvPr/>
        </p:nvSpPr>
        <p:spPr bwMode="auto">
          <a:xfrm>
            <a:off x="5261518" y="4198464"/>
            <a:ext cx="2722006" cy="1911364"/>
          </a:xfrm>
          <a:custGeom>
            <a:avLst/>
            <a:gdLst>
              <a:gd name="T0" fmla="*/ 1605 w 1605"/>
              <a:gd name="T1" fmla="*/ 80 h 1128"/>
              <a:gd name="T2" fmla="*/ 1603 w 1605"/>
              <a:gd name="T3" fmla="*/ 85 h 1128"/>
              <a:gd name="T4" fmla="*/ 1603 w 1605"/>
              <a:gd name="T5" fmla="*/ 85 h 1128"/>
              <a:gd name="T6" fmla="*/ 498 w 1605"/>
              <a:gd name="T7" fmla="*/ 939 h 1128"/>
              <a:gd name="T8" fmla="*/ 498 w 1605"/>
              <a:gd name="T9" fmla="*/ 1128 h 1128"/>
              <a:gd name="T10" fmla="*/ 160 w 1605"/>
              <a:gd name="T11" fmla="*/ 893 h 1128"/>
              <a:gd name="T12" fmla="*/ 159 w 1605"/>
              <a:gd name="T13" fmla="*/ 891 h 1128"/>
              <a:gd name="T14" fmla="*/ 0 w 1605"/>
              <a:gd name="T15" fmla="*/ 780 h 1128"/>
              <a:gd name="T16" fmla="*/ 287 w 1605"/>
              <a:gd name="T17" fmla="*/ 580 h 1128"/>
              <a:gd name="T18" fmla="*/ 288 w 1605"/>
              <a:gd name="T19" fmla="*/ 579 h 1128"/>
              <a:gd name="T20" fmla="*/ 498 w 1605"/>
              <a:gd name="T21" fmla="*/ 433 h 1128"/>
              <a:gd name="T22" fmla="*/ 498 w 1605"/>
              <a:gd name="T23" fmla="*/ 604 h 1128"/>
              <a:gd name="T24" fmla="*/ 1279 w 1605"/>
              <a:gd name="T25" fmla="*/ 0 h 1128"/>
              <a:gd name="T26" fmla="*/ 1470 w 1605"/>
              <a:gd name="T27" fmla="*/ 273 h 1128"/>
              <a:gd name="T28" fmla="*/ 1601 w 1605"/>
              <a:gd name="T29" fmla="*/ 85 h 1128"/>
              <a:gd name="T30" fmla="*/ 1605 w 1605"/>
              <a:gd name="T31" fmla="*/ 80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1605" y="80"/>
                </a:moveTo>
                <a:cubicBezTo>
                  <a:pt x="1604" y="82"/>
                  <a:pt x="1604" y="83"/>
                  <a:pt x="1603" y="85"/>
                </a:cubicBezTo>
                <a:cubicBezTo>
                  <a:pt x="1603" y="85"/>
                  <a:pt x="1603" y="85"/>
                  <a:pt x="1603" y="85"/>
                </a:cubicBezTo>
                <a:cubicBezTo>
                  <a:pt x="1472" y="574"/>
                  <a:pt x="1027" y="935"/>
                  <a:pt x="498" y="939"/>
                </a:cubicBezTo>
                <a:cubicBezTo>
                  <a:pt x="498" y="1128"/>
                  <a:pt x="498" y="1128"/>
                  <a:pt x="498" y="1128"/>
                </a:cubicBezTo>
                <a:cubicBezTo>
                  <a:pt x="160" y="893"/>
                  <a:pt x="160" y="893"/>
                  <a:pt x="160" y="893"/>
                </a:cubicBezTo>
                <a:cubicBezTo>
                  <a:pt x="159" y="891"/>
                  <a:pt x="159" y="891"/>
                  <a:pt x="159" y="891"/>
                </a:cubicBezTo>
                <a:cubicBezTo>
                  <a:pt x="0" y="780"/>
                  <a:pt x="0" y="780"/>
                  <a:pt x="0" y="780"/>
                </a:cubicBezTo>
                <a:cubicBezTo>
                  <a:pt x="287" y="580"/>
                  <a:pt x="287" y="580"/>
                  <a:pt x="287" y="580"/>
                </a:cubicBezTo>
                <a:cubicBezTo>
                  <a:pt x="288" y="579"/>
                  <a:pt x="288" y="579"/>
                  <a:pt x="288" y="579"/>
                </a:cubicBezTo>
                <a:cubicBezTo>
                  <a:pt x="498" y="433"/>
                  <a:pt x="498" y="433"/>
                  <a:pt x="498" y="433"/>
                </a:cubicBezTo>
                <a:cubicBezTo>
                  <a:pt x="498" y="604"/>
                  <a:pt x="498" y="604"/>
                  <a:pt x="498" y="604"/>
                </a:cubicBezTo>
                <a:cubicBezTo>
                  <a:pt x="872" y="600"/>
                  <a:pt x="1185" y="345"/>
                  <a:pt x="1279" y="0"/>
                </a:cubicBezTo>
                <a:cubicBezTo>
                  <a:pt x="1470" y="273"/>
                  <a:pt x="1470" y="273"/>
                  <a:pt x="1470" y="273"/>
                </a:cubicBezTo>
                <a:cubicBezTo>
                  <a:pt x="1601" y="85"/>
                  <a:pt x="1601" y="85"/>
                  <a:pt x="1601" y="85"/>
                </a:cubicBezTo>
                <a:lnTo>
                  <a:pt x="1605" y="80"/>
                </a:lnTo>
                <a:close/>
              </a:path>
            </a:pathLst>
          </a:custGeom>
          <a:gradFill flip="none" rotWithShape="1">
            <a:gsLst>
              <a:gs pos="0">
                <a:schemeClr val="accent1"/>
              </a:gs>
              <a:gs pos="88000">
                <a:schemeClr val="accent2"/>
              </a:gs>
            </a:gsLst>
            <a:lin ang="0" scaled="1"/>
            <a:tileRect/>
          </a:gradFill>
          <a:ln w="181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endParaRPr lang="id-ID" dirty="0">
              <a:solidFill>
                <a:schemeClr val="bg1"/>
              </a:solidFill>
              <a:cs typeface="+mn-ea"/>
              <a:sym typeface="+mn-lt"/>
            </a:endParaRPr>
          </a:p>
        </p:txBody>
      </p:sp>
      <p:sp>
        <p:nvSpPr>
          <p:cNvPr id="23" name="">
            <a:extLst>
              <a:ext uri="{FF2B5EF4-FFF2-40B4-BE49-F238E27FC236}">
                <a16:creationId xmlns:a16="http://schemas.microsoft.com/office/drawing/2014/main" id="{E7467DFA-9546-F6DC-0905-ED148047E80B}"/>
              </a:ext>
            </a:extLst>
          </p:cNvPr>
          <p:cNvSpPr txBox="1"/>
          <p:nvPr/>
        </p:nvSpPr>
        <p:spPr>
          <a:xfrm rot="19211456">
            <a:off x="6466368" y="4927638"/>
            <a:ext cx="989846" cy="356355"/>
          </a:xfrm>
          <a:prstGeom prst="rect">
            <a:avLst/>
          </a:prstGeom>
          <a:noFill/>
        </p:spPr>
        <p:txBody>
          <a:bodyPr wrap="none" rtlCol="0" anchor="ctr">
            <a:prstTxWarp prst="textArchDown">
              <a:avLst/>
            </a:prstTxWarp>
            <a:spAutoFit/>
          </a:bodyPr>
          <a:lstStyle/>
          <a:p>
            <a:pPr algn="ctr"/>
            <a:r>
              <a:rPr lang="en-US" dirty="0">
                <a:solidFill>
                  <a:schemeClr val="bg1"/>
                </a:solidFill>
                <a:cs typeface="+mn-ea"/>
                <a:sym typeface="+mn-lt"/>
              </a:rPr>
              <a:t>STEP 03</a:t>
            </a:r>
            <a:endParaRPr lang="id-ID" dirty="0">
              <a:solidFill>
                <a:schemeClr val="bg1"/>
              </a:solidFill>
              <a:cs typeface="+mn-ea"/>
              <a:sym typeface="+mn-lt"/>
            </a:endParaRPr>
          </a:p>
        </p:txBody>
      </p:sp>
      <p:sp>
        <p:nvSpPr>
          <p:cNvPr id="24" name="">
            <a:extLst>
              <a:ext uri="{FF2B5EF4-FFF2-40B4-BE49-F238E27FC236}">
                <a16:creationId xmlns:a16="http://schemas.microsoft.com/office/drawing/2014/main" id="{3A783C2B-2E2F-8252-634D-F4433DEC9A7F}"/>
              </a:ext>
            </a:extLst>
          </p:cNvPr>
          <p:cNvSpPr>
            <a:spLocks/>
          </p:cNvSpPr>
          <p:nvPr/>
        </p:nvSpPr>
        <p:spPr bwMode="auto">
          <a:xfrm>
            <a:off x="3846870" y="3004359"/>
            <a:ext cx="1901429" cy="2708095"/>
          </a:xfrm>
          <a:custGeom>
            <a:avLst/>
            <a:gdLst>
              <a:gd name="T0" fmla="*/ 994 w 1122"/>
              <a:gd name="T1" fmla="*/ 1595 h 1597"/>
              <a:gd name="T2" fmla="*/ 995 w 1122"/>
              <a:gd name="T3" fmla="*/ 1597 h 1597"/>
              <a:gd name="T4" fmla="*/ 992 w 1122"/>
              <a:gd name="T5" fmla="*/ 1595 h 1597"/>
              <a:gd name="T6" fmla="*/ 166 w 1122"/>
              <a:gd name="T7" fmla="*/ 498 h 1597"/>
              <a:gd name="T8" fmla="*/ 0 w 1122"/>
              <a:gd name="T9" fmla="*/ 498 h 1597"/>
              <a:gd name="T10" fmla="*/ 200 w 1122"/>
              <a:gd name="T11" fmla="*/ 213 h 1597"/>
              <a:gd name="T12" fmla="*/ 203 w 1122"/>
              <a:gd name="T13" fmla="*/ 208 h 1597"/>
              <a:gd name="T14" fmla="*/ 348 w 1122"/>
              <a:gd name="T15" fmla="*/ 0 h 1597"/>
              <a:gd name="T16" fmla="*/ 533 w 1122"/>
              <a:gd name="T17" fmla="*/ 264 h 1597"/>
              <a:gd name="T18" fmla="*/ 534 w 1122"/>
              <a:gd name="T19" fmla="*/ 267 h 1597"/>
              <a:gd name="T20" fmla="*/ 696 w 1122"/>
              <a:gd name="T21" fmla="*/ 498 h 1597"/>
              <a:gd name="T22" fmla="*/ 502 w 1122"/>
              <a:gd name="T23" fmla="*/ 498 h 1597"/>
              <a:gd name="T24" fmla="*/ 1121 w 1122"/>
              <a:gd name="T25" fmla="*/ 1283 h 1597"/>
              <a:gd name="T26" fmla="*/ 1122 w 1122"/>
              <a:gd name="T27" fmla="*/ 1284 h 1597"/>
              <a:gd name="T28" fmla="*/ 835 w 1122"/>
              <a:gd name="T29" fmla="*/ 1484 h 1597"/>
              <a:gd name="T30" fmla="*/ 994 w 1122"/>
              <a:gd name="T31" fmla="*/ 1595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7">
                <a:moveTo>
                  <a:pt x="994" y="1595"/>
                </a:moveTo>
                <a:cubicBezTo>
                  <a:pt x="995" y="1597"/>
                  <a:pt x="995" y="1597"/>
                  <a:pt x="995" y="1597"/>
                </a:cubicBezTo>
                <a:cubicBezTo>
                  <a:pt x="994" y="1596"/>
                  <a:pt x="993" y="1596"/>
                  <a:pt x="992" y="1595"/>
                </a:cubicBezTo>
                <a:cubicBezTo>
                  <a:pt x="517" y="1454"/>
                  <a:pt x="171" y="1017"/>
                  <a:pt x="166" y="498"/>
                </a:cubicBezTo>
                <a:cubicBezTo>
                  <a:pt x="0" y="498"/>
                  <a:pt x="0" y="498"/>
                  <a:pt x="0" y="498"/>
                </a:cubicBezTo>
                <a:cubicBezTo>
                  <a:pt x="200" y="213"/>
                  <a:pt x="200" y="213"/>
                  <a:pt x="200" y="213"/>
                </a:cubicBezTo>
                <a:cubicBezTo>
                  <a:pt x="203" y="208"/>
                  <a:pt x="203" y="208"/>
                  <a:pt x="203" y="208"/>
                </a:cubicBezTo>
                <a:cubicBezTo>
                  <a:pt x="348" y="0"/>
                  <a:pt x="348" y="0"/>
                  <a:pt x="348" y="0"/>
                </a:cubicBezTo>
                <a:cubicBezTo>
                  <a:pt x="533" y="264"/>
                  <a:pt x="533" y="264"/>
                  <a:pt x="533" y="264"/>
                </a:cubicBezTo>
                <a:cubicBezTo>
                  <a:pt x="534" y="267"/>
                  <a:pt x="534" y="267"/>
                  <a:pt x="534" y="267"/>
                </a:cubicBezTo>
                <a:cubicBezTo>
                  <a:pt x="696" y="498"/>
                  <a:pt x="696" y="498"/>
                  <a:pt x="696" y="498"/>
                </a:cubicBezTo>
                <a:cubicBezTo>
                  <a:pt x="502" y="498"/>
                  <a:pt x="502" y="498"/>
                  <a:pt x="502" y="498"/>
                </a:cubicBezTo>
                <a:cubicBezTo>
                  <a:pt x="506" y="877"/>
                  <a:pt x="768" y="1195"/>
                  <a:pt x="1121" y="1283"/>
                </a:cubicBezTo>
                <a:cubicBezTo>
                  <a:pt x="1121" y="1283"/>
                  <a:pt x="1122" y="1284"/>
                  <a:pt x="1122" y="1284"/>
                </a:cubicBezTo>
                <a:cubicBezTo>
                  <a:pt x="835" y="1484"/>
                  <a:pt x="835" y="1484"/>
                  <a:pt x="835" y="1484"/>
                </a:cubicBezTo>
                <a:lnTo>
                  <a:pt x="994" y="1595"/>
                </a:lnTo>
                <a:close/>
              </a:path>
            </a:pathLst>
          </a:custGeom>
          <a:gradFill flip="none" rotWithShape="1">
            <a:gsLst>
              <a:gs pos="0">
                <a:schemeClr val="accent1"/>
              </a:gs>
              <a:gs pos="88000">
                <a:schemeClr val="accent2"/>
              </a:gs>
            </a:gsLst>
            <a:lin ang="5400000" scaled="1"/>
            <a:tileRect/>
          </a:gradFill>
          <a:ln w="181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endParaRPr lang="id-ID" dirty="0">
              <a:solidFill>
                <a:schemeClr val="bg1"/>
              </a:solidFill>
              <a:cs typeface="+mn-ea"/>
              <a:sym typeface="+mn-lt"/>
            </a:endParaRPr>
          </a:p>
        </p:txBody>
      </p:sp>
      <p:sp>
        <p:nvSpPr>
          <p:cNvPr id="25" name="">
            <a:extLst>
              <a:ext uri="{FF2B5EF4-FFF2-40B4-BE49-F238E27FC236}">
                <a16:creationId xmlns:a16="http://schemas.microsoft.com/office/drawing/2014/main" id="{ED422471-F051-DF3B-E0CA-334DFBD5117F}"/>
              </a:ext>
            </a:extLst>
          </p:cNvPr>
          <p:cNvSpPr txBox="1"/>
          <p:nvPr/>
        </p:nvSpPr>
        <p:spPr>
          <a:xfrm rot="3361330">
            <a:off x="4300787" y="4506552"/>
            <a:ext cx="989846" cy="356355"/>
          </a:xfrm>
          <a:prstGeom prst="rect">
            <a:avLst/>
          </a:prstGeom>
          <a:noFill/>
        </p:spPr>
        <p:txBody>
          <a:bodyPr wrap="none" rtlCol="0" anchor="ctr">
            <a:prstTxWarp prst="textArchDown">
              <a:avLst/>
            </a:prstTxWarp>
            <a:spAutoFit/>
          </a:bodyPr>
          <a:lstStyle/>
          <a:p>
            <a:pPr algn="ctr"/>
            <a:r>
              <a:rPr lang="en-US" dirty="0">
                <a:solidFill>
                  <a:schemeClr val="bg1"/>
                </a:solidFill>
                <a:cs typeface="+mn-ea"/>
                <a:sym typeface="+mn-lt"/>
              </a:rPr>
              <a:t>STEP 04</a:t>
            </a:r>
            <a:endParaRPr lang="id-ID" dirty="0">
              <a:solidFill>
                <a:schemeClr val="bg1"/>
              </a:solidFill>
              <a:cs typeface="+mn-ea"/>
              <a:sym typeface="+mn-lt"/>
            </a:endParaRPr>
          </a:p>
        </p:txBody>
      </p:sp>
      <p:sp>
        <p:nvSpPr>
          <p:cNvPr id="26" name="">
            <a:extLst>
              <a:ext uri="{FF2B5EF4-FFF2-40B4-BE49-F238E27FC236}">
                <a16:creationId xmlns:a16="http://schemas.microsoft.com/office/drawing/2014/main" id="{EA4744B2-31F6-8BAC-EA98-D61F2C6F076C}"/>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3234449712"/>
      </p:ext>
    </p:extLst>
  </p:cSld>
  <p:clrMapOvr>
    <a:masterClrMapping/>
  </p:clrMapOvr>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
            <a:extLst>
              <a:ext uri="{FF2B5EF4-FFF2-40B4-BE49-F238E27FC236}">
                <a16:creationId xmlns:a16="http://schemas.microsoft.com/office/drawing/2014/main" id="{1C711716-8019-9724-5E19-88DF51B788C7}"/>
              </a:ext>
            </a:extLst>
          </p:cNvPr>
          <p:cNvSpPr/>
          <p:nvPr/>
        </p:nvSpPr>
        <p:spPr>
          <a:xfrm>
            <a:off x="1019384" y="0"/>
            <a:ext cx="10153232" cy="6858000"/>
          </a:xfrm>
          <a:custGeom>
            <a:avLst/>
            <a:gdLst>
              <a:gd name="connsiteX0" fmla="*/ 1333684 w 10153232"/>
              <a:gd name="connsiteY0" fmla="*/ 0 h 6858000"/>
              <a:gd name="connsiteX1" fmla="*/ 8819548 w 10153232"/>
              <a:gd name="connsiteY1" fmla="*/ 0 h 6858000"/>
              <a:gd name="connsiteX2" fmla="*/ 8834419 w 10153232"/>
              <a:gd name="connsiteY2" fmla="*/ 15598 h 6858000"/>
              <a:gd name="connsiteX3" fmla="*/ 10153232 w 10153232"/>
              <a:gd name="connsiteY3" fmla="*/ 3429000 h 6858000"/>
              <a:gd name="connsiteX4" fmla="*/ 8834419 w 10153232"/>
              <a:gd name="connsiteY4" fmla="*/ 6842402 h 6858000"/>
              <a:gd name="connsiteX5" fmla="*/ 8819548 w 10153232"/>
              <a:gd name="connsiteY5" fmla="*/ 6858000 h 6858000"/>
              <a:gd name="connsiteX6" fmla="*/ 1333684 w 10153232"/>
              <a:gd name="connsiteY6" fmla="*/ 6858000 h 6858000"/>
              <a:gd name="connsiteX7" fmla="*/ 1318813 w 10153232"/>
              <a:gd name="connsiteY7" fmla="*/ 6842402 h 6858000"/>
              <a:gd name="connsiteX8" fmla="*/ 0 w 10153232"/>
              <a:gd name="connsiteY8" fmla="*/ 3429000 h 6858000"/>
              <a:gd name="connsiteX9" fmla="*/ 1318813 w 10153232"/>
              <a:gd name="connsiteY9" fmla="*/ 155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53232" h="6858000">
                <a:moveTo>
                  <a:pt x="1333684" y="0"/>
                </a:moveTo>
                <a:lnTo>
                  <a:pt x="8819548" y="0"/>
                </a:lnTo>
                <a:lnTo>
                  <a:pt x="8834419" y="15598"/>
                </a:lnTo>
                <a:cubicBezTo>
                  <a:pt x="9653820" y="917140"/>
                  <a:pt x="10153232" y="2114748"/>
                  <a:pt x="10153232" y="3429000"/>
                </a:cubicBezTo>
                <a:cubicBezTo>
                  <a:pt x="10153232" y="4743252"/>
                  <a:pt x="9653820" y="5940861"/>
                  <a:pt x="8834419" y="6842402"/>
                </a:cubicBezTo>
                <a:lnTo>
                  <a:pt x="8819548" y="6858000"/>
                </a:lnTo>
                <a:lnTo>
                  <a:pt x="1333684" y="6858000"/>
                </a:lnTo>
                <a:lnTo>
                  <a:pt x="1318813" y="6842402"/>
                </a:lnTo>
                <a:cubicBezTo>
                  <a:pt x="499412" y="5940861"/>
                  <a:pt x="0" y="4743252"/>
                  <a:pt x="0" y="3429000"/>
                </a:cubicBezTo>
                <a:cubicBezTo>
                  <a:pt x="0" y="2114748"/>
                  <a:pt x="499412" y="917140"/>
                  <a:pt x="1318813" y="15598"/>
                </a:cubicBezTo>
                <a:close/>
              </a:path>
            </a:pathLst>
          </a:custGeom>
          <a:gradFill flip="none" rotWithShape="1">
            <a:gsLst>
              <a:gs pos="40000">
                <a:schemeClr val="accent2">
                  <a:alpha val="0"/>
                </a:schemeClr>
              </a:gs>
              <a:gs pos="100000">
                <a:schemeClr val="accent2">
                  <a:alpha val="4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
            <a:extLst>
              <a:ext uri="{FF2B5EF4-FFF2-40B4-BE49-F238E27FC236}">
                <a16:creationId xmlns:a16="http://schemas.microsoft.com/office/drawing/2014/main" id="{C688480F-5043-879A-6D0A-3729F2C7567E}"/>
              </a:ext>
            </a:extLst>
          </p:cNvPr>
          <p:cNvSpPr/>
          <p:nvPr/>
        </p:nvSpPr>
        <p:spPr>
          <a:xfrm>
            <a:off x="9037320" y="0"/>
            <a:ext cx="3154680" cy="4610100"/>
          </a:xfrm>
          <a:custGeom>
            <a:avLst/>
            <a:gdLst>
              <a:gd name="connsiteX0" fmla="*/ 888429 w 3154680"/>
              <a:gd name="connsiteY0" fmla="*/ 0 h 4610100"/>
              <a:gd name="connsiteX1" fmla="*/ 3154680 w 3154680"/>
              <a:gd name="connsiteY1" fmla="*/ 0 h 4610100"/>
              <a:gd name="connsiteX2" fmla="*/ 3154680 w 3154680"/>
              <a:gd name="connsiteY2" fmla="*/ 4558963 h 4610100"/>
              <a:gd name="connsiteX3" fmla="*/ 2908888 w 3154680"/>
              <a:gd name="connsiteY3" fmla="*/ 4596475 h 4610100"/>
              <a:gd name="connsiteX4" fmla="*/ 2639060 w 3154680"/>
              <a:gd name="connsiteY4" fmla="*/ 4610100 h 4610100"/>
              <a:gd name="connsiteX5" fmla="*/ 0 w 3154680"/>
              <a:gd name="connsiteY5" fmla="*/ 1971040 h 4610100"/>
              <a:gd name="connsiteX6" fmla="*/ 772963 w 3154680"/>
              <a:gd name="connsiteY6" fmla="*/ 104943 h 461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4680" h="4610100">
                <a:moveTo>
                  <a:pt x="888429" y="0"/>
                </a:moveTo>
                <a:lnTo>
                  <a:pt x="3154680" y="0"/>
                </a:lnTo>
                <a:lnTo>
                  <a:pt x="3154680" y="4558963"/>
                </a:lnTo>
                <a:lnTo>
                  <a:pt x="2908888" y="4596475"/>
                </a:lnTo>
                <a:cubicBezTo>
                  <a:pt x="2820171" y="4605485"/>
                  <a:pt x="2730154" y="4610100"/>
                  <a:pt x="2639060" y="4610100"/>
                </a:cubicBezTo>
                <a:cubicBezTo>
                  <a:pt x="1181547" y="4610100"/>
                  <a:pt x="0" y="3428553"/>
                  <a:pt x="0" y="1971040"/>
                </a:cubicBezTo>
                <a:cubicBezTo>
                  <a:pt x="0" y="1242284"/>
                  <a:pt x="295387" y="582519"/>
                  <a:pt x="772963" y="104943"/>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 name="">
            <a:extLst>
              <a:ext uri="{FF2B5EF4-FFF2-40B4-BE49-F238E27FC236}">
                <a16:creationId xmlns:a16="http://schemas.microsoft.com/office/drawing/2014/main" id="{81EA7CCF-3F0D-956E-1CCD-A2762A212808}"/>
              </a:ext>
            </a:extLst>
          </p:cNvPr>
          <p:cNvSpPr/>
          <p:nvPr/>
        </p:nvSpPr>
        <p:spPr>
          <a:xfrm>
            <a:off x="1067319" y="5866556"/>
            <a:ext cx="2870009" cy="991444"/>
          </a:xfrm>
          <a:custGeom>
            <a:avLst/>
            <a:gdLst>
              <a:gd name="connsiteX0" fmla="*/ 1435004 w 2870009"/>
              <a:gd name="connsiteY0" fmla="*/ 0 h 991444"/>
              <a:gd name="connsiteX1" fmla="*/ 2850554 w 2870009"/>
              <a:gd name="connsiteY1" fmla="*/ 938289 h 991444"/>
              <a:gd name="connsiteX2" fmla="*/ 2870009 w 2870009"/>
              <a:gd name="connsiteY2" fmla="*/ 991444 h 991444"/>
              <a:gd name="connsiteX3" fmla="*/ 0 w 2870009"/>
              <a:gd name="connsiteY3" fmla="*/ 991444 h 991444"/>
              <a:gd name="connsiteX4" fmla="*/ 19454 w 2870009"/>
              <a:gd name="connsiteY4" fmla="*/ 938289 h 991444"/>
              <a:gd name="connsiteX5" fmla="*/ 1435004 w 2870009"/>
              <a:gd name="connsiteY5" fmla="*/ 0 h 991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70009" h="991444">
                <a:moveTo>
                  <a:pt x="1435004" y="0"/>
                </a:moveTo>
                <a:cubicBezTo>
                  <a:pt x="2071352" y="0"/>
                  <a:pt x="2617334" y="386896"/>
                  <a:pt x="2850554" y="938289"/>
                </a:cubicBezTo>
                <a:lnTo>
                  <a:pt x="2870009" y="991444"/>
                </a:lnTo>
                <a:lnTo>
                  <a:pt x="0" y="991444"/>
                </a:lnTo>
                <a:lnTo>
                  <a:pt x="19454" y="938289"/>
                </a:lnTo>
                <a:cubicBezTo>
                  <a:pt x="252674" y="386896"/>
                  <a:pt x="798657" y="0"/>
                  <a:pt x="1435004" y="0"/>
                </a:cubicBezTo>
                <a:close/>
              </a:path>
            </a:pathLst>
          </a:custGeom>
          <a:gradFill flip="none" rotWithShape="1">
            <a:gsLst>
              <a:gs pos="39000">
                <a:schemeClr val="accent1">
                  <a:alpha val="0"/>
                </a:schemeClr>
              </a:gs>
              <a:gs pos="100000">
                <a:schemeClr val="accent1">
                  <a:alpha val="46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
            <a:extLst>
              <a:ext uri="{FF2B5EF4-FFF2-40B4-BE49-F238E27FC236}">
                <a16:creationId xmlns:a16="http://schemas.microsoft.com/office/drawing/2014/main" id="{C2A36E0A-4136-1F6F-64D4-036D71B5C66B}"/>
              </a:ext>
            </a:extLst>
          </p:cNvPr>
          <p:cNvSpPr/>
          <p:nvPr/>
        </p:nvSpPr>
        <p:spPr>
          <a:xfrm>
            <a:off x="4072920" y="1493862"/>
            <a:ext cx="4046161" cy="2554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altLang="zh-CN" sz="16600" dirty="0">
                <a:ln w="12700">
                  <a:solidFill>
                    <a:schemeClr val="bg1"/>
                  </a:solidFill>
                </a:ln>
                <a:noFill/>
                <a:cs typeface="+mn-ea"/>
                <a:sym typeface="+mn-lt"/>
              </a:rPr>
              <a:t>02</a:t>
            </a:r>
            <a:endParaRPr lang="zh-CN" altLang="en-US" sz="16600" dirty="0">
              <a:ln w="12700">
                <a:solidFill>
                  <a:schemeClr val="bg1"/>
                </a:solidFill>
              </a:ln>
              <a:noFill/>
              <a:cs typeface="+mn-ea"/>
              <a:sym typeface="+mn-lt"/>
            </a:endParaRPr>
          </a:p>
        </p:txBody>
      </p:sp>
      <p:sp>
        <p:nvSpPr>
          <p:cNvPr id="14" name="">
            <a:extLst>
              <a:ext uri="{FF2B5EF4-FFF2-40B4-BE49-F238E27FC236}">
                <a16:creationId xmlns:a16="http://schemas.microsoft.com/office/drawing/2014/main" id="{B94F421D-5686-11C3-D3D6-B55686F1F82B}"/>
              </a:ext>
            </a:extLst>
          </p:cNvPr>
          <p:cNvSpPr txBox="1"/>
          <p:nvPr/>
        </p:nvSpPr>
        <p:spPr>
          <a:xfrm>
            <a:off x="4886741" y="4859785"/>
            <a:ext cx="2418519"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altLang="zh-CN" sz="1200" dirty="0">
                <a:latin typeface="+mn-lt"/>
                <a:ea typeface="+mn-ea"/>
                <a:cs typeface="+mn-ea"/>
                <a:sym typeface="+mn-lt"/>
              </a:rPr>
              <a:t>Presentation of work results</a:t>
            </a:r>
          </a:p>
        </p:txBody>
      </p:sp>
      <p:sp>
        <p:nvSpPr>
          <p:cNvPr id="15" name="">
            <a:extLst>
              <a:ext uri="{FF2B5EF4-FFF2-40B4-BE49-F238E27FC236}">
                <a16:creationId xmlns:a16="http://schemas.microsoft.com/office/drawing/2014/main" id="{4BC33ABF-04ED-E041-B5D9-7291FC7827C9}"/>
              </a:ext>
            </a:extLst>
          </p:cNvPr>
          <p:cNvSpPr/>
          <p:nvPr/>
        </p:nvSpPr>
        <p:spPr>
          <a:xfrm>
            <a:off x="7607424" y="3716625"/>
            <a:ext cx="564996" cy="564996"/>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9" name="">
            <a:extLst>
              <a:ext uri="{FF2B5EF4-FFF2-40B4-BE49-F238E27FC236}">
                <a16:creationId xmlns:a16="http://schemas.microsoft.com/office/drawing/2014/main" id="{A45973F8-A3C7-4F68-F620-0A80A6F8F6EA}"/>
              </a:ext>
            </a:extLst>
          </p:cNvPr>
          <p:cNvCxnSpPr>
            <a:cxnSpLocks/>
          </p:cNvCxnSpPr>
          <p:nvPr/>
        </p:nvCxnSpPr>
        <p:spPr>
          <a:xfrm>
            <a:off x="4691019"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
            <a:extLst>
              <a:ext uri="{FF2B5EF4-FFF2-40B4-BE49-F238E27FC236}">
                <a16:creationId xmlns:a16="http://schemas.microsoft.com/office/drawing/2014/main" id="{4A077D82-19A3-33CE-2CC7-FC34F5302588}"/>
              </a:ext>
            </a:extLst>
          </p:cNvPr>
          <p:cNvCxnSpPr>
            <a:cxnSpLocks/>
          </p:cNvCxnSpPr>
          <p:nvPr/>
        </p:nvCxnSpPr>
        <p:spPr>
          <a:xfrm>
            <a:off x="7185105" y="4952118"/>
            <a:ext cx="31587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
            <a:extLst>
              <a:ext uri="{FF2B5EF4-FFF2-40B4-BE49-F238E27FC236}">
                <a16:creationId xmlns:a16="http://schemas.microsoft.com/office/drawing/2014/main" id="{F080B2DE-7227-5047-6DA7-B40BB698D29F}"/>
              </a:ext>
            </a:extLst>
          </p:cNvPr>
          <p:cNvSpPr/>
          <p:nvPr/>
        </p:nvSpPr>
        <p:spPr>
          <a:xfrm>
            <a:off x="4072920" y="4300214"/>
            <a:ext cx="327097" cy="327097"/>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
            <a:extLst>
              <a:ext uri="{FF2B5EF4-FFF2-40B4-BE49-F238E27FC236}">
                <a16:creationId xmlns:a16="http://schemas.microsoft.com/office/drawing/2014/main" id="{0FD7D662-C5AC-1387-D4FF-4C28269C4298}"/>
              </a:ext>
            </a:extLst>
          </p:cNvPr>
          <p:cNvSpPr txBox="1"/>
          <p:nvPr/>
        </p:nvSpPr>
        <p:spPr>
          <a:xfrm>
            <a:off x="3730490" y="3930882"/>
            <a:ext cx="4731020"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zh-CN" altLang="en-US" sz="4800" dirty="0">
                <a:latin typeface="+mn-lt"/>
                <a:ea typeface="+mn-ea"/>
                <a:cs typeface="+mn-ea"/>
                <a:sym typeface="+mn-lt"/>
              </a:rPr>
              <a:t>工作成果展示</a:t>
            </a:r>
          </a:p>
        </p:txBody>
      </p:sp>
      <p:sp>
        <p:nvSpPr>
          <p:cNvPr id="27" name="">
            <a:extLst>
              <a:ext uri="{FF2B5EF4-FFF2-40B4-BE49-F238E27FC236}">
                <a16:creationId xmlns:a16="http://schemas.microsoft.com/office/drawing/2014/main" id="{0475CCAA-74FA-8332-474A-83E1169F34C8}"/>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916254123"/>
      </p:ext>
    </p:extLst>
  </p:cSld>
  <p:clrMapOvr>
    <a:masterClrMapping/>
  </p:clrMapOvr>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
            <a:extLst>
              <a:ext uri="{FF2B5EF4-FFF2-40B4-BE49-F238E27FC236}">
                <a16:creationId xmlns:a16="http://schemas.microsoft.com/office/drawing/2014/main" id="{209697CF-7B76-B4A6-4981-5BB71C4024C5}"/>
              </a:ext>
            </a:extLst>
          </p:cNvPr>
          <p:cNvSpPr/>
          <p:nvPr/>
        </p:nvSpPr>
        <p:spPr>
          <a:xfrm>
            <a:off x="0" y="1"/>
            <a:ext cx="1567746" cy="1726773"/>
          </a:xfrm>
          <a:custGeom>
            <a:avLst/>
            <a:gdLst>
              <a:gd name="connsiteX0" fmla="*/ 0 w 1567746"/>
              <a:gd name="connsiteY0" fmla="*/ 0 h 1726773"/>
              <a:gd name="connsiteX1" fmla="*/ 1567746 w 1567746"/>
              <a:gd name="connsiteY1" fmla="*/ 0 h 1726773"/>
              <a:gd name="connsiteX2" fmla="*/ 1563052 w 1567746"/>
              <a:gd name="connsiteY2" fmla="*/ 92971 h 1726773"/>
              <a:gd name="connsiteX3" fmla="*/ 99667 w 1567746"/>
              <a:gd name="connsiteY3" fmla="*/ 1711562 h 1726773"/>
              <a:gd name="connsiteX4" fmla="*/ 0 w 1567746"/>
              <a:gd name="connsiteY4" fmla="*/ 1726773 h 1726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746" h="1726773">
                <a:moveTo>
                  <a:pt x="0" y="0"/>
                </a:moveTo>
                <a:lnTo>
                  <a:pt x="1567746" y="0"/>
                </a:lnTo>
                <a:lnTo>
                  <a:pt x="1563052" y="92971"/>
                </a:lnTo>
                <a:cubicBezTo>
                  <a:pt x="1481181" y="899135"/>
                  <a:pt x="880212" y="1551839"/>
                  <a:pt x="99667" y="1711562"/>
                </a:cubicBezTo>
                <a:lnTo>
                  <a:pt x="0" y="1726773"/>
                </a:lnTo>
                <a:close/>
              </a:path>
            </a:pathLst>
          </a:custGeom>
          <a:gradFill flip="none" rotWithShape="1">
            <a:gsLst>
              <a:gs pos="39000">
                <a:schemeClr val="accent1">
                  <a:alpha val="0"/>
                </a:schemeClr>
              </a:gs>
              <a:gs pos="100000">
                <a:schemeClr val="accent1">
                  <a:alpha val="31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4" name="">
            <a:extLst>
              <a:ext uri="{FF2B5EF4-FFF2-40B4-BE49-F238E27FC236}">
                <a16:creationId xmlns:a16="http://schemas.microsoft.com/office/drawing/2014/main" id="{0BE30D00-85A3-614F-0AB1-E1B5BC119507}"/>
              </a:ext>
            </a:extLst>
          </p:cNvPr>
          <p:cNvSpPr txBox="1"/>
          <p:nvPr/>
        </p:nvSpPr>
        <p:spPr>
          <a:xfrm>
            <a:off x="1071105" y="617994"/>
            <a:ext cx="2831763"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bg1"/>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800" dirty="0">
                <a:latin typeface="+mn-lt"/>
                <a:ea typeface="+mn-ea"/>
                <a:cs typeface="+mn-ea"/>
                <a:sym typeface="+mn-lt"/>
              </a:rPr>
              <a:t>工作成果展示</a:t>
            </a:r>
          </a:p>
        </p:txBody>
      </p:sp>
      <p:sp>
        <p:nvSpPr>
          <p:cNvPr id="5" name="">
            <a:extLst>
              <a:ext uri="{FF2B5EF4-FFF2-40B4-BE49-F238E27FC236}">
                <a16:creationId xmlns:a16="http://schemas.microsoft.com/office/drawing/2014/main" id="{00504CFE-411C-F815-E6A1-AE4E4F98AB65}"/>
              </a:ext>
            </a:extLst>
          </p:cNvPr>
          <p:cNvSpPr txBox="1"/>
          <p:nvPr/>
        </p:nvSpPr>
        <p:spPr>
          <a:xfrm>
            <a:off x="1071106" y="1004984"/>
            <a:ext cx="2831763" cy="161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2800">
                <a:solidFill>
                  <a:schemeClr val="bg1"/>
                </a:solidFill>
                <a:latin typeface="OPPOSans L" panose="00020600040101010101" pitchFamily="18" charset="-122"/>
                <a:ea typeface="OPPOSans L" panose="00020600040101010101" pitchFamily="18" charset="-122"/>
                <a:cs typeface="OPPOSans L"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050" dirty="0">
                <a:latin typeface="+mn-lt"/>
                <a:ea typeface="+mn-ea"/>
                <a:cs typeface="+mn-ea"/>
                <a:sym typeface="+mn-lt"/>
              </a:rPr>
              <a:t>Presentation of work results</a:t>
            </a:r>
          </a:p>
        </p:txBody>
      </p:sp>
      <p:sp>
        <p:nvSpPr>
          <p:cNvPr id="6" name="">
            <a:extLst>
              <a:ext uri="{FF2B5EF4-FFF2-40B4-BE49-F238E27FC236}">
                <a16:creationId xmlns:a16="http://schemas.microsoft.com/office/drawing/2014/main" id="{2073B2B0-0C0F-4496-6F8B-499F63BE355E}"/>
              </a:ext>
            </a:extLst>
          </p:cNvPr>
          <p:cNvSpPr/>
          <p:nvPr/>
        </p:nvSpPr>
        <p:spPr>
          <a:xfrm>
            <a:off x="244525" y="579542"/>
            <a:ext cx="564996" cy="564996"/>
          </a:xfrm>
          <a:prstGeom prst="donut">
            <a:avLst>
              <a:gd name="adj" fmla="val 237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
            <a:extLst>
              <a:ext uri="{FF2B5EF4-FFF2-40B4-BE49-F238E27FC236}">
                <a16:creationId xmlns:a16="http://schemas.microsoft.com/office/drawing/2014/main" id="{16C3E6DB-3A5D-5BBB-C410-B102FF6A26AF}"/>
              </a:ext>
            </a:extLst>
          </p:cNvPr>
          <p:cNvSpPr/>
          <p:nvPr/>
        </p:nvSpPr>
        <p:spPr>
          <a:xfrm>
            <a:off x="616356" y="668876"/>
            <a:ext cx="386329" cy="386329"/>
          </a:xfrm>
          <a:prstGeom prst="donut">
            <a:avLst>
              <a:gd name="adj" fmla="val 237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
            <a:extLst>
              <a:ext uri="{FF2B5EF4-FFF2-40B4-BE49-F238E27FC236}">
                <a16:creationId xmlns:a16="http://schemas.microsoft.com/office/drawing/2014/main" id="{F21BF263-F3DC-CC62-4A75-0D42D859733F}"/>
              </a:ext>
            </a:extLst>
          </p:cNvPr>
          <p:cNvSpPr/>
          <p:nvPr/>
        </p:nvSpPr>
        <p:spPr>
          <a:xfrm flipH="1">
            <a:off x="0" y="5831221"/>
            <a:ext cx="12192000" cy="1272579"/>
          </a:xfrm>
          <a:custGeom>
            <a:avLst/>
            <a:gdLst>
              <a:gd name="connsiteX0" fmla="*/ 0 w 12192000"/>
              <a:gd name="connsiteY0" fmla="*/ 161361 h 1272579"/>
              <a:gd name="connsiteX1" fmla="*/ 406400 w 12192000"/>
              <a:gd name="connsiteY1" fmla="*/ 108280 h 1272579"/>
              <a:gd name="connsiteX2" fmla="*/ 2438400 w 12192000"/>
              <a:gd name="connsiteY2" fmla="*/ 28908 h 1272579"/>
              <a:gd name="connsiteX3" fmla="*/ 4876800 w 12192000"/>
              <a:gd name="connsiteY3" fmla="*/ 531932 h 1272579"/>
              <a:gd name="connsiteX4" fmla="*/ 7315200 w 12192000"/>
              <a:gd name="connsiteY4" fmla="*/ 663890 h 1272579"/>
              <a:gd name="connsiteX5" fmla="*/ 9753600 w 12192000"/>
              <a:gd name="connsiteY5" fmla="*/ 399479 h 1272579"/>
              <a:gd name="connsiteX6" fmla="*/ 11785600 w 12192000"/>
              <a:gd name="connsiteY6" fmla="*/ 822635 h 1272579"/>
              <a:gd name="connsiteX7" fmla="*/ 12192000 w 12192000"/>
              <a:gd name="connsiteY7" fmla="*/ 955088 h 1272579"/>
              <a:gd name="connsiteX8" fmla="*/ 12192000 w 12192000"/>
              <a:gd name="connsiteY8" fmla="*/ 1272579 h 1272579"/>
              <a:gd name="connsiteX9" fmla="*/ 11785600 w 12192000"/>
              <a:gd name="connsiteY9" fmla="*/ 1272579 h 1272579"/>
              <a:gd name="connsiteX10" fmla="*/ 9753600 w 12192000"/>
              <a:gd name="connsiteY10" fmla="*/ 1272579 h 1272579"/>
              <a:gd name="connsiteX11" fmla="*/ 7315200 w 12192000"/>
              <a:gd name="connsiteY11" fmla="*/ 1272579 h 1272579"/>
              <a:gd name="connsiteX12" fmla="*/ 4876800 w 12192000"/>
              <a:gd name="connsiteY12" fmla="*/ 1272579 h 1272579"/>
              <a:gd name="connsiteX13" fmla="*/ 2438400 w 12192000"/>
              <a:gd name="connsiteY13" fmla="*/ 1272579 h 1272579"/>
              <a:gd name="connsiteX14" fmla="*/ 406400 w 12192000"/>
              <a:gd name="connsiteY14" fmla="*/ 1272579 h 1272579"/>
              <a:gd name="connsiteX15" fmla="*/ 0 w 12192000"/>
              <a:gd name="connsiteY15" fmla="*/ 1272579 h 127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1272579">
                <a:moveTo>
                  <a:pt x="0" y="161361"/>
                </a:moveTo>
                <a:lnTo>
                  <a:pt x="406400" y="108280"/>
                </a:lnTo>
                <a:cubicBezTo>
                  <a:pt x="812800" y="57184"/>
                  <a:pt x="1625600" y="-51953"/>
                  <a:pt x="2438400" y="28908"/>
                </a:cubicBezTo>
                <a:cubicBezTo>
                  <a:pt x="3251200" y="106792"/>
                  <a:pt x="4064000" y="374675"/>
                  <a:pt x="4876800" y="531932"/>
                </a:cubicBezTo>
                <a:cubicBezTo>
                  <a:pt x="5689600" y="692166"/>
                  <a:pt x="6502400" y="741774"/>
                  <a:pt x="7315200" y="663890"/>
                </a:cubicBezTo>
                <a:cubicBezTo>
                  <a:pt x="8128000" y="583029"/>
                  <a:pt x="8940800" y="374675"/>
                  <a:pt x="9753600" y="399479"/>
                </a:cubicBezTo>
                <a:cubicBezTo>
                  <a:pt x="10566400" y="424283"/>
                  <a:pt x="11379200" y="692166"/>
                  <a:pt x="11785600" y="822635"/>
                </a:cubicBezTo>
                <a:lnTo>
                  <a:pt x="12192000" y="955088"/>
                </a:lnTo>
                <a:lnTo>
                  <a:pt x="12192000" y="1272579"/>
                </a:lnTo>
                <a:lnTo>
                  <a:pt x="11785600" y="1272579"/>
                </a:lnTo>
                <a:cubicBezTo>
                  <a:pt x="11379200" y="1272579"/>
                  <a:pt x="10566400" y="1272579"/>
                  <a:pt x="9753600" y="1272579"/>
                </a:cubicBezTo>
                <a:cubicBezTo>
                  <a:pt x="8940800" y="1272579"/>
                  <a:pt x="8128000" y="1272579"/>
                  <a:pt x="7315200" y="1272579"/>
                </a:cubicBezTo>
                <a:cubicBezTo>
                  <a:pt x="6502400" y="1272579"/>
                  <a:pt x="5689600" y="1272579"/>
                  <a:pt x="4876800" y="1272579"/>
                </a:cubicBezTo>
                <a:cubicBezTo>
                  <a:pt x="4064000" y="1272579"/>
                  <a:pt x="3251200" y="1272579"/>
                  <a:pt x="2438400" y="1272579"/>
                </a:cubicBezTo>
                <a:cubicBezTo>
                  <a:pt x="1625600" y="1272579"/>
                  <a:pt x="812800" y="1272579"/>
                  <a:pt x="406400" y="1272579"/>
                </a:cubicBezTo>
                <a:lnTo>
                  <a:pt x="0" y="1272579"/>
                </a:lnTo>
                <a:close/>
              </a:path>
            </a:pathLst>
          </a:custGeom>
          <a:gradFill flip="none" rotWithShape="1">
            <a:gsLst>
              <a:gs pos="100000">
                <a:schemeClr val="accent1">
                  <a:alpha val="0"/>
                </a:schemeClr>
              </a:gs>
              <a:gs pos="0">
                <a:schemeClr val="accent1">
                  <a:alpha val="4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1" name="">
            <a:extLst>
              <a:ext uri="{FF2B5EF4-FFF2-40B4-BE49-F238E27FC236}">
                <a16:creationId xmlns:a16="http://schemas.microsoft.com/office/drawing/2014/main" id="{A569901F-735A-6871-DD10-0A2A638FAE37}"/>
              </a:ext>
            </a:extLst>
          </p:cNvPr>
          <p:cNvSpPr/>
          <p:nvPr/>
        </p:nvSpPr>
        <p:spPr>
          <a:xfrm>
            <a:off x="1233111" y="1683813"/>
            <a:ext cx="2360304" cy="94412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cs typeface="+mn-ea"/>
              <a:sym typeface="+mn-lt"/>
            </a:endParaRPr>
          </a:p>
        </p:txBody>
      </p:sp>
      <p:sp>
        <p:nvSpPr>
          <p:cNvPr id="12" name="">
            <a:extLst>
              <a:ext uri="{FF2B5EF4-FFF2-40B4-BE49-F238E27FC236}">
                <a16:creationId xmlns:a16="http://schemas.microsoft.com/office/drawing/2014/main" id="{D8F72A5F-D194-7A52-E23A-45CA649779DE}"/>
              </a:ext>
            </a:extLst>
          </p:cNvPr>
          <p:cNvSpPr/>
          <p:nvPr/>
        </p:nvSpPr>
        <p:spPr>
          <a:xfrm>
            <a:off x="1858038" y="2760111"/>
            <a:ext cx="2360304" cy="94412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cs typeface="+mn-ea"/>
              <a:sym typeface="+mn-lt"/>
            </a:endParaRPr>
          </a:p>
        </p:txBody>
      </p:sp>
      <p:sp>
        <p:nvSpPr>
          <p:cNvPr id="13" name="">
            <a:extLst>
              <a:ext uri="{FF2B5EF4-FFF2-40B4-BE49-F238E27FC236}">
                <a16:creationId xmlns:a16="http://schemas.microsoft.com/office/drawing/2014/main" id="{3568877D-3589-0A3B-12EB-D70F0C353184}"/>
              </a:ext>
            </a:extLst>
          </p:cNvPr>
          <p:cNvSpPr/>
          <p:nvPr/>
        </p:nvSpPr>
        <p:spPr>
          <a:xfrm>
            <a:off x="1233111" y="3836411"/>
            <a:ext cx="2360304" cy="94412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cs typeface="+mn-ea"/>
              <a:sym typeface="+mn-lt"/>
            </a:endParaRPr>
          </a:p>
        </p:txBody>
      </p:sp>
      <p:sp>
        <p:nvSpPr>
          <p:cNvPr id="14" name="">
            <a:extLst>
              <a:ext uri="{FF2B5EF4-FFF2-40B4-BE49-F238E27FC236}">
                <a16:creationId xmlns:a16="http://schemas.microsoft.com/office/drawing/2014/main" id="{8726DBC8-8F8A-5667-766F-2CBCFF270DD2}"/>
              </a:ext>
            </a:extLst>
          </p:cNvPr>
          <p:cNvSpPr/>
          <p:nvPr/>
        </p:nvSpPr>
        <p:spPr>
          <a:xfrm>
            <a:off x="1858038" y="4935181"/>
            <a:ext cx="2360304" cy="944121"/>
          </a:xfrm>
          <a:custGeom>
            <a:avLst/>
            <a:gdLst>
              <a:gd name="connsiteX0" fmla="*/ 0 w 1770228"/>
              <a:gd name="connsiteY0" fmla="*/ 0 h 708091"/>
              <a:gd name="connsiteX1" fmla="*/ 1416183 w 1770228"/>
              <a:gd name="connsiteY1" fmla="*/ 0 h 708091"/>
              <a:gd name="connsiteX2" fmla="*/ 1770228 w 1770228"/>
              <a:gd name="connsiteY2" fmla="*/ 354046 h 708091"/>
              <a:gd name="connsiteX3" fmla="*/ 1416183 w 1770228"/>
              <a:gd name="connsiteY3" fmla="*/ 708091 h 708091"/>
              <a:gd name="connsiteX4" fmla="*/ 0 w 1770228"/>
              <a:gd name="connsiteY4" fmla="*/ 708091 h 708091"/>
              <a:gd name="connsiteX5" fmla="*/ 354046 w 1770228"/>
              <a:gd name="connsiteY5" fmla="*/ 354046 h 708091"/>
              <a:gd name="connsiteX6" fmla="*/ 0 w 1770228"/>
              <a:gd name="connsiteY6" fmla="*/ 0 h 708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0228" h="708091">
                <a:moveTo>
                  <a:pt x="0" y="0"/>
                </a:moveTo>
                <a:lnTo>
                  <a:pt x="1416183" y="0"/>
                </a:lnTo>
                <a:lnTo>
                  <a:pt x="1770228" y="354046"/>
                </a:lnTo>
                <a:lnTo>
                  <a:pt x="1416183" y="708091"/>
                </a:lnTo>
                <a:lnTo>
                  <a:pt x="0" y="708091"/>
                </a:lnTo>
                <a:lnTo>
                  <a:pt x="354046" y="354046"/>
                </a:lnTo>
                <a:lnTo>
                  <a:pt x="0" y="0"/>
                </a:ln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cs typeface="+mn-ea"/>
              <a:sym typeface="+mn-lt"/>
            </a:endParaRPr>
          </a:p>
        </p:txBody>
      </p:sp>
      <p:sp>
        <p:nvSpPr>
          <p:cNvPr id="15" name="">
            <a:extLst>
              <a:ext uri="{FF2B5EF4-FFF2-40B4-BE49-F238E27FC236}">
                <a16:creationId xmlns:a16="http://schemas.microsoft.com/office/drawing/2014/main" id="{A51E76A5-9238-BCAE-BC18-6B163D18BD62}"/>
              </a:ext>
            </a:extLst>
          </p:cNvPr>
          <p:cNvSpPr>
            <a:spLocks noEditPoints="1"/>
          </p:cNvSpPr>
          <p:nvPr/>
        </p:nvSpPr>
        <p:spPr bwMode="auto">
          <a:xfrm>
            <a:off x="4165002" y="194856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16" name="">
            <a:extLst>
              <a:ext uri="{FF2B5EF4-FFF2-40B4-BE49-F238E27FC236}">
                <a16:creationId xmlns:a16="http://schemas.microsoft.com/office/drawing/2014/main" id="{2BE2C07F-0475-4E45-3432-654B2B71B28F}"/>
              </a:ext>
            </a:extLst>
          </p:cNvPr>
          <p:cNvSpPr>
            <a:spLocks noEditPoints="1"/>
          </p:cNvSpPr>
          <p:nvPr/>
        </p:nvSpPr>
        <p:spPr bwMode="auto">
          <a:xfrm>
            <a:off x="4789929" y="3073373"/>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17" name="">
            <a:extLst>
              <a:ext uri="{FF2B5EF4-FFF2-40B4-BE49-F238E27FC236}">
                <a16:creationId xmlns:a16="http://schemas.microsoft.com/office/drawing/2014/main" id="{21A87C07-8D83-71BB-CEF6-7E3C6A677A6D}"/>
              </a:ext>
            </a:extLst>
          </p:cNvPr>
          <p:cNvSpPr>
            <a:spLocks noEditPoints="1"/>
          </p:cNvSpPr>
          <p:nvPr/>
        </p:nvSpPr>
        <p:spPr bwMode="auto">
          <a:xfrm>
            <a:off x="4165002" y="409587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18" name="">
            <a:extLst>
              <a:ext uri="{FF2B5EF4-FFF2-40B4-BE49-F238E27FC236}">
                <a16:creationId xmlns:a16="http://schemas.microsoft.com/office/drawing/2014/main" id="{356BC2FE-428E-34B6-F7B8-27DCCDF952BE}"/>
              </a:ext>
            </a:extLst>
          </p:cNvPr>
          <p:cNvSpPr>
            <a:spLocks noEditPoints="1"/>
          </p:cNvSpPr>
          <p:nvPr/>
        </p:nvSpPr>
        <p:spPr bwMode="auto">
          <a:xfrm>
            <a:off x="4789929" y="5195193"/>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gradFill>
            <a:gsLst>
              <a:gs pos="0">
                <a:schemeClr val="accent1"/>
              </a:gs>
              <a:gs pos="100000">
                <a:schemeClr val="accent2"/>
              </a:gs>
            </a:gsLst>
            <a:lin ang="13500000" scaled="1"/>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27941" tIns="27940" rIns="472060" bIns="27940" numCol="1" spcCol="1270" anchor="ctr" anchorCtr="0">
            <a:noAutofit/>
          </a:bodyPr>
          <a:lstStyle/>
          <a:p>
            <a:pPr algn="ctr" defTabSz="1955751">
              <a:lnSpc>
                <a:spcPct val="90000"/>
              </a:lnSpc>
              <a:spcBef>
                <a:spcPct val="0"/>
              </a:spcBef>
              <a:spcAft>
                <a:spcPct val="35000"/>
              </a:spcAft>
            </a:pPr>
            <a:endParaRPr lang="en-US" sz="4400" dirty="0">
              <a:solidFill>
                <a:schemeClr val="lt1"/>
              </a:solidFill>
              <a:cs typeface="+mn-ea"/>
              <a:sym typeface="+mn-lt"/>
            </a:endParaRPr>
          </a:p>
        </p:txBody>
      </p:sp>
      <p:sp>
        <p:nvSpPr>
          <p:cNvPr id="19" name="">
            <a:extLst>
              <a:ext uri="{FF2B5EF4-FFF2-40B4-BE49-F238E27FC236}">
                <a16:creationId xmlns:a16="http://schemas.microsoft.com/office/drawing/2014/main" id="{59E08652-67F0-F1E0-0B15-7FB5E867D5B3}"/>
              </a:ext>
            </a:extLst>
          </p:cNvPr>
          <p:cNvSpPr/>
          <p:nvPr/>
        </p:nvSpPr>
        <p:spPr>
          <a:xfrm>
            <a:off x="3373745" y="1764063"/>
            <a:ext cx="735649" cy="783621"/>
          </a:xfrm>
          <a:custGeom>
            <a:avLst/>
            <a:gdLst>
              <a:gd name="connsiteX0" fmla="*/ 0 w 735649"/>
              <a:gd name="connsiteY0" fmla="*/ 0 h 783621"/>
              <a:gd name="connsiteX1" fmla="*/ 343838 w 735649"/>
              <a:gd name="connsiteY1" fmla="*/ 0 h 783621"/>
              <a:gd name="connsiteX2" fmla="*/ 735649 w 735649"/>
              <a:gd name="connsiteY2" fmla="*/ 391811 h 783621"/>
              <a:gd name="connsiteX3" fmla="*/ 343838 w 735649"/>
              <a:gd name="connsiteY3" fmla="*/ 783621 h 783621"/>
              <a:gd name="connsiteX4" fmla="*/ 0 w 735649"/>
              <a:gd name="connsiteY4" fmla="*/ 783621 h 783621"/>
              <a:gd name="connsiteX5" fmla="*/ 391811 w 735649"/>
              <a:gd name="connsiteY5" fmla="*/ 391811 h 78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649" h="783621">
                <a:moveTo>
                  <a:pt x="0" y="0"/>
                </a:moveTo>
                <a:lnTo>
                  <a:pt x="343838" y="0"/>
                </a:lnTo>
                <a:lnTo>
                  <a:pt x="735649" y="391811"/>
                </a:lnTo>
                <a:lnTo>
                  <a:pt x="343838" y="783621"/>
                </a:lnTo>
                <a:lnTo>
                  <a:pt x="0" y="783621"/>
                </a:lnTo>
                <a:lnTo>
                  <a:pt x="391811" y="391811"/>
                </a:lnTo>
                <a:close/>
              </a:path>
            </a:pathLst>
          </a:custGeom>
          <a:gradFill flip="none" rotWithShape="1">
            <a:gsLst>
              <a:gs pos="0">
                <a:schemeClr val="bg1">
                  <a:alpha val="0"/>
                </a:schemeClr>
              </a:gs>
              <a:gs pos="100000">
                <a:schemeClr val="bg1">
                  <a:alpha val="39000"/>
                </a:schemeClr>
              </a:gs>
            </a:gsLst>
            <a:lin ang="0" scaled="1"/>
            <a:tileRect/>
          </a:gra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7531" tIns="22860" rIns="391811" bIns="22860" numCol="1" spcCol="1270" anchor="ctr" anchorCtr="0">
            <a:noAutofit/>
          </a:bodyPr>
          <a:lstStyle/>
          <a:p>
            <a:pPr algn="ctr" defTabSz="1600160">
              <a:lnSpc>
                <a:spcPct val="90000"/>
              </a:lnSpc>
              <a:spcBef>
                <a:spcPct val="0"/>
              </a:spcBef>
              <a:spcAft>
                <a:spcPct val="35000"/>
              </a:spcAft>
            </a:pPr>
            <a:endParaRPr lang="en-US" sz="3600" dirty="0">
              <a:cs typeface="+mn-ea"/>
              <a:sym typeface="+mn-lt"/>
            </a:endParaRPr>
          </a:p>
        </p:txBody>
      </p:sp>
      <p:sp>
        <p:nvSpPr>
          <p:cNvPr id="20" name="">
            <a:extLst>
              <a:ext uri="{FF2B5EF4-FFF2-40B4-BE49-F238E27FC236}">
                <a16:creationId xmlns:a16="http://schemas.microsoft.com/office/drawing/2014/main" id="{26B31494-53D2-814B-F4F4-B7B585C7DA9E}"/>
              </a:ext>
            </a:extLst>
          </p:cNvPr>
          <p:cNvSpPr/>
          <p:nvPr/>
        </p:nvSpPr>
        <p:spPr>
          <a:xfrm>
            <a:off x="3998672" y="2840361"/>
            <a:ext cx="735649" cy="783621"/>
          </a:xfrm>
          <a:custGeom>
            <a:avLst/>
            <a:gdLst>
              <a:gd name="connsiteX0" fmla="*/ 0 w 735649"/>
              <a:gd name="connsiteY0" fmla="*/ 0 h 783621"/>
              <a:gd name="connsiteX1" fmla="*/ 343838 w 735649"/>
              <a:gd name="connsiteY1" fmla="*/ 0 h 783621"/>
              <a:gd name="connsiteX2" fmla="*/ 735649 w 735649"/>
              <a:gd name="connsiteY2" fmla="*/ 391811 h 783621"/>
              <a:gd name="connsiteX3" fmla="*/ 343838 w 735649"/>
              <a:gd name="connsiteY3" fmla="*/ 783621 h 783621"/>
              <a:gd name="connsiteX4" fmla="*/ 0 w 735649"/>
              <a:gd name="connsiteY4" fmla="*/ 783621 h 783621"/>
              <a:gd name="connsiteX5" fmla="*/ 391811 w 735649"/>
              <a:gd name="connsiteY5" fmla="*/ 391811 h 78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649" h="783621">
                <a:moveTo>
                  <a:pt x="0" y="0"/>
                </a:moveTo>
                <a:lnTo>
                  <a:pt x="343838" y="0"/>
                </a:lnTo>
                <a:lnTo>
                  <a:pt x="735649" y="391811"/>
                </a:lnTo>
                <a:lnTo>
                  <a:pt x="343838" y="783621"/>
                </a:lnTo>
                <a:lnTo>
                  <a:pt x="0" y="783621"/>
                </a:lnTo>
                <a:lnTo>
                  <a:pt x="391811" y="391811"/>
                </a:lnTo>
                <a:close/>
              </a:path>
            </a:pathLst>
          </a:custGeom>
          <a:gradFill flip="none" rotWithShape="1">
            <a:gsLst>
              <a:gs pos="0">
                <a:schemeClr val="bg1">
                  <a:alpha val="0"/>
                </a:schemeClr>
              </a:gs>
              <a:gs pos="100000">
                <a:schemeClr val="bg1">
                  <a:alpha val="39000"/>
                </a:schemeClr>
              </a:gs>
            </a:gsLst>
            <a:lin ang="0" scaled="1"/>
            <a:tileRect/>
          </a:gra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7531" tIns="22860" rIns="391811" bIns="22860" numCol="1" spcCol="1270" anchor="ctr" anchorCtr="0">
            <a:noAutofit/>
          </a:bodyPr>
          <a:lstStyle/>
          <a:p>
            <a:pPr algn="ctr" defTabSz="1600160">
              <a:lnSpc>
                <a:spcPct val="90000"/>
              </a:lnSpc>
              <a:spcBef>
                <a:spcPct val="0"/>
              </a:spcBef>
              <a:spcAft>
                <a:spcPct val="35000"/>
              </a:spcAft>
            </a:pPr>
            <a:endParaRPr lang="en-US" sz="3600" dirty="0">
              <a:cs typeface="+mn-ea"/>
              <a:sym typeface="+mn-lt"/>
            </a:endParaRPr>
          </a:p>
        </p:txBody>
      </p:sp>
      <p:sp>
        <p:nvSpPr>
          <p:cNvPr id="22" name="">
            <a:extLst>
              <a:ext uri="{FF2B5EF4-FFF2-40B4-BE49-F238E27FC236}">
                <a16:creationId xmlns:a16="http://schemas.microsoft.com/office/drawing/2014/main" id="{0EDBB18C-88AB-5EFE-9A91-BBD245AFB8FF}"/>
              </a:ext>
            </a:extLst>
          </p:cNvPr>
          <p:cNvSpPr/>
          <p:nvPr/>
        </p:nvSpPr>
        <p:spPr>
          <a:xfrm>
            <a:off x="3373745" y="3916661"/>
            <a:ext cx="735649" cy="783621"/>
          </a:xfrm>
          <a:custGeom>
            <a:avLst/>
            <a:gdLst>
              <a:gd name="connsiteX0" fmla="*/ 0 w 735649"/>
              <a:gd name="connsiteY0" fmla="*/ 0 h 783621"/>
              <a:gd name="connsiteX1" fmla="*/ 343838 w 735649"/>
              <a:gd name="connsiteY1" fmla="*/ 0 h 783621"/>
              <a:gd name="connsiteX2" fmla="*/ 735649 w 735649"/>
              <a:gd name="connsiteY2" fmla="*/ 391811 h 783621"/>
              <a:gd name="connsiteX3" fmla="*/ 343838 w 735649"/>
              <a:gd name="connsiteY3" fmla="*/ 783621 h 783621"/>
              <a:gd name="connsiteX4" fmla="*/ 0 w 735649"/>
              <a:gd name="connsiteY4" fmla="*/ 783621 h 783621"/>
              <a:gd name="connsiteX5" fmla="*/ 391811 w 735649"/>
              <a:gd name="connsiteY5" fmla="*/ 391811 h 78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649" h="783621">
                <a:moveTo>
                  <a:pt x="0" y="0"/>
                </a:moveTo>
                <a:lnTo>
                  <a:pt x="343838" y="0"/>
                </a:lnTo>
                <a:lnTo>
                  <a:pt x="735649" y="391811"/>
                </a:lnTo>
                <a:lnTo>
                  <a:pt x="343838" y="783621"/>
                </a:lnTo>
                <a:lnTo>
                  <a:pt x="0" y="783621"/>
                </a:lnTo>
                <a:lnTo>
                  <a:pt x="391811" y="391811"/>
                </a:lnTo>
                <a:close/>
              </a:path>
            </a:pathLst>
          </a:custGeom>
          <a:gradFill flip="none" rotWithShape="1">
            <a:gsLst>
              <a:gs pos="0">
                <a:schemeClr val="bg1">
                  <a:alpha val="0"/>
                </a:schemeClr>
              </a:gs>
              <a:gs pos="100000">
                <a:schemeClr val="bg1">
                  <a:alpha val="39000"/>
                </a:schemeClr>
              </a:gs>
            </a:gsLst>
            <a:lin ang="0" scaled="1"/>
            <a:tileRect/>
          </a:gra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7531" tIns="22860" rIns="391811" bIns="22860" numCol="1" spcCol="1270" anchor="ctr" anchorCtr="0">
            <a:noAutofit/>
          </a:bodyPr>
          <a:lstStyle/>
          <a:p>
            <a:pPr algn="ctr" defTabSz="1600160">
              <a:lnSpc>
                <a:spcPct val="90000"/>
              </a:lnSpc>
              <a:spcBef>
                <a:spcPct val="0"/>
              </a:spcBef>
              <a:spcAft>
                <a:spcPct val="35000"/>
              </a:spcAft>
            </a:pPr>
            <a:endParaRPr lang="en-US" sz="3600" dirty="0">
              <a:cs typeface="+mn-ea"/>
              <a:sym typeface="+mn-lt"/>
            </a:endParaRPr>
          </a:p>
        </p:txBody>
      </p:sp>
      <p:sp>
        <p:nvSpPr>
          <p:cNvPr id="23" name="">
            <a:extLst>
              <a:ext uri="{FF2B5EF4-FFF2-40B4-BE49-F238E27FC236}">
                <a16:creationId xmlns:a16="http://schemas.microsoft.com/office/drawing/2014/main" id="{CAE081FC-5E24-9961-3EB3-7516DD1159D7}"/>
              </a:ext>
            </a:extLst>
          </p:cNvPr>
          <p:cNvSpPr/>
          <p:nvPr/>
        </p:nvSpPr>
        <p:spPr>
          <a:xfrm>
            <a:off x="3998672" y="5015431"/>
            <a:ext cx="735649" cy="783621"/>
          </a:xfrm>
          <a:custGeom>
            <a:avLst/>
            <a:gdLst>
              <a:gd name="connsiteX0" fmla="*/ 0 w 735649"/>
              <a:gd name="connsiteY0" fmla="*/ 0 h 783621"/>
              <a:gd name="connsiteX1" fmla="*/ 343838 w 735649"/>
              <a:gd name="connsiteY1" fmla="*/ 0 h 783621"/>
              <a:gd name="connsiteX2" fmla="*/ 735649 w 735649"/>
              <a:gd name="connsiteY2" fmla="*/ 391811 h 783621"/>
              <a:gd name="connsiteX3" fmla="*/ 343838 w 735649"/>
              <a:gd name="connsiteY3" fmla="*/ 783621 h 783621"/>
              <a:gd name="connsiteX4" fmla="*/ 0 w 735649"/>
              <a:gd name="connsiteY4" fmla="*/ 783621 h 783621"/>
              <a:gd name="connsiteX5" fmla="*/ 391811 w 735649"/>
              <a:gd name="connsiteY5" fmla="*/ 391811 h 78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5649" h="783621">
                <a:moveTo>
                  <a:pt x="0" y="0"/>
                </a:moveTo>
                <a:lnTo>
                  <a:pt x="343838" y="0"/>
                </a:lnTo>
                <a:lnTo>
                  <a:pt x="735649" y="391811"/>
                </a:lnTo>
                <a:lnTo>
                  <a:pt x="343838" y="783621"/>
                </a:lnTo>
                <a:lnTo>
                  <a:pt x="0" y="783621"/>
                </a:lnTo>
                <a:lnTo>
                  <a:pt x="391811" y="391811"/>
                </a:lnTo>
                <a:close/>
              </a:path>
            </a:pathLst>
          </a:custGeom>
          <a:gradFill flip="none" rotWithShape="1">
            <a:gsLst>
              <a:gs pos="0">
                <a:schemeClr val="bg1">
                  <a:alpha val="0"/>
                </a:schemeClr>
              </a:gs>
              <a:gs pos="100000">
                <a:schemeClr val="bg1">
                  <a:alpha val="39000"/>
                </a:schemeClr>
              </a:gs>
            </a:gsLst>
            <a:lin ang="0" scaled="1"/>
            <a:tileRect/>
          </a:gra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7531" tIns="22860" rIns="391811" bIns="22860" numCol="1" spcCol="1270" anchor="ctr" anchorCtr="0">
            <a:noAutofit/>
          </a:bodyPr>
          <a:lstStyle/>
          <a:p>
            <a:pPr algn="ctr" defTabSz="1600160">
              <a:lnSpc>
                <a:spcPct val="90000"/>
              </a:lnSpc>
              <a:spcBef>
                <a:spcPct val="0"/>
              </a:spcBef>
              <a:spcAft>
                <a:spcPct val="35000"/>
              </a:spcAft>
            </a:pPr>
            <a:endParaRPr lang="en-US" sz="3600" dirty="0">
              <a:cs typeface="+mn-ea"/>
              <a:sym typeface="+mn-lt"/>
            </a:endParaRPr>
          </a:p>
        </p:txBody>
      </p:sp>
      <p:sp>
        <p:nvSpPr>
          <p:cNvPr id="24" name="">
            <a:extLst>
              <a:ext uri="{FF2B5EF4-FFF2-40B4-BE49-F238E27FC236}">
                <a16:creationId xmlns:a16="http://schemas.microsoft.com/office/drawing/2014/main" id="{749B9490-705C-413A-67D4-33A9D4655286}"/>
              </a:ext>
            </a:extLst>
          </p:cNvPr>
          <p:cNvSpPr/>
          <p:nvPr/>
        </p:nvSpPr>
        <p:spPr>
          <a:xfrm>
            <a:off x="2191990" y="1951180"/>
            <a:ext cx="442546" cy="409386"/>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25" name="">
            <a:extLst>
              <a:ext uri="{FF2B5EF4-FFF2-40B4-BE49-F238E27FC236}">
                <a16:creationId xmlns:a16="http://schemas.microsoft.com/office/drawing/2014/main" id="{96F3D2A3-DC95-433C-EF8D-835C5C9D358F}"/>
              </a:ext>
            </a:extLst>
          </p:cNvPr>
          <p:cNvSpPr/>
          <p:nvPr/>
        </p:nvSpPr>
        <p:spPr>
          <a:xfrm>
            <a:off x="2816917" y="3049147"/>
            <a:ext cx="442546" cy="366048"/>
          </a:xfrm>
          <a:custGeom>
            <a:avLst/>
            <a:gdLst>
              <a:gd name="connsiteX0" fmla="*/ 153878 w 870468"/>
              <a:gd name="connsiteY0" fmla="*/ 353026 h 720000"/>
              <a:gd name="connsiteX1" fmla="*/ 449972 w 870468"/>
              <a:gd name="connsiteY1" fmla="*/ 353026 h 720000"/>
              <a:gd name="connsiteX2" fmla="*/ 489985 w 870468"/>
              <a:gd name="connsiteY2" fmla="*/ 393039 h 720000"/>
              <a:gd name="connsiteX3" fmla="*/ 449972 w 870468"/>
              <a:gd name="connsiteY3" fmla="*/ 433051 h 720000"/>
              <a:gd name="connsiteX4" fmla="*/ 153878 w 870468"/>
              <a:gd name="connsiteY4" fmla="*/ 433051 h 720000"/>
              <a:gd name="connsiteX5" fmla="*/ 113865 w 870468"/>
              <a:gd name="connsiteY5" fmla="*/ 393039 h 720000"/>
              <a:gd name="connsiteX6" fmla="*/ 153878 w 870468"/>
              <a:gd name="connsiteY6" fmla="*/ 353026 h 720000"/>
              <a:gd name="connsiteX7" fmla="*/ 68708 w 870468"/>
              <a:gd name="connsiteY7" fmla="*/ 275858 h 720000"/>
              <a:gd name="connsiteX8" fmla="*/ 68708 w 870468"/>
              <a:gd name="connsiteY8" fmla="*/ 603735 h 720000"/>
              <a:gd name="connsiteX9" fmla="*/ 116266 w 870468"/>
              <a:gd name="connsiteY9" fmla="*/ 651293 h 720000"/>
              <a:gd name="connsiteX10" fmla="*/ 598821 w 870468"/>
              <a:gd name="connsiteY10" fmla="*/ 651293 h 720000"/>
              <a:gd name="connsiteX11" fmla="*/ 754317 w 870468"/>
              <a:gd name="connsiteY11" fmla="*/ 651293 h 720000"/>
              <a:gd name="connsiteX12" fmla="*/ 801875 w 870468"/>
              <a:gd name="connsiteY12" fmla="*/ 603735 h 720000"/>
              <a:gd name="connsiteX13" fmla="*/ 801875 w 870468"/>
              <a:gd name="connsiteY13" fmla="*/ 275858 h 720000"/>
              <a:gd name="connsiteX14" fmla="*/ 598821 w 870468"/>
              <a:gd name="connsiteY14" fmla="*/ 275858 h 720000"/>
              <a:gd name="connsiteX15" fmla="*/ 116266 w 870468"/>
              <a:gd name="connsiteY15" fmla="*/ 68593 h 720000"/>
              <a:gd name="connsiteX16" fmla="*/ 68708 w 870468"/>
              <a:gd name="connsiteY16" fmla="*/ 116151 h 720000"/>
              <a:gd name="connsiteX17" fmla="*/ 68708 w 870468"/>
              <a:gd name="connsiteY17" fmla="*/ 207265 h 720000"/>
              <a:gd name="connsiteX18" fmla="*/ 598821 w 870468"/>
              <a:gd name="connsiteY18" fmla="*/ 207265 h 720000"/>
              <a:gd name="connsiteX19" fmla="*/ 801875 w 870468"/>
              <a:gd name="connsiteY19" fmla="*/ 207265 h 720000"/>
              <a:gd name="connsiteX20" fmla="*/ 801875 w 870468"/>
              <a:gd name="connsiteY20" fmla="*/ 116151 h 720000"/>
              <a:gd name="connsiteX21" fmla="*/ 754317 w 870468"/>
              <a:gd name="connsiteY21" fmla="*/ 68593 h 720000"/>
              <a:gd name="connsiteX22" fmla="*/ 598821 w 870468"/>
              <a:gd name="connsiteY22" fmla="*/ 68593 h 720000"/>
              <a:gd name="connsiteX23" fmla="*/ 116266 w 870468"/>
              <a:gd name="connsiteY23" fmla="*/ 0 h 720000"/>
              <a:gd name="connsiteX24" fmla="*/ 598821 w 870468"/>
              <a:gd name="connsiteY24" fmla="*/ 0 h 720000"/>
              <a:gd name="connsiteX25" fmla="*/ 754317 w 870468"/>
              <a:gd name="connsiteY25" fmla="*/ 0 h 720000"/>
              <a:gd name="connsiteX26" fmla="*/ 870468 w 870468"/>
              <a:gd name="connsiteY26" fmla="*/ 116151 h 720000"/>
              <a:gd name="connsiteX27" fmla="*/ 870468 w 870468"/>
              <a:gd name="connsiteY27" fmla="*/ 241562 h 720000"/>
              <a:gd name="connsiteX28" fmla="*/ 870468 w 870468"/>
              <a:gd name="connsiteY28" fmla="*/ 603735 h 720000"/>
              <a:gd name="connsiteX29" fmla="*/ 754317 w 870468"/>
              <a:gd name="connsiteY29" fmla="*/ 720000 h 720000"/>
              <a:gd name="connsiteX30" fmla="*/ 598821 w 870468"/>
              <a:gd name="connsiteY30" fmla="*/ 720000 h 720000"/>
              <a:gd name="connsiteX31" fmla="*/ 116266 w 870468"/>
              <a:gd name="connsiteY31" fmla="*/ 720000 h 720000"/>
              <a:gd name="connsiteX32" fmla="*/ 115 w 870468"/>
              <a:gd name="connsiteY32" fmla="*/ 603849 h 720000"/>
              <a:gd name="connsiteX33" fmla="*/ 115 w 870468"/>
              <a:gd name="connsiteY33" fmla="*/ 241841 h 720000"/>
              <a:gd name="connsiteX34" fmla="*/ 0 w 870468"/>
              <a:gd name="connsiteY34" fmla="*/ 241562 h 720000"/>
              <a:gd name="connsiteX35" fmla="*/ 115 w 870468"/>
              <a:gd name="connsiteY35" fmla="*/ 241284 h 720000"/>
              <a:gd name="connsiteX36" fmla="*/ 115 w 870468"/>
              <a:gd name="connsiteY36" fmla="*/ 116151 h 720000"/>
              <a:gd name="connsiteX37" fmla="*/ 116266 w 870468"/>
              <a:gd name="connsiteY37"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0468" h="720000">
                <a:moveTo>
                  <a:pt x="153878" y="353026"/>
                </a:moveTo>
                <a:lnTo>
                  <a:pt x="449972" y="353026"/>
                </a:lnTo>
                <a:cubicBezTo>
                  <a:pt x="472036" y="353026"/>
                  <a:pt x="489985" y="370975"/>
                  <a:pt x="489985" y="393039"/>
                </a:cubicBezTo>
                <a:cubicBezTo>
                  <a:pt x="489985" y="415103"/>
                  <a:pt x="472150" y="433051"/>
                  <a:pt x="449972" y="433051"/>
                </a:cubicBezTo>
                <a:lnTo>
                  <a:pt x="153878" y="433051"/>
                </a:lnTo>
                <a:cubicBezTo>
                  <a:pt x="131814" y="433051"/>
                  <a:pt x="113865" y="415103"/>
                  <a:pt x="113865" y="393039"/>
                </a:cubicBezTo>
                <a:cubicBezTo>
                  <a:pt x="113865" y="370975"/>
                  <a:pt x="131814" y="353026"/>
                  <a:pt x="153878" y="353026"/>
                </a:cubicBezTo>
                <a:close/>
                <a:moveTo>
                  <a:pt x="68708" y="275858"/>
                </a:moveTo>
                <a:lnTo>
                  <a:pt x="68708" y="603735"/>
                </a:lnTo>
                <a:cubicBezTo>
                  <a:pt x="68708" y="630029"/>
                  <a:pt x="90087" y="651293"/>
                  <a:pt x="116266" y="651293"/>
                </a:cubicBezTo>
                <a:lnTo>
                  <a:pt x="598821" y="651293"/>
                </a:lnTo>
                <a:lnTo>
                  <a:pt x="754317" y="651293"/>
                </a:lnTo>
                <a:cubicBezTo>
                  <a:pt x="780611" y="651293"/>
                  <a:pt x="801875" y="629915"/>
                  <a:pt x="801875" y="603735"/>
                </a:cubicBezTo>
                <a:lnTo>
                  <a:pt x="801875" y="275858"/>
                </a:lnTo>
                <a:lnTo>
                  <a:pt x="598821" y="275858"/>
                </a:lnTo>
                <a:close/>
                <a:moveTo>
                  <a:pt x="116266" y="68593"/>
                </a:moveTo>
                <a:cubicBezTo>
                  <a:pt x="89972" y="68593"/>
                  <a:pt x="68708" y="89972"/>
                  <a:pt x="68708" y="116151"/>
                </a:cubicBezTo>
                <a:lnTo>
                  <a:pt x="68708" y="207265"/>
                </a:lnTo>
                <a:lnTo>
                  <a:pt x="598821" y="207265"/>
                </a:lnTo>
                <a:lnTo>
                  <a:pt x="801875" y="207265"/>
                </a:lnTo>
                <a:lnTo>
                  <a:pt x="801875" y="116151"/>
                </a:lnTo>
                <a:cubicBezTo>
                  <a:pt x="801875" y="89857"/>
                  <a:pt x="780497" y="68593"/>
                  <a:pt x="754317" y="68593"/>
                </a:cubicBezTo>
                <a:lnTo>
                  <a:pt x="598821" y="68593"/>
                </a:lnTo>
                <a:close/>
                <a:moveTo>
                  <a:pt x="116266" y="0"/>
                </a:moveTo>
                <a:lnTo>
                  <a:pt x="598821" y="0"/>
                </a:lnTo>
                <a:lnTo>
                  <a:pt x="754317" y="0"/>
                </a:lnTo>
                <a:cubicBezTo>
                  <a:pt x="818338" y="0"/>
                  <a:pt x="870468" y="52131"/>
                  <a:pt x="870468" y="116151"/>
                </a:cubicBezTo>
                <a:lnTo>
                  <a:pt x="870468" y="241562"/>
                </a:lnTo>
                <a:lnTo>
                  <a:pt x="870468" y="603735"/>
                </a:lnTo>
                <a:cubicBezTo>
                  <a:pt x="870468" y="667869"/>
                  <a:pt x="818338" y="720000"/>
                  <a:pt x="754317" y="720000"/>
                </a:cubicBezTo>
                <a:lnTo>
                  <a:pt x="598821" y="720000"/>
                </a:lnTo>
                <a:lnTo>
                  <a:pt x="116266" y="720000"/>
                </a:lnTo>
                <a:cubicBezTo>
                  <a:pt x="52246" y="720000"/>
                  <a:pt x="115" y="667869"/>
                  <a:pt x="115" y="603849"/>
                </a:cubicBezTo>
                <a:lnTo>
                  <a:pt x="115" y="241841"/>
                </a:lnTo>
                <a:lnTo>
                  <a:pt x="0" y="241562"/>
                </a:lnTo>
                <a:lnTo>
                  <a:pt x="115" y="241284"/>
                </a:lnTo>
                <a:lnTo>
                  <a:pt x="115" y="116151"/>
                </a:lnTo>
                <a:cubicBezTo>
                  <a:pt x="115" y="52131"/>
                  <a:pt x="52246" y="0"/>
                  <a:pt x="116266" y="0"/>
                </a:cubicBezTo>
                <a:close/>
              </a:path>
            </a:pathLst>
          </a:cu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26" name="">
            <a:extLst>
              <a:ext uri="{FF2B5EF4-FFF2-40B4-BE49-F238E27FC236}">
                <a16:creationId xmlns:a16="http://schemas.microsoft.com/office/drawing/2014/main" id="{653BED38-7645-4DBF-5774-56E803EF3668}"/>
              </a:ext>
            </a:extLst>
          </p:cNvPr>
          <p:cNvSpPr/>
          <p:nvPr/>
        </p:nvSpPr>
        <p:spPr>
          <a:xfrm>
            <a:off x="2191990" y="4114750"/>
            <a:ext cx="442546" cy="387443"/>
          </a:xfrm>
          <a:custGeom>
            <a:avLst/>
            <a:gdLst>
              <a:gd name="connsiteX0" fmla="*/ 411292 w 822400"/>
              <a:gd name="connsiteY0" fmla="*/ 234366 h 720000"/>
              <a:gd name="connsiteX1" fmla="*/ 285658 w 822400"/>
              <a:gd name="connsiteY1" fmla="*/ 360000 h 720000"/>
              <a:gd name="connsiteX2" fmla="*/ 411292 w 822400"/>
              <a:gd name="connsiteY2" fmla="*/ 485635 h 720000"/>
              <a:gd name="connsiteX3" fmla="*/ 536927 w 822400"/>
              <a:gd name="connsiteY3" fmla="*/ 360000 h 720000"/>
              <a:gd name="connsiteX4" fmla="*/ 411292 w 822400"/>
              <a:gd name="connsiteY4" fmla="*/ 234366 h 720000"/>
              <a:gd name="connsiteX5" fmla="*/ 411292 w 822400"/>
              <a:gd name="connsiteY5" fmla="*/ 178938 h 720000"/>
              <a:gd name="connsiteX6" fmla="*/ 592354 w 822400"/>
              <a:gd name="connsiteY6" fmla="*/ 360000 h 720000"/>
              <a:gd name="connsiteX7" fmla="*/ 411292 w 822400"/>
              <a:gd name="connsiteY7" fmla="*/ 541063 h 720000"/>
              <a:gd name="connsiteX8" fmla="*/ 230230 w 822400"/>
              <a:gd name="connsiteY8" fmla="*/ 360000 h 720000"/>
              <a:gd name="connsiteX9" fmla="*/ 411292 w 822400"/>
              <a:gd name="connsiteY9" fmla="*/ 178938 h 720000"/>
              <a:gd name="connsiteX10" fmla="*/ 235403 w 822400"/>
              <a:gd name="connsiteY10" fmla="*/ 55427 h 720000"/>
              <a:gd name="connsiteX11" fmla="*/ 59514 w 822400"/>
              <a:gd name="connsiteY11" fmla="*/ 360000 h 720000"/>
              <a:gd name="connsiteX12" fmla="*/ 235403 w 822400"/>
              <a:gd name="connsiteY12" fmla="*/ 664573 h 720000"/>
              <a:gd name="connsiteX13" fmla="*/ 587089 w 822400"/>
              <a:gd name="connsiteY13" fmla="*/ 664573 h 720000"/>
              <a:gd name="connsiteX14" fmla="*/ 762978 w 822400"/>
              <a:gd name="connsiteY14" fmla="*/ 360000 h 720000"/>
              <a:gd name="connsiteX15" fmla="*/ 587089 w 822400"/>
              <a:gd name="connsiteY15" fmla="*/ 55427 h 720000"/>
              <a:gd name="connsiteX16" fmla="*/ 219883 w 822400"/>
              <a:gd name="connsiteY16" fmla="*/ 0 h 720000"/>
              <a:gd name="connsiteX17" fmla="*/ 602516 w 822400"/>
              <a:gd name="connsiteY17" fmla="*/ 0 h 720000"/>
              <a:gd name="connsiteX18" fmla="*/ 627274 w 822400"/>
              <a:gd name="connsiteY18" fmla="*/ 14319 h 720000"/>
              <a:gd name="connsiteX19" fmla="*/ 818590 w 822400"/>
              <a:gd name="connsiteY19" fmla="*/ 345682 h 720000"/>
              <a:gd name="connsiteX20" fmla="*/ 818590 w 822400"/>
              <a:gd name="connsiteY20" fmla="*/ 374319 h 720000"/>
              <a:gd name="connsiteX21" fmla="*/ 627366 w 822400"/>
              <a:gd name="connsiteY21" fmla="*/ 705682 h 720000"/>
              <a:gd name="connsiteX22" fmla="*/ 602608 w 822400"/>
              <a:gd name="connsiteY22" fmla="*/ 720000 h 720000"/>
              <a:gd name="connsiteX23" fmla="*/ 219976 w 822400"/>
              <a:gd name="connsiteY23" fmla="*/ 720000 h 720000"/>
              <a:gd name="connsiteX24" fmla="*/ 195218 w 822400"/>
              <a:gd name="connsiteY24" fmla="*/ 705682 h 720000"/>
              <a:gd name="connsiteX25" fmla="*/ 3810 w 822400"/>
              <a:gd name="connsiteY25" fmla="*/ 374319 h 720000"/>
              <a:gd name="connsiteX26" fmla="*/ 3810 w 822400"/>
              <a:gd name="connsiteY26" fmla="*/ 345682 h 720000"/>
              <a:gd name="connsiteX27" fmla="*/ 195126 w 822400"/>
              <a:gd name="connsiteY27" fmla="*/ 14319 h 720000"/>
              <a:gd name="connsiteX28" fmla="*/ 219883 w 822400"/>
              <a:gd name="connsiteY28"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22400" h="720000">
                <a:moveTo>
                  <a:pt x="411292" y="234366"/>
                </a:moveTo>
                <a:cubicBezTo>
                  <a:pt x="342008" y="234366"/>
                  <a:pt x="285658" y="290716"/>
                  <a:pt x="285658" y="360000"/>
                </a:cubicBezTo>
                <a:cubicBezTo>
                  <a:pt x="285658" y="429284"/>
                  <a:pt x="342008" y="485635"/>
                  <a:pt x="411292" y="485635"/>
                </a:cubicBezTo>
                <a:cubicBezTo>
                  <a:pt x="480576" y="485635"/>
                  <a:pt x="536927" y="429284"/>
                  <a:pt x="536927" y="360000"/>
                </a:cubicBezTo>
                <a:cubicBezTo>
                  <a:pt x="536927" y="290716"/>
                  <a:pt x="480576" y="234366"/>
                  <a:pt x="411292" y="234366"/>
                </a:cubicBezTo>
                <a:close/>
                <a:moveTo>
                  <a:pt x="411292" y="178938"/>
                </a:moveTo>
                <a:cubicBezTo>
                  <a:pt x="511153" y="178938"/>
                  <a:pt x="592354" y="260139"/>
                  <a:pt x="592354" y="360000"/>
                </a:cubicBezTo>
                <a:cubicBezTo>
                  <a:pt x="592354" y="459861"/>
                  <a:pt x="511153" y="541063"/>
                  <a:pt x="411292" y="541063"/>
                </a:cubicBezTo>
                <a:cubicBezTo>
                  <a:pt x="311431" y="541063"/>
                  <a:pt x="230230" y="459861"/>
                  <a:pt x="230230" y="360000"/>
                </a:cubicBezTo>
                <a:cubicBezTo>
                  <a:pt x="230230" y="260139"/>
                  <a:pt x="311431" y="178938"/>
                  <a:pt x="411292" y="178938"/>
                </a:cubicBezTo>
                <a:close/>
                <a:moveTo>
                  <a:pt x="235403" y="55427"/>
                </a:moveTo>
                <a:lnTo>
                  <a:pt x="59514" y="360000"/>
                </a:lnTo>
                <a:lnTo>
                  <a:pt x="235403" y="664573"/>
                </a:lnTo>
                <a:lnTo>
                  <a:pt x="587089" y="664573"/>
                </a:lnTo>
                <a:lnTo>
                  <a:pt x="762978" y="360000"/>
                </a:lnTo>
                <a:lnTo>
                  <a:pt x="587089" y="55427"/>
                </a:lnTo>
                <a:close/>
                <a:moveTo>
                  <a:pt x="219883" y="0"/>
                </a:moveTo>
                <a:lnTo>
                  <a:pt x="602516" y="0"/>
                </a:lnTo>
                <a:cubicBezTo>
                  <a:pt x="612678" y="0"/>
                  <a:pt x="622193" y="5450"/>
                  <a:pt x="627274" y="14319"/>
                </a:cubicBezTo>
                <a:lnTo>
                  <a:pt x="818590" y="345682"/>
                </a:lnTo>
                <a:cubicBezTo>
                  <a:pt x="823671" y="354550"/>
                  <a:pt x="823671" y="365451"/>
                  <a:pt x="818590" y="374319"/>
                </a:cubicBezTo>
                <a:lnTo>
                  <a:pt x="627366" y="705682"/>
                </a:lnTo>
                <a:cubicBezTo>
                  <a:pt x="622285" y="714550"/>
                  <a:pt x="612770" y="720000"/>
                  <a:pt x="602608" y="720000"/>
                </a:cubicBezTo>
                <a:lnTo>
                  <a:pt x="219976" y="720000"/>
                </a:lnTo>
                <a:cubicBezTo>
                  <a:pt x="209814" y="720000"/>
                  <a:pt x="200299" y="714550"/>
                  <a:pt x="195218" y="705682"/>
                </a:cubicBezTo>
                <a:lnTo>
                  <a:pt x="3810" y="374319"/>
                </a:lnTo>
                <a:cubicBezTo>
                  <a:pt x="-1271" y="365543"/>
                  <a:pt x="-1271" y="354550"/>
                  <a:pt x="3810" y="345682"/>
                </a:cubicBezTo>
                <a:lnTo>
                  <a:pt x="195126" y="14319"/>
                </a:lnTo>
                <a:cubicBezTo>
                  <a:pt x="200207" y="5450"/>
                  <a:pt x="209721" y="0"/>
                  <a:pt x="219883" y="0"/>
                </a:cubicBezTo>
                <a:close/>
              </a:path>
            </a:pathLst>
          </a:cu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27" name="">
            <a:extLst>
              <a:ext uri="{FF2B5EF4-FFF2-40B4-BE49-F238E27FC236}">
                <a16:creationId xmlns:a16="http://schemas.microsoft.com/office/drawing/2014/main" id="{CE8F05B3-0943-9274-6E4F-726AD8398212}"/>
              </a:ext>
            </a:extLst>
          </p:cNvPr>
          <p:cNvSpPr/>
          <p:nvPr/>
        </p:nvSpPr>
        <p:spPr>
          <a:xfrm>
            <a:off x="2844437" y="5185968"/>
            <a:ext cx="387507" cy="442546"/>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bg1"/>
              </a:solidFill>
              <a:effectLst/>
              <a:uLnTx/>
              <a:uFillTx/>
              <a:cs typeface="+mn-ea"/>
              <a:sym typeface="+mn-lt"/>
            </a:endParaRPr>
          </a:p>
        </p:txBody>
      </p:sp>
      <p:sp>
        <p:nvSpPr>
          <p:cNvPr id="28" name="">
            <a:extLst>
              <a:ext uri="{FF2B5EF4-FFF2-40B4-BE49-F238E27FC236}">
                <a16:creationId xmlns:a16="http://schemas.microsoft.com/office/drawing/2014/main" id="{C78425D2-C594-5B0F-02CF-914C04FBD390}"/>
              </a:ext>
            </a:extLst>
          </p:cNvPr>
          <p:cNvSpPr txBox="1"/>
          <p:nvPr/>
        </p:nvSpPr>
        <p:spPr>
          <a:xfrm>
            <a:off x="4747652" y="1892179"/>
            <a:ext cx="5394948"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29" name="">
            <a:extLst>
              <a:ext uri="{FF2B5EF4-FFF2-40B4-BE49-F238E27FC236}">
                <a16:creationId xmlns:a16="http://schemas.microsoft.com/office/drawing/2014/main" id="{0DE149B6-8A96-223B-5A7D-260C1D928336}"/>
              </a:ext>
            </a:extLst>
          </p:cNvPr>
          <p:cNvSpPr/>
          <p:nvPr/>
        </p:nvSpPr>
        <p:spPr>
          <a:xfrm>
            <a:off x="4747651" y="2157444"/>
            <a:ext cx="5769192"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sp>
        <p:nvSpPr>
          <p:cNvPr id="30" name="">
            <a:extLst>
              <a:ext uri="{FF2B5EF4-FFF2-40B4-BE49-F238E27FC236}">
                <a16:creationId xmlns:a16="http://schemas.microsoft.com/office/drawing/2014/main" id="{FD4B2DE8-B011-A02A-62AF-85BAA9D40CFD}"/>
              </a:ext>
            </a:extLst>
          </p:cNvPr>
          <p:cNvSpPr txBox="1"/>
          <p:nvPr/>
        </p:nvSpPr>
        <p:spPr>
          <a:xfrm>
            <a:off x="5372579" y="2968477"/>
            <a:ext cx="5394948"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31" name="">
            <a:extLst>
              <a:ext uri="{FF2B5EF4-FFF2-40B4-BE49-F238E27FC236}">
                <a16:creationId xmlns:a16="http://schemas.microsoft.com/office/drawing/2014/main" id="{D5F54022-2407-8708-65BF-740CD6E75E52}"/>
              </a:ext>
            </a:extLst>
          </p:cNvPr>
          <p:cNvSpPr/>
          <p:nvPr/>
        </p:nvSpPr>
        <p:spPr>
          <a:xfrm>
            <a:off x="5372578" y="3233742"/>
            <a:ext cx="5769192"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sp>
        <p:nvSpPr>
          <p:cNvPr id="32" name="">
            <a:extLst>
              <a:ext uri="{FF2B5EF4-FFF2-40B4-BE49-F238E27FC236}">
                <a16:creationId xmlns:a16="http://schemas.microsoft.com/office/drawing/2014/main" id="{5A5DBC16-8CA4-3D56-6CBE-4CC5C640B8C3}"/>
              </a:ext>
            </a:extLst>
          </p:cNvPr>
          <p:cNvSpPr txBox="1"/>
          <p:nvPr/>
        </p:nvSpPr>
        <p:spPr>
          <a:xfrm>
            <a:off x="4747652" y="4044777"/>
            <a:ext cx="5394948"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33" name="">
            <a:extLst>
              <a:ext uri="{FF2B5EF4-FFF2-40B4-BE49-F238E27FC236}">
                <a16:creationId xmlns:a16="http://schemas.microsoft.com/office/drawing/2014/main" id="{D38E879D-2199-5E9D-C51E-8D59C5229CFD}"/>
              </a:ext>
            </a:extLst>
          </p:cNvPr>
          <p:cNvSpPr/>
          <p:nvPr/>
        </p:nvSpPr>
        <p:spPr>
          <a:xfrm>
            <a:off x="4747651" y="4310042"/>
            <a:ext cx="5769192"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sp>
        <p:nvSpPr>
          <p:cNvPr id="34" name="">
            <a:extLst>
              <a:ext uri="{FF2B5EF4-FFF2-40B4-BE49-F238E27FC236}">
                <a16:creationId xmlns:a16="http://schemas.microsoft.com/office/drawing/2014/main" id="{1ACD421B-FB45-52FE-AD50-7A6CFCEE5102}"/>
              </a:ext>
            </a:extLst>
          </p:cNvPr>
          <p:cNvSpPr txBox="1"/>
          <p:nvPr/>
        </p:nvSpPr>
        <p:spPr>
          <a:xfrm>
            <a:off x="5372579" y="5143547"/>
            <a:ext cx="5394948"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defPPr>
              <a:defRPr lang="zh-CN"/>
            </a:defPPr>
            <a:lvl1pPr algn="dist">
              <a:defRPr sz="6600">
                <a:solidFill>
                  <a:schemeClr val="tx1">
                    <a:lumMod val="85000"/>
                    <a:lumOff val="15000"/>
                  </a:schemeClr>
                </a:solidFill>
                <a:latin typeface="OPPOSans B" panose="00020600040101010101" pitchFamily="18" charset="-122"/>
                <a:ea typeface="OPPOSans B" panose="00020600040101010101" pitchFamily="18" charset="-122"/>
                <a:cs typeface="OPPOSans B" panose="00020600040101010101" pitchFamily="18"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2000" dirty="0">
                <a:solidFill>
                  <a:schemeClr val="bg1"/>
                </a:solidFill>
                <a:latin typeface="+mn-lt"/>
                <a:ea typeface="+mn-ea"/>
                <a:cs typeface="+mn-ea"/>
                <a:sym typeface="+mn-lt"/>
              </a:rPr>
              <a:t>这里输入二级标题</a:t>
            </a:r>
          </a:p>
        </p:txBody>
      </p:sp>
      <p:sp>
        <p:nvSpPr>
          <p:cNvPr id="35" name="">
            <a:extLst>
              <a:ext uri="{FF2B5EF4-FFF2-40B4-BE49-F238E27FC236}">
                <a16:creationId xmlns:a16="http://schemas.microsoft.com/office/drawing/2014/main" id="{E71EB235-C408-2AE8-222B-F467DDDFCE58}"/>
              </a:ext>
            </a:extLst>
          </p:cNvPr>
          <p:cNvSpPr/>
          <p:nvPr/>
        </p:nvSpPr>
        <p:spPr>
          <a:xfrm>
            <a:off x="5372578" y="5408812"/>
            <a:ext cx="5769192" cy="262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a:lnSpc>
                <a:spcPct val="130000"/>
              </a:lnSpc>
            </a:pPr>
            <a:r>
              <a:rPr lang="zh-CN" altLang="en-US" sz="1400" dirty="0">
                <a:solidFill>
                  <a:schemeClr val="bg1"/>
                </a:solidFill>
                <a:cs typeface="+mn-ea"/>
                <a:sym typeface="+mn-lt"/>
              </a:rPr>
              <a:t>这里输入正文文字这里输入正文文字这里输入正文文字这里输入正文文字</a:t>
            </a:r>
          </a:p>
        </p:txBody>
      </p:sp>
      <p:sp>
        <p:nvSpPr>
          <p:cNvPr id="36" name="">
            <a:extLst>
              <a:ext uri="{FF2B5EF4-FFF2-40B4-BE49-F238E27FC236}">
                <a16:creationId xmlns:a16="http://schemas.microsoft.com/office/drawing/2014/main" id="{22D327E6-28DC-69DE-1073-3BABF8930ABD}"/>
              </a:ext>
            </a:extLst>
          </p:cNvPr>
          <p:cNvSpPr txBox="1"/>
          <p:nvPr>
            <p:custDataLst>
              <p:tags r:id="rId1"/>
            </p:custDataLst>
          </p:nvPr>
        </p:nvSpPr>
        <p:spPr>
          <a:xfrm>
            <a:off x="10981633" y="743620"/>
            <a:ext cx="537267" cy="390488"/>
          </a:xfrm>
          <a:custGeom>
            <a:avLst/>
            <a:gdLst/>
            <a:ahLst/>
            <a:cxnLst/>
            <a:rect l="l" t="t" r="r" b="b"/>
            <a:pathLst>
              <a:path w="537267" h="390488">
                <a:moveTo>
                  <a:pt x="474259" y="272460"/>
                </a:moveTo>
                <a:cubicBezTo>
                  <a:pt x="461854" y="272289"/>
                  <a:pt x="453511" y="275831"/>
                  <a:pt x="449231" y="283086"/>
                </a:cubicBezTo>
                <a:cubicBezTo>
                  <a:pt x="444952" y="290341"/>
                  <a:pt x="442960" y="302334"/>
                  <a:pt x="443255" y="319065"/>
                </a:cubicBezTo>
                <a:cubicBezTo>
                  <a:pt x="442960" y="335947"/>
                  <a:pt x="444952" y="347890"/>
                  <a:pt x="449231" y="354895"/>
                </a:cubicBezTo>
                <a:cubicBezTo>
                  <a:pt x="453511" y="361900"/>
                  <a:pt x="461854" y="365292"/>
                  <a:pt x="474259" y="365071"/>
                </a:cubicBezTo>
                <a:cubicBezTo>
                  <a:pt x="486761" y="365292"/>
                  <a:pt x="495162" y="361900"/>
                  <a:pt x="499462" y="354895"/>
                </a:cubicBezTo>
                <a:cubicBezTo>
                  <a:pt x="503763" y="347890"/>
                  <a:pt x="505763" y="335947"/>
                  <a:pt x="505463" y="319065"/>
                </a:cubicBezTo>
                <a:cubicBezTo>
                  <a:pt x="505763" y="302334"/>
                  <a:pt x="503763" y="290341"/>
                  <a:pt x="499462" y="283086"/>
                </a:cubicBezTo>
                <a:cubicBezTo>
                  <a:pt x="495162" y="275831"/>
                  <a:pt x="486761" y="272289"/>
                  <a:pt x="474259" y="272460"/>
                </a:cubicBezTo>
                <a:close/>
                <a:moveTo>
                  <a:pt x="178984" y="272460"/>
                </a:moveTo>
                <a:cubicBezTo>
                  <a:pt x="166579" y="272289"/>
                  <a:pt x="158236" y="275831"/>
                  <a:pt x="153956" y="283086"/>
                </a:cubicBezTo>
                <a:cubicBezTo>
                  <a:pt x="149677" y="290341"/>
                  <a:pt x="147685" y="302334"/>
                  <a:pt x="147980" y="319065"/>
                </a:cubicBezTo>
                <a:cubicBezTo>
                  <a:pt x="147685" y="335947"/>
                  <a:pt x="149677" y="347890"/>
                  <a:pt x="153956" y="354895"/>
                </a:cubicBezTo>
                <a:cubicBezTo>
                  <a:pt x="158236" y="361900"/>
                  <a:pt x="166579" y="365292"/>
                  <a:pt x="178984" y="365071"/>
                </a:cubicBezTo>
                <a:cubicBezTo>
                  <a:pt x="191486" y="365292"/>
                  <a:pt x="199887" y="361900"/>
                  <a:pt x="204188" y="354895"/>
                </a:cubicBezTo>
                <a:cubicBezTo>
                  <a:pt x="208488" y="347890"/>
                  <a:pt x="210488" y="335947"/>
                  <a:pt x="210188" y="319065"/>
                </a:cubicBezTo>
                <a:cubicBezTo>
                  <a:pt x="210488" y="302334"/>
                  <a:pt x="208488" y="290341"/>
                  <a:pt x="204188" y="283086"/>
                </a:cubicBezTo>
                <a:cubicBezTo>
                  <a:pt x="199887" y="275831"/>
                  <a:pt x="191486" y="272289"/>
                  <a:pt x="178984" y="272460"/>
                </a:cubicBezTo>
                <a:close/>
                <a:moveTo>
                  <a:pt x="15002" y="249657"/>
                </a:moveTo>
                <a:lnTo>
                  <a:pt x="45406" y="249657"/>
                </a:lnTo>
                <a:lnTo>
                  <a:pt x="45406" y="362071"/>
                </a:lnTo>
                <a:lnTo>
                  <a:pt x="100613" y="362071"/>
                </a:lnTo>
                <a:lnTo>
                  <a:pt x="100613" y="388474"/>
                </a:lnTo>
                <a:lnTo>
                  <a:pt x="15002" y="388474"/>
                </a:lnTo>
                <a:close/>
                <a:moveTo>
                  <a:pt x="474259" y="247656"/>
                </a:moveTo>
                <a:cubicBezTo>
                  <a:pt x="487883" y="247490"/>
                  <a:pt x="499374" y="249468"/>
                  <a:pt x="508730" y="253591"/>
                </a:cubicBezTo>
                <a:cubicBezTo>
                  <a:pt x="518087" y="257713"/>
                  <a:pt x="525177" y="264981"/>
                  <a:pt x="530000" y="275393"/>
                </a:cubicBezTo>
                <a:cubicBezTo>
                  <a:pt x="534822" y="285806"/>
                  <a:pt x="537245" y="300363"/>
                  <a:pt x="537267" y="319065"/>
                </a:cubicBezTo>
                <a:cubicBezTo>
                  <a:pt x="537245" y="337768"/>
                  <a:pt x="534822" y="352325"/>
                  <a:pt x="530000" y="362737"/>
                </a:cubicBezTo>
                <a:cubicBezTo>
                  <a:pt x="525177" y="373150"/>
                  <a:pt x="518087" y="380417"/>
                  <a:pt x="508730" y="384540"/>
                </a:cubicBezTo>
                <a:cubicBezTo>
                  <a:pt x="499374" y="388663"/>
                  <a:pt x="487883" y="390641"/>
                  <a:pt x="474259" y="390474"/>
                </a:cubicBezTo>
                <a:cubicBezTo>
                  <a:pt x="460824" y="390641"/>
                  <a:pt x="449423" y="388663"/>
                  <a:pt x="440055" y="384540"/>
                </a:cubicBezTo>
                <a:cubicBezTo>
                  <a:pt x="430687" y="380417"/>
                  <a:pt x="423553" y="373150"/>
                  <a:pt x="418652" y="362737"/>
                </a:cubicBezTo>
                <a:cubicBezTo>
                  <a:pt x="413752" y="352325"/>
                  <a:pt x="411285" y="337768"/>
                  <a:pt x="411251" y="319065"/>
                </a:cubicBezTo>
                <a:cubicBezTo>
                  <a:pt x="411285" y="300363"/>
                  <a:pt x="413752" y="285806"/>
                  <a:pt x="418652" y="275393"/>
                </a:cubicBezTo>
                <a:cubicBezTo>
                  <a:pt x="423553" y="264981"/>
                  <a:pt x="430687" y="257713"/>
                  <a:pt x="440055" y="253591"/>
                </a:cubicBezTo>
                <a:cubicBezTo>
                  <a:pt x="449423" y="249468"/>
                  <a:pt x="460824" y="247490"/>
                  <a:pt x="474259" y="247656"/>
                </a:cubicBezTo>
                <a:close/>
                <a:moveTo>
                  <a:pt x="337785" y="247656"/>
                </a:moveTo>
                <a:cubicBezTo>
                  <a:pt x="344682" y="247665"/>
                  <a:pt x="351541" y="248098"/>
                  <a:pt x="358363" y="248957"/>
                </a:cubicBezTo>
                <a:cubicBezTo>
                  <a:pt x="365184" y="249815"/>
                  <a:pt x="370793" y="251049"/>
                  <a:pt x="375190" y="252657"/>
                </a:cubicBezTo>
                <a:lnTo>
                  <a:pt x="375190" y="279260"/>
                </a:lnTo>
                <a:cubicBezTo>
                  <a:pt x="369931" y="277364"/>
                  <a:pt x="364297" y="275956"/>
                  <a:pt x="358288" y="275035"/>
                </a:cubicBezTo>
                <a:cubicBezTo>
                  <a:pt x="352279" y="274114"/>
                  <a:pt x="346245" y="273656"/>
                  <a:pt x="340185" y="273660"/>
                </a:cubicBezTo>
                <a:cubicBezTo>
                  <a:pt x="326938" y="273351"/>
                  <a:pt x="317178" y="276518"/>
                  <a:pt x="310907" y="283161"/>
                </a:cubicBezTo>
                <a:cubicBezTo>
                  <a:pt x="304635" y="289803"/>
                  <a:pt x="301526" y="301772"/>
                  <a:pt x="301581" y="319065"/>
                </a:cubicBezTo>
                <a:cubicBezTo>
                  <a:pt x="301536" y="331218"/>
                  <a:pt x="302736" y="340629"/>
                  <a:pt x="305181" y="347299"/>
                </a:cubicBezTo>
                <a:cubicBezTo>
                  <a:pt x="307626" y="353969"/>
                  <a:pt x="311582" y="358594"/>
                  <a:pt x="317049" y="361174"/>
                </a:cubicBezTo>
                <a:cubicBezTo>
                  <a:pt x="322517" y="363755"/>
                  <a:pt x="329762" y="364987"/>
                  <a:pt x="338785" y="364871"/>
                </a:cubicBezTo>
                <a:cubicBezTo>
                  <a:pt x="341565" y="364884"/>
                  <a:pt x="344157" y="364809"/>
                  <a:pt x="346561" y="364646"/>
                </a:cubicBezTo>
                <a:cubicBezTo>
                  <a:pt x="348966" y="364484"/>
                  <a:pt x="351308" y="364159"/>
                  <a:pt x="353587" y="363671"/>
                </a:cubicBezTo>
                <a:lnTo>
                  <a:pt x="353587" y="333667"/>
                </a:lnTo>
                <a:lnTo>
                  <a:pt x="329984" y="333667"/>
                </a:lnTo>
                <a:lnTo>
                  <a:pt x="329984" y="308264"/>
                </a:lnTo>
                <a:lnTo>
                  <a:pt x="381791" y="308264"/>
                </a:lnTo>
                <a:lnTo>
                  <a:pt x="381791" y="384274"/>
                </a:lnTo>
                <a:cubicBezTo>
                  <a:pt x="376452" y="386020"/>
                  <a:pt x="369827" y="387478"/>
                  <a:pt x="361913" y="388649"/>
                </a:cubicBezTo>
                <a:cubicBezTo>
                  <a:pt x="354000" y="389820"/>
                  <a:pt x="345624" y="390428"/>
                  <a:pt x="336785" y="390474"/>
                </a:cubicBezTo>
                <a:cubicBezTo>
                  <a:pt x="322528" y="390671"/>
                  <a:pt x="310304" y="388811"/>
                  <a:pt x="300114" y="384896"/>
                </a:cubicBezTo>
                <a:cubicBezTo>
                  <a:pt x="289924" y="380981"/>
                  <a:pt x="282100" y="373831"/>
                  <a:pt x="276644" y="363449"/>
                </a:cubicBezTo>
                <a:cubicBezTo>
                  <a:pt x="271188" y="353066"/>
                  <a:pt x="268432" y="338271"/>
                  <a:pt x="268376" y="319065"/>
                </a:cubicBezTo>
                <a:cubicBezTo>
                  <a:pt x="268437" y="301308"/>
                  <a:pt x="271250" y="287195"/>
                  <a:pt x="276815" y="276727"/>
                </a:cubicBezTo>
                <a:cubicBezTo>
                  <a:pt x="282379" y="266259"/>
                  <a:pt x="290334" y="258769"/>
                  <a:pt x="300677" y="254257"/>
                </a:cubicBezTo>
                <a:cubicBezTo>
                  <a:pt x="311020" y="249746"/>
                  <a:pt x="323390" y="247545"/>
                  <a:pt x="337785" y="247656"/>
                </a:cubicBezTo>
                <a:close/>
                <a:moveTo>
                  <a:pt x="178984" y="247656"/>
                </a:moveTo>
                <a:cubicBezTo>
                  <a:pt x="192608" y="247490"/>
                  <a:pt x="204099" y="249468"/>
                  <a:pt x="213455" y="253591"/>
                </a:cubicBezTo>
                <a:cubicBezTo>
                  <a:pt x="222812" y="257713"/>
                  <a:pt x="229902" y="264981"/>
                  <a:pt x="234725" y="275393"/>
                </a:cubicBezTo>
                <a:cubicBezTo>
                  <a:pt x="239547" y="285806"/>
                  <a:pt x="241970" y="300363"/>
                  <a:pt x="241992" y="319065"/>
                </a:cubicBezTo>
                <a:cubicBezTo>
                  <a:pt x="241970" y="337768"/>
                  <a:pt x="239547" y="352325"/>
                  <a:pt x="234725" y="362737"/>
                </a:cubicBezTo>
                <a:cubicBezTo>
                  <a:pt x="229902" y="373150"/>
                  <a:pt x="222812" y="380417"/>
                  <a:pt x="213455" y="384540"/>
                </a:cubicBezTo>
                <a:cubicBezTo>
                  <a:pt x="204099" y="388663"/>
                  <a:pt x="192608" y="390641"/>
                  <a:pt x="178984" y="390474"/>
                </a:cubicBezTo>
                <a:cubicBezTo>
                  <a:pt x="165549" y="390641"/>
                  <a:pt x="154148" y="388663"/>
                  <a:pt x="144780" y="384540"/>
                </a:cubicBezTo>
                <a:cubicBezTo>
                  <a:pt x="135412" y="380417"/>
                  <a:pt x="128278" y="373150"/>
                  <a:pt x="123377" y="362737"/>
                </a:cubicBezTo>
                <a:cubicBezTo>
                  <a:pt x="118477" y="352325"/>
                  <a:pt x="116010" y="337768"/>
                  <a:pt x="115976" y="319065"/>
                </a:cubicBezTo>
                <a:cubicBezTo>
                  <a:pt x="116010" y="300363"/>
                  <a:pt x="118477" y="285806"/>
                  <a:pt x="123377" y="275393"/>
                </a:cubicBezTo>
                <a:cubicBezTo>
                  <a:pt x="128278" y="264981"/>
                  <a:pt x="135412" y="257713"/>
                  <a:pt x="144780" y="253591"/>
                </a:cubicBezTo>
                <a:cubicBezTo>
                  <a:pt x="154148" y="249468"/>
                  <a:pt x="165549" y="247490"/>
                  <a:pt x="178984" y="247656"/>
                </a:cubicBezTo>
                <a:close/>
                <a:moveTo>
                  <a:pt x="421729" y="13608"/>
                </a:moveTo>
                <a:lnTo>
                  <a:pt x="421729" y="71215"/>
                </a:lnTo>
                <a:lnTo>
                  <a:pt x="438931" y="71215"/>
                </a:lnTo>
                <a:cubicBezTo>
                  <a:pt x="449042" y="71205"/>
                  <a:pt x="456957" y="70514"/>
                  <a:pt x="462675" y="69141"/>
                </a:cubicBezTo>
                <a:cubicBezTo>
                  <a:pt x="468393" y="67768"/>
                  <a:pt x="472455" y="64973"/>
                  <a:pt x="474862" y="60755"/>
                </a:cubicBezTo>
                <a:cubicBezTo>
                  <a:pt x="477268" y="56537"/>
                  <a:pt x="478560" y="50156"/>
                  <a:pt x="478736" y="41612"/>
                </a:cubicBezTo>
                <a:cubicBezTo>
                  <a:pt x="478678" y="30406"/>
                  <a:pt x="475694" y="22913"/>
                  <a:pt x="469785" y="19134"/>
                </a:cubicBezTo>
                <a:cubicBezTo>
                  <a:pt x="463876" y="15354"/>
                  <a:pt x="453591" y="13512"/>
                  <a:pt x="438931" y="13608"/>
                </a:cubicBezTo>
                <a:close/>
                <a:moveTo>
                  <a:pt x="186909" y="11608"/>
                </a:moveTo>
                <a:cubicBezTo>
                  <a:pt x="175218" y="11787"/>
                  <a:pt x="166130" y="13829"/>
                  <a:pt x="159646" y="17735"/>
                </a:cubicBezTo>
                <a:cubicBezTo>
                  <a:pt x="153163" y="21640"/>
                  <a:pt x="148624" y="27935"/>
                  <a:pt x="146030" y="36618"/>
                </a:cubicBezTo>
                <a:cubicBezTo>
                  <a:pt x="143436" y="45302"/>
                  <a:pt x="142127" y="56901"/>
                  <a:pt x="142104" y="71415"/>
                </a:cubicBezTo>
                <a:cubicBezTo>
                  <a:pt x="141770" y="93160"/>
                  <a:pt x="144837" y="108628"/>
                  <a:pt x="151305" y="117821"/>
                </a:cubicBezTo>
                <a:cubicBezTo>
                  <a:pt x="157772" y="127014"/>
                  <a:pt x="169640" y="131481"/>
                  <a:pt x="186909" y="131223"/>
                </a:cubicBezTo>
                <a:cubicBezTo>
                  <a:pt x="198601" y="131059"/>
                  <a:pt x="207688" y="129076"/>
                  <a:pt x="214172" y="125274"/>
                </a:cubicBezTo>
                <a:cubicBezTo>
                  <a:pt x="220655" y="121472"/>
                  <a:pt x="225194" y="115237"/>
                  <a:pt x="227788" y="106568"/>
                </a:cubicBezTo>
                <a:cubicBezTo>
                  <a:pt x="230382" y="97899"/>
                  <a:pt x="231691" y="86181"/>
                  <a:pt x="231715" y="71415"/>
                </a:cubicBezTo>
                <a:cubicBezTo>
                  <a:pt x="231691" y="56835"/>
                  <a:pt x="230382" y="45191"/>
                  <a:pt x="227788" y="36485"/>
                </a:cubicBezTo>
                <a:cubicBezTo>
                  <a:pt x="225194" y="27779"/>
                  <a:pt x="220655" y="21484"/>
                  <a:pt x="214172" y="17601"/>
                </a:cubicBezTo>
                <a:cubicBezTo>
                  <a:pt x="207688" y="13718"/>
                  <a:pt x="198601" y="11720"/>
                  <a:pt x="186909" y="11608"/>
                </a:cubicBezTo>
                <a:close/>
                <a:moveTo>
                  <a:pt x="408527" y="2007"/>
                </a:moveTo>
                <a:lnTo>
                  <a:pt x="439131" y="2007"/>
                </a:lnTo>
                <a:cubicBezTo>
                  <a:pt x="452492" y="2051"/>
                  <a:pt x="462997" y="3251"/>
                  <a:pt x="470646" y="5607"/>
                </a:cubicBezTo>
                <a:cubicBezTo>
                  <a:pt x="478295" y="7963"/>
                  <a:pt x="483733" y="12008"/>
                  <a:pt x="486959" y="17742"/>
                </a:cubicBezTo>
                <a:cubicBezTo>
                  <a:pt x="490186" y="23476"/>
                  <a:pt x="491845" y="31433"/>
                  <a:pt x="491938" y="41612"/>
                </a:cubicBezTo>
                <a:cubicBezTo>
                  <a:pt x="492009" y="53596"/>
                  <a:pt x="489717" y="62681"/>
                  <a:pt x="485062" y="68865"/>
                </a:cubicBezTo>
                <a:cubicBezTo>
                  <a:pt x="480407" y="75049"/>
                  <a:pt x="472964" y="79033"/>
                  <a:pt x="462734" y="80817"/>
                </a:cubicBezTo>
                <a:lnTo>
                  <a:pt x="505139" y="140824"/>
                </a:lnTo>
                <a:lnTo>
                  <a:pt x="489337" y="140824"/>
                </a:lnTo>
                <a:lnTo>
                  <a:pt x="449132" y="82417"/>
                </a:lnTo>
                <a:cubicBezTo>
                  <a:pt x="448224" y="82513"/>
                  <a:pt x="446990" y="82571"/>
                  <a:pt x="445432" y="82592"/>
                </a:cubicBezTo>
                <a:cubicBezTo>
                  <a:pt x="443873" y="82613"/>
                  <a:pt x="442040" y="82621"/>
                  <a:pt x="439931" y="82617"/>
                </a:cubicBezTo>
                <a:lnTo>
                  <a:pt x="421729" y="82617"/>
                </a:lnTo>
                <a:lnTo>
                  <a:pt x="421729" y="140824"/>
                </a:lnTo>
                <a:lnTo>
                  <a:pt x="408527" y="140824"/>
                </a:lnTo>
                <a:close/>
                <a:moveTo>
                  <a:pt x="274377" y="2007"/>
                </a:moveTo>
                <a:lnTo>
                  <a:pt x="287579" y="2007"/>
                </a:lnTo>
                <a:lnTo>
                  <a:pt x="287579" y="92218"/>
                </a:lnTo>
                <a:cubicBezTo>
                  <a:pt x="287408" y="106961"/>
                  <a:pt x="290150" y="117179"/>
                  <a:pt x="295805" y="122872"/>
                </a:cubicBezTo>
                <a:cubicBezTo>
                  <a:pt x="301460" y="128564"/>
                  <a:pt x="311053" y="131281"/>
                  <a:pt x="324583" y="131023"/>
                </a:cubicBezTo>
                <a:cubicBezTo>
                  <a:pt x="338752" y="131281"/>
                  <a:pt x="348620" y="128564"/>
                  <a:pt x="354187" y="122872"/>
                </a:cubicBezTo>
                <a:cubicBezTo>
                  <a:pt x="359755" y="117179"/>
                  <a:pt x="362422" y="106961"/>
                  <a:pt x="362188" y="92218"/>
                </a:cubicBezTo>
                <a:lnTo>
                  <a:pt x="362188" y="2007"/>
                </a:lnTo>
                <a:lnTo>
                  <a:pt x="375190" y="2007"/>
                </a:lnTo>
                <a:lnTo>
                  <a:pt x="375190" y="96218"/>
                </a:lnTo>
                <a:cubicBezTo>
                  <a:pt x="375223" y="112512"/>
                  <a:pt x="371056" y="124380"/>
                  <a:pt x="362688" y="131823"/>
                </a:cubicBezTo>
                <a:cubicBezTo>
                  <a:pt x="354321" y="139266"/>
                  <a:pt x="341552" y="142933"/>
                  <a:pt x="324383" y="142824"/>
                </a:cubicBezTo>
                <a:cubicBezTo>
                  <a:pt x="307248" y="142970"/>
                  <a:pt x="294613" y="139378"/>
                  <a:pt x="286479" y="132048"/>
                </a:cubicBezTo>
                <a:cubicBezTo>
                  <a:pt x="278344" y="124718"/>
                  <a:pt x="274311" y="112775"/>
                  <a:pt x="274377" y="96218"/>
                </a:cubicBezTo>
                <a:close/>
                <a:moveTo>
                  <a:pt x="0" y="2007"/>
                </a:moveTo>
                <a:lnTo>
                  <a:pt x="15202" y="2007"/>
                </a:lnTo>
                <a:lnTo>
                  <a:pt x="55207" y="67215"/>
                </a:lnTo>
                <a:lnTo>
                  <a:pt x="56407" y="67215"/>
                </a:lnTo>
                <a:lnTo>
                  <a:pt x="95812" y="2007"/>
                </a:lnTo>
                <a:lnTo>
                  <a:pt x="110614" y="2007"/>
                </a:lnTo>
                <a:lnTo>
                  <a:pt x="61808" y="79416"/>
                </a:lnTo>
                <a:lnTo>
                  <a:pt x="61808" y="140824"/>
                </a:lnTo>
                <a:lnTo>
                  <a:pt x="48406" y="140824"/>
                </a:lnTo>
                <a:lnTo>
                  <a:pt x="48406" y="79616"/>
                </a:lnTo>
                <a:close/>
                <a:moveTo>
                  <a:pt x="186909" y="6"/>
                </a:moveTo>
                <a:cubicBezTo>
                  <a:pt x="200290" y="-123"/>
                  <a:pt x="211311" y="2003"/>
                  <a:pt x="219972" y="6385"/>
                </a:cubicBezTo>
                <a:cubicBezTo>
                  <a:pt x="228634" y="10767"/>
                  <a:pt x="235062" y="18183"/>
                  <a:pt x="239256" y="28632"/>
                </a:cubicBezTo>
                <a:cubicBezTo>
                  <a:pt x="243451" y="39082"/>
                  <a:pt x="245537" y="53343"/>
                  <a:pt x="245516" y="71415"/>
                </a:cubicBezTo>
                <a:cubicBezTo>
                  <a:pt x="245537" y="89488"/>
                  <a:pt x="243451" y="103749"/>
                  <a:pt x="239256" y="114198"/>
                </a:cubicBezTo>
                <a:cubicBezTo>
                  <a:pt x="235062" y="124648"/>
                  <a:pt x="228634" y="132064"/>
                  <a:pt x="219972" y="136446"/>
                </a:cubicBezTo>
                <a:cubicBezTo>
                  <a:pt x="211311" y="140828"/>
                  <a:pt x="200290" y="142954"/>
                  <a:pt x="186909" y="142824"/>
                </a:cubicBezTo>
                <a:cubicBezTo>
                  <a:pt x="173284" y="142776"/>
                  <a:pt x="162174" y="140605"/>
                  <a:pt x="153579" y="136312"/>
                </a:cubicBezTo>
                <a:cubicBezTo>
                  <a:pt x="144984" y="132019"/>
                  <a:pt x="138645" y="124692"/>
                  <a:pt x="134562" y="114332"/>
                </a:cubicBezTo>
                <a:cubicBezTo>
                  <a:pt x="130479" y="103971"/>
                  <a:pt x="128392" y="89666"/>
                  <a:pt x="128302" y="71415"/>
                </a:cubicBezTo>
                <a:cubicBezTo>
                  <a:pt x="128273" y="53343"/>
                  <a:pt x="130330" y="39082"/>
                  <a:pt x="134473" y="28632"/>
                </a:cubicBezTo>
                <a:cubicBezTo>
                  <a:pt x="138615" y="18183"/>
                  <a:pt x="145014" y="10767"/>
                  <a:pt x="153668" y="6385"/>
                </a:cubicBezTo>
                <a:cubicBezTo>
                  <a:pt x="162322" y="2003"/>
                  <a:pt x="173402" y="-123"/>
                  <a:pt x="186909" y="6"/>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731520">
              <a:defRPr/>
            </a:pPr>
            <a:endParaRPr lang="zh-CN" altLang="en-US" sz="1600" dirty="0">
              <a:cs typeface="+mn-ea"/>
              <a:sym typeface="+mn-lt"/>
            </a:endParaRPr>
          </a:p>
        </p:txBody>
      </p:sp>
    </p:spTree>
    <p:extLst>
      <p:ext uri="{BB962C8B-B14F-4D97-AF65-F5344CB8AC3E}">
        <p14:creationId xmlns:p14="http://schemas.microsoft.com/office/powerpoint/2010/main" val="25039418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Lst>
</file>

<file path=ppt/tags/tag15.xml><?xml version="1.0" encoding="utf-8"?>
<p:tagLst xmlns:a="http://schemas.openxmlformats.org/drawingml/2006/main" xmlns:r="http://schemas.openxmlformats.org/officeDocument/2006/relationships" xmlns:p="http://schemas.openxmlformats.org/presentationml/2006/main">
  <p:tag name="PA" val="v5.2.11"/>
</p:tagLst>
</file>

<file path=ppt/tags/tag16.xml><?xml version="1.0" encoding="utf-8"?>
<p:tagLst xmlns:a="http://schemas.openxmlformats.org/drawingml/2006/main" xmlns:r="http://schemas.openxmlformats.org/officeDocument/2006/relationships" xmlns:p="http://schemas.openxmlformats.org/presentationml/2006/main">
  <p:tag name="PA" val="v5.2.11"/>
</p:tagLst>
</file>

<file path=ppt/tags/tag17.xml><?xml version="1.0" encoding="utf-8"?>
<p:tagLst xmlns:a="http://schemas.openxmlformats.org/drawingml/2006/main" xmlns:r="http://schemas.openxmlformats.org/officeDocument/2006/relationships" xmlns:p="http://schemas.openxmlformats.org/presentationml/2006/main">
  <p:tag name="PA" val="v5.2.11"/>
</p:tagLst>
</file>

<file path=ppt/tags/tag18.xml><?xml version="1.0" encoding="utf-8"?>
<p:tagLst xmlns:a="http://schemas.openxmlformats.org/drawingml/2006/main" xmlns:r="http://schemas.openxmlformats.org/officeDocument/2006/relationships" xmlns:p="http://schemas.openxmlformats.org/presentationml/2006/main">
  <p:tag name="PA" val="v5.2.11"/>
</p:tagLst>
</file>

<file path=ppt/tags/tag19.xml><?xml version="1.0" encoding="utf-8"?>
<p:tagLst xmlns:a="http://schemas.openxmlformats.org/drawingml/2006/main" xmlns:r="http://schemas.openxmlformats.org/officeDocument/2006/relationships" xmlns:p="http://schemas.openxmlformats.org/presentationml/2006/main">
  <p:tag name="ISLIDE.ICON" val="#895655;#895654;#895658;#895656;"/>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20.xml><?xml version="1.0" encoding="utf-8"?>
<p:tagLst xmlns:a="http://schemas.openxmlformats.org/drawingml/2006/main" xmlns:r="http://schemas.openxmlformats.org/officeDocument/2006/relationships" xmlns:p="http://schemas.openxmlformats.org/presentationml/2006/main">
  <p:tag name="PA" val="v5.2.11"/>
</p:tagLst>
</file>

<file path=ppt/tags/tag21.xml><?xml version="1.0" encoding="utf-8"?>
<p:tagLst xmlns:a="http://schemas.openxmlformats.org/drawingml/2006/main" xmlns:r="http://schemas.openxmlformats.org/officeDocument/2006/relationships" xmlns:p="http://schemas.openxmlformats.org/presentationml/2006/main">
  <p:tag name="PA" val="v5.2.11"/>
</p:tagLst>
</file>

<file path=ppt/tags/tag22.xml><?xml version="1.0" encoding="utf-8"?>
<p:tagLst xmlns:a="http://schemas.openxmlformats.org/drawingml/2006/main" xmlns:r="http://schemas.openxmlformats.org/officeDocument/2006/relationships" xmlns:p="http://schemas.openxmlformats.org/presentationml/2006/main">
  <p:tag name="PA" val="v5.2.11"/>
</p:tagLst>
</file>

<file path=ppt/tags/tag23.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ISLIDE.ICON" val="#895664;#895663;#895661;#895656;#895658;"/>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自定义 41">
      <a:dk1>
        <a:srgbClr val="000000"/>
      </a:dk1>
      <a:lt1>
        <a:srgbClr val="FFFFFF"/>
      </a:lt1>
      <a:dk2>
        <a:srgbClr val="778495"/>
      </a:dk2>
      <a:lt2>
        <a:srgbClr val="F0F0F0"/>
      </a:lt2>
      <a:accent1>
        <a:srgbClr val="6C6FFF"/>
      </a:accent1>
      <a:accent2>
        <a:srgbClr val="3863FF"/>
      </a:accent2>
      <a:accent3>
        <a:srgbClr val="57DCB5"/>
      </a:accent3>
      <a:accent4>
        <a:srgbClr val="E52D5F"/>
      </a:accent4>
      <a:accent5>
        <a:srgbClr val="062352"/>
      </a:accent5>
      <a:accent6>
        <a:srgbClr val="AEAEAE"/>
      </a:accent6>
      <a:hlink>
        <a:srgbClr val="4472C4"/>
      </a:hlink>
      <a:folHlink>
        <a:srgbClr val="BFBFBF"/>
      </a:folHlink>
    </a:clrScheme>
    <a:fontScheme name="i0ytwik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 Presentation Template</Template>
  <TotalTime>1467</TotalTime>
  <Words>1303</Words>
  <Application>Microsoft Office PowerPoint</Application>
  <PresentationFormat>宽屏</PresentationFormat>
  <Paragraphs>218</Paragraphs>
  <Slides>20</Slides>
  <Notes>20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卡卡</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卡卡</dc:creator>
  <cp:lastModifiedBy>iSlide</cp:lastModifiedBy>
  <cp:revision>7</cp:revision>
  <cp:lastPrinted>2024-02-01T16:00:00Z</cp:lastPrinted>
  <dcterms:created xsi:type="dcterms:W3CDTF">2024-02-01T16:00:00Z</dcterms:created>
  <dcterms:modified xsi:type="dcterms:W3CDTF">2024-03-21T06:29:10Z</dcterms:modified>
</cp:coreProperties>
</file>