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8E8EEF7-7A32-47F1-A4EB-0BE1B87EE9D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 Churn - Visualizing Insights, Conclusions, and Recommendations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0101051-4EF6-41F2-9E64-13211441EDF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10/25/2024 7:10:10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s with highest churn count" id="10" name="slide10">
            <a:extLst>
              <a:ext uri="{FF2B5EF4-FFF2-40B4-BE49-F238E27FC236}">
                <a16:creationId xmlns:a16="http://schemas.microsoft.com/office/drawing/2014/main" id="{E473809F-7058-4923-A791-11ACAB15E0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833437"/>
            <a:ext cx="29527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02910D79-BFBF-45FE-AFE3-3093B015C0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s" id="2" name="slide2">
            <a:extLst>
              <a:ext uri="{FF2B5EF4-FFF2-40B4-BE49-F238E27FC236}">
                <a16:creationId xmlns:a16="http://schemas.microsoft.com/office/drawing/2014/main" id="{AA5BB161-87B9-472F-A564-28AE8CB4E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29" y="0"/>
            <a:ext cx="1136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Serv_Calls" id="3" name="slide3">
            <a:extLst>
              <a:ext uri="{FF2B5EF4-FFF2-40B4-BE49-F238E27FC236}">
                <a16:creationId xmlns:a16="http://schemas.microsoft.com/office/drawing/2014/main" id="{80D370E1-DA14-4792-AF05-8CA334B0AB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081087"/>
            <a:ext cx="28575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y, Intl, Eve Mins" id="4" name="slide4">
            <a:extLst>
              <a:ext uri="{FF2B5EF4-FFF2-40B4-BE49-F238E27FC236}">
                <a16:creationId xmlns:a16="http://schemas.microsoft.com/office/drawing/2014/main" id="{A6A09EB4-2BFF-484E-8199-B11C3BFDD3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2076450"/>
            <a:ext cx="74390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with Highest Churn (True) &amp;amp; Day Mins Average" id="5" name="slide5">
            <a:extLst>
              <a:ext uri="{FF2B5EF4-FFF2-40B4-BE49-F238E27FC236}">
                <a16:creationId xmlns:a16="http://schemas.microsoft.com/office/drawing/2014/main" id="{BA9A2483-61BD-4512-B5BB-FD1783D4DF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1885950"/>
            <a:ext cx="21145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with Highest Churn (True) &amp;amp; Intl Mins Average (2)" id="6" name="slide6">
            <a:extLst>
              <a:ext uri="{FF2B5EF4-FFF2-40B4-BE49-F238E27FC236}">
                <a16:creationId xmlns:a16="http://schemas.microsoft.com/office/drawing/2014/main" id="{FBE02EF5-2A91-40BA-B780-D3509FDBCD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033587"/>
            <a:ext cx="21145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with Highest Churn (True) &amp;amp; Eve Mins Average (3)" id="7" name="slide7">
            <a:extLst>
              <a:ext uri="{FF2B5EF4-FFF2-40B4-BE49-F238E27FC236}">
                <a16:creationId xmlns:a16="http://schemas.microsoft.com/office/drawing/2014/main" id="{624771E1-AE37-49A4-B3AA-82A0136B92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1928812"/>
            <a:ext cx="21145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Serv_Calls by State" id="8" name="slide8">
            <a:extLst>
              <a:ext uri="{FF2B5EF4-FFF2-40B4-BE49-F238E27FC236}">
                <a16:creationId xmlns:a16="http://schemas.microsoft.com/office/drawing/2014/main" id="{87984E78-D2BB-4FE5-B004-D430B2C366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65" y="0"/>
            <a:ext cx="2107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l Plan, Churn, Intl Charge" id="9" name="slide9">
            <a:extLst>
              <a:ext uri="{FF2B5EF4-FFF2-40B4-BE49-F238E27FC236}">
                <a16:creationId xmlns:a16="http://schemas.microsoft.com/office/drawing/2014/main" id="{6A3904F4-AE2B-44D4-A4E4-84C6806FC9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009650"/>
            <a:ext cx="42862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2024-10-25T23:10:12Z</dcterms:created>
  <dcterms:modified xsi:type="dcterms:W3CDTF">2024-10-25T23:10:12Z</dcterms:modified>
</cp:coreProperties>
</file>