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3C13DF-3289-4D3D-B4CA-D57FD620B5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Churn - Visualizing Insights, Conclusions, and Recommendations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3910CB-454D-4ADD-9AE0-385B209EFE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10/25/2024 7:09:27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8C51EF6-7AFA-441F-B231-3ED7B003A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2024-10-25T23:09:28Z</dcterms:created>
  <dcterms:modified xsi:type="dcterms:W3CDTF">2024-10-25T23:09:28Z</dcterms:modified>
</cp:coreProperties>
</file>