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B99CDC4-D2EA-406D-A0F8-9159667D9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Champions League Visualization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697115F1-261E-4743-9869-47F245E64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Jivko Jeff Uzoff</a:t>
            </a:r>
          </a:p>
          <a:p>
            <a:r>
              <a:rPr dirty="0" smtClean="0"/>
              <a:t>File </a:t>
            </a:r>
            <a:r>
              <a:rPr dirty="0"/>
              <a:t>created on: 9/2/2024 9:36:20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AMPIONS LEAGUE">
            <a:extLst>
              <a:ext uri="{FF2B5EF4-FFF2-40B4-BE49-F238E27FC236}">
                <a16:creationId xmlns:a16="http://schemas.microsoft.com/office/drawing/2014/main" xmlns="" id="{547B0864-42A4-4080-9EBF-381F5111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Champions League Visualization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Champions League Visualization</dc:title>
  <dc:creator/>
  <cp:lastModifiedBy>Jivko Uzoff</cp:lastModifiedBy>
  <cp:revision>1</cp:revision>
  <dcterms:created xsi:type="dcterms:W3CDTF">2024-09-02T13:36:24Z</dcterms:created>
  <dcterms:modified xsi:type="dcterms:W3CDTF">2024-09-02T14:03:04Z</dcterms:modified>
</cp:coreProperties>
</file>