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8298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8791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7954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116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089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05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9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0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9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3907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7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8">
            <a:extLst>
              <a:ext uri="{FF2B5EF4-FFF2-40B4-BE49-F238E27FC236}">
                <a16:creationId xmlns:a16="http://schemas.microsoft.com/office/drawing/2014/main" id="{A599224A-F219-4DF9-8183-F7C098A5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3" descr="A colorful circular pattern with small squares&#10;&#10;Description automatically generated with medium confidence">
            <a:extLst>
              <a:ext uri="{FF2B5EF4-FFF2-40B4-BE49-F238E27FC236}">
                <a16:creationId xmlns:a16="http://schemas.microsoft.com/office/drawing/2014/main" id="{2C331ADF-70A7-C050-D292-B17EA5B96F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45" b="560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8" name="Oval 10">
            <a:extLst>
              <a:ext uri="{FF2B5EF4-FFF2-40B4-BE49-F238E27FC236}">
                <a16:creationId xmlns:a16="http://schemas.microsoft.com/office/drawing/2014/main" id="{CC3B9006-4406-4E2F-8B42-6A968FCC8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0993" y="1165193"/>
            <a:ext cx="4527613" cy="452761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8100000" algn="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657126-5296-3067-4002-4110807D51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380" y="2199736"/>
            <a:ext cx="3869593" cy="1788064"/>
          </a:xfrm>
        </p:spPr>
        <p:txBody>
          <a:bodyPr>
            <a:noAutofit/>
          </a:bodyPr>
          <a:lstStyle/>
          <a:p>
            <a:pPr algn="ctr"/>
            <a:r>
              <a:rPr lang="en-IN" sz="2000" b="1" dirty="0">
                <a:latin typeface="Algerian" panose="04020705040A02060702" pitchFamily="82" charset="0"/>
              </a:rPr>
              <a:t> </a:t>
            </a:r>
            <a:endParaRPr lang="en-IN" sz="2000" b="1" dirty="0">
              <a:solidFill>
                <a:srgbClr val="000000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446E9D-0389-7F5D-9D0C-DA8E26494E1A}"/>
              </a:ext>
            </a:extLst>
          </p:cNvPr>
          <p:cNvSpPr txBox="1"/>
          <p:nvPr/>
        </p:nvSpPr>
        <p:spPr>
          <a:xfrm>
            <a:off x="1777041" y="2285758"/>
            <a:ext cx="32737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Algerian" panose="04020705040A02060702" pitchFamily="82" charset="0"/>
              </a:rPr>
              <a:t>SUPERSTORE </a:t>
            </a:r>
          </a:p>
          <a:p>
            <a:pPr algn="ctr"/>
            <a:r>
              <a:rPr lang="en-IN" sz="3200" b="1" dirty="0">
                <a:latin typeface="Algerian" panose="04020705040A02060702" pitchFamily="82" charset="0"/>
              </a:rPr>
              <a:t>SALES ANALYSIS</a:t>
            </a:r>
            <a:br>
              <a:rPr lang="en-IN" sz="3200" b="1" dirty="0">
                <a:latin typeface="Algerian" panose="04020705040A02060702" pitchFamily="82" charset="0"/>
              </a:rPr>
            </a:br>
            <a:r>
              <a:rPr lang="en-IN" sz="3200" b="1" dirty="0">
                <a:latin typeface="Algerian" panose="04020705040A02060702" pitchFamily="82" charset="0"/>
              </a:rPr>
              <a:t>USING PYTHON III</a:t>
            </a:r>
          </a:p>
        </p:txBody>
      </p:sp>
    </p:spTree>
    <p:extLst>
      <p:ext uri="{BB962C8B-B14F-4D97-AF65-F5344CB8AC3E}">
        <p14:creationId xmlns:p14="http://schemas.microsoft.com/office/powerpoint/2010/main" val="3867221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5D3624-1EB9-0C9F-FC31-22A2134944AD}"/>
              </a:ext>
            </a:extLst>
          </p:cNvPr>
          <p:cNvSpPr txBox="1"/>
          <p:nvPr/>
        </p:nvSpPr>
        <p:spPr>
          <a:xfrm>
            <a:off x="691551" y="379562"/>
            <a:ext cx="108088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latin typeface="Algerian" panose="04020705040A02060702" pitchFamily="82" charset="0"/>
              </a:rPr>
              <a:t>MONTHLY SALES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3A7C14-6057-BD49-3A75-C045CC0DC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926" y="1193421"/>
            <a:ext cx="7457820" cy="517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73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48240F-A1FA-8573-708E-2BF067F2411C}"/>
              </a:ext>
            </a:extLst>
          </p:cNvPr>
          <p:cNvSpPr txBox="1"/>
          <p:nvPr/>
        </p:nvSpPr>
        <p:spPr>
          <a:xfrm>
            <a:off x="3694545" y="526473"/>
            <a:ext cx="7767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Algerian" panose="04020705040A02060702" pitchFamily="82" charset="0"/>
              </a:rPr>
              <a:t>SALES BY CATEGORY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7853CF-766A-9173-F76F-93394EA3B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231" y="1378400"/>
            <a:ext cx="7973538" cy="18290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1D2398-EBA9-83B6-A4FA-670FD460B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9570" y="3429000"/>
            <a:ext cx="3903557" cy="312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47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DC9699-5105-0C57-D5B9-0F4417000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141" y="1285134"/>
            <a:ext cx="6848851" cy="51262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E1FCC5-2487-FE53-C58D-C836E8B1AA1B}"/>
              </a:ext>
            </a:extLst>
          </p:cNvPr>
          <p:cNvSpPr txBox="1"/>
          <p:nvPr/>
        </p:nvSpPr>
        <p:spPr>
          <a:xfrm>
            <a:off x="2030083" y="239535"/>
            <a:ext cx="84605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latin typeface="Algerian" panose="04020705040A02060702" pitchFamily="82" charset="0"/>
              </a:rPr>
              <a:t>Profit Trend</a:t>
            </a:r>
          </a:p>
        </p:txBody>
      </p:sp>
    </p:spTree>
    <p:extLst>
      <p:ext uri="{BB962C8B-B14F-4D97-AF65-F5344CB8AC3E}">
        <p14:creationId xmlns:p14="http://schemas.microsoft.com/office/powerpoint/2010/main" val="1105618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02AFD-0E44-76D1-C0B0-9318BB5B1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Algerian" panose="04020705040A02060702" pitchFamily="82" charset="0"/>
              </a:rPr>
              <a:t>Monthly PROFIT of Office Supplies 			 for year 2014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F3A7EB-2428-2C9D-FB06-808EBF8A0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031" y="1930180"/>
            <a:ext cx="6674926" cy="456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558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A2AF8D-624A-6A53-DFA3-4C6FCBDA4524}"/>
              </a:ext>
            </a:extLst>
          </p:cNvPr>
          <p:cNvSpPr txBox="1"/>
          <p:nvPr/>
        </p:nvSpPr>
        <p:spPr>
          <a:xfrm>
            <a:off x="1948873" y="415636"/>
            <a:ext cx="78878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Algerian" panose="04020705040A02060702" pitchFamily="82" charset="0"/>
              </a:rPr>
              <a:t>		TOP 5 CUSTOMERS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6965CB-9C1C-7EA9-49C9-FF31E984A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753" y="1203656"/>
            <a:ext cx="8812338" cy="12922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82363D-C223-B842-12C9-3EA72BA2F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820" y="2516035"/>
            <a:ext cx="4812936" cy="434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695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FB9E37-0723-B298-DEEA-1EE68239B6E1}"/>
              </a:ext>
            </a:extLst>
          </p:cNvPr>
          <p:cNvSpPr txBox="1"/>
          <p:nvPr/>
        </p:nvSpPr>
        <p:spPr>
          <a:xfrm>
            <a:off x="3380509" y="443345"/>
            <a:ext cx="58835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latin typeface="Algerian" panose="04020705040A02060702" pitchFamily="82" charset="0"/>
              </a:rPr>
              <a:t>TOP 5 BEST SELLER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9A9215-5F90-DFCF-3836-57744EDC3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972" y="2433787"/>
            <a:ext cx="5478664" cy="42498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F34AB6-B2AD-5E0C-561D-EB61CC7E7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65" y="1418577"/>
            <a:ext cx="10860016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436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53FF37-EC3F-BDC3-BA4D-A6BA30137BDA}"/>
              </a:ext>
            </a:extLst>
          </p:cNvPr>
          <p:cNvSpPr txBox="1"/>
          <p:nvPr/>
        </p:nvSpPr>
        <p:spPr>
          <a:xfrm>
            <a:off x="1773382" y="360218"/>
            <a:ext cx="89777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latin typeface="Algerian" panose="04020705040A02060702" pitchFamily="82" charset="0"/>
              </a:rPr>
              <a:t>SALES BY STATE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15C368-A9B6-93C2-907A-189D52879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163" y="1258109"/>
            <a:ext cx="10751127" cy="535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626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9E5380-2F77-973F-AFA5-3F96AB9941AF}"/>
              </a:ext>
            </a:extLst>
          </p:cNvPr>
          <p:cNvSpPr txBox="1"/>
          <p:nvPr/>
        </p:nvSpPr>
        <p:spPr>
          <a:xfrm>
            <a:off x="1985818" y="498765"/>
            <a:ext cx="8811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Algerian" panose="04020705040A02060702" pitchFamily="82" charset="0"/>
              </a:rPr>
              <a:t>NO OF UNIQUE CUSTOMERS PER YEAR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60324B-9814-BDE9-F87E-BFDE5B0D8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673" y="1468582"/>
            <a:ext cx="9563073" cy="491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637385"/>
      </p:ext>
    </p:extLst>
  </p:cSld>
  <p:clrMapOvr>
    <a:masterClrMapping/>
  </p:clrMapOvr>
</p:sld>
</file>

<file path=ppt/theme/theme1.xml><?xml version="1.0" encoding="utf-8"?>
<a:theme xmlns:a="http://schemas.openxmlformats.org/drawingml/2006/main" name="VeniceBeachVTI">
  <a:themeElements>
    <a:clrScheme name="AnalogousFromRegularSeedRightStep">
      <a:dk1>
        <a:srgbClr val="000000"/>
      </a:dk1>
      <a:lt1>
        <a:srgbClr val="FFFFFF"/>
      </a:lt1>
      <a:dk2>
        <a:srgbClr val="3B3522"/>
      </a:dk2>
      <a:lt2>
        <a:srgbClr val="E2E6E8"/>
      </a:lt2>
      <a:accent1>
        <a:srgbClr val="C3754D"/>
      </a:accent1>
      <a:accent2>
        <a:srgbClr val="B1953B"/>
      </a:accent2>
      <a:accent3>
        <a:srgbClr val="99AC43"/>
      </a:accent3>
      <a:accent4>
        <a:srgbClr val="6BB13B"/>
      </a:accent4>
      <a:accent5>
        <a:srgbClr val="48B84A"/>
      </a:accent5>
      <a:accent6>
        <a:srgbClr val="3BB16D"/>
      </a:accent6>
      <a:hlink>
        <a:srgbClr val="3B8AB3"/>
      </a:hlink>
      <a:folHlink>
        <a:srgbClr val="7F7F7F"/>
      </a:folHlink>
    </a:clrScheme>
    <a:fontScheme name="Avenir 1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69839BBA-F383-4FFD-B56A-E36ACE43E09D}" vid="{060D2740-A69C-444A-B833-E03D333ADD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Widescreen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Algerian</vt:lpstr>
      <vt:lpstr>Arial</vt:lpstr>
      <vt:lpstr>Avenir Next LT Pro</vt:lpstr>
      <vt:lpstr>Avenir Next LT Pro Light</vt:lpstr>
      <vt:lpstr>VeniceBeachVTI</vt:lpstr>
      <vt:lpstr> </vt:lpstr>
      <vt:lpstr>PowerPoint Presentation</vt:lpstr>
      <vt:lpstr>PowerPoint Presentation</vt:lpstr>
      <vt:lpstr>PowerPoint Presentation</vt:lpstr>
      <vt:lpstr>Monthly PROFIT of Office Supplies     for year 2014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jyoti verma</dc:creator>
  <cp:lastModifiedBy>jyoti verma</cp:lastModifiedBy>
  <cp:revision>1</cp:revision>
  <dcterms:created xsi:type="dcterms:W3CDTF">2023-09-06T21:20:51Z</dcterms:created>
  <dcterms:modified xsi:type="dcterms:W3CDTF">2023-09-06T22:32:02Z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2023-09-06T22:31:35Z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d5e65aa4-51c1-4005-86a0-7d58639f6c04</vt:lpwstr>
  </property>
  <property fmtid="{D5CDD505-2E9C-101B-9397-08002B2CF9AE}" pid="7" name="MSIP_Label_defa4170-0d19-0005-0004-bc88714345d2_ActionId">
    <vt:lpwstr>d93795c2-7839-421a-a897-31952e60b5ac</vt:lpwstr>
  </property>
  <property fmtid="{D5CDD505-2E9C-101B-9397-08002B2CF9AE}" pid="8" name="MSIP_Label_defa4170-0d19-0005-0004-bc88714345d2_ContentBits">
    <vt:lpwstr>0</vt:lpwstr>
  </property>
</Properties>
</file>