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57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36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29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61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42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50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64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11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9/6/2023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7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23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4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9/6/2023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54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kung-fu-panda-pn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numpy/numpy.org/issues/37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2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65">
            <a:extLst>
              <a:ext uri="{FF2B5EF4-FFF2-40B4-BE49-F238E27FC236}">
                <a16:creationId xmlns:a16="http://schemas.microsoft.com/office/drawing/2014/main" id="{47C08548-AAF1-46B9-A3CA-A732EEC12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4" name="Group 167">
            <a:extLst>
              <a:ext uri="{FF2B5EF4-FFF2-40B4-BE49-F238E27FC236}">
                <a16:creationId xmlns:a16="http://schemas.microsoft.com/office/drawing/2014/main" id="{257D1A89-FEE6-4274-A521-6444BBAF9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46534" y="-1"/>
            <a:ext cx="7542418" cy="6858001"/>
            <a:chOff x="4646534" y="-1"/>
            <a:chExt cx="7542418" cy="6858001"/>
          </a:xfrm>
        </p:grpSpPr>
        <p:sp>
          <p:nvSpPr>
            <p:cNvPr id="175" name="Freeform: Shape 168">
              <a:extLst>
                <a:ext uri="{FF2B5EF4-FFF2-40B4-BE49-F238E27FC236}">
                  <a16:creationId xmlns:a16="http://schemas.microsoft.com/office/drawing/2014/main" id="{B2C8C3D6-4AC8-424B-B496-4751CD5C1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633252" y="-1"/>
              <a:ext cx="4555700" cy="3857757"/>
            </a:xfrm>
            <a:custGeom>
              <a:avLst/>
              <a:gdLst>
                <a:gd name="connsiteX0" fmla="*/ 2092838 w 4523394"/>
                <a:gd name="connsiteY0" fmla="*/ 3063020 h 3830400"/>
                <a:gd name="connsiteX1" fmla="*/ 2343161 w 4523394"/>
                <a:gd name="connsiteY1" fmla="*/ 3219444 h 3830400"/>
                <a:gd name="connsiteX2" fmla="*/ 2228118 w 4523394"/>
                <a:gd name="connsiteY2" fmla="*/ 3648794 h 3830400"/>
                <a:gd name="connsiteX3" fmla="*/ 1798766 w 4523394"/>
                <a:gd name="connsiteY3" fmla="*/ 3533750 h 3830400"/>
                <a:gd name="connsiteX4" fmla="*/ 1913810 w 4523394"/>
                <a:gd name="connsiteY4" fmla="*/ 3104399 h 3830400"/>
                <a:gd name="connsiteX5" fmla="*/ 2092838 w 4523394"/>
                <a:gd name="connsiteY5" fmla="*/ 3063020 h 3830400"/>
                <a:gd name="connsiteX6" fmla="*/ 4021903 w 4523394"/>
                <a:gd name="connsiteY6" fmla="*/ 1290343 h 3830400"/>
                <a:gd name="connsiteX7" fmla="*/ 4399099 w 4523394"/>
                <a:gd name="connsiteY7" fmla="*/ 1526047 h 3830400"/>
                <a:gd name="connsiteX8" fmla="*/ 4225746 w 4523394"/>
                <a:gd name="connsiteY8" fmla="*/ 2173007 h 3830400"/>
                <a:gd name="connsiteX9" fmla="*/ 3578786 w 4523394"/>
                <a:gd name="connsiteY9" fmla="*/ 1999655 h 3830400"/>
                <a:gd name="connsiteX10" fmla="*/ 3752138 w 4523394"/>
                <a:gd name="connsiteY10" fmla="*/ 1352694 h 3830400"/>
                <a:gd name="connsiteX11" fmla="*/ 4021903 w 4523394"/>
                <a:gd name="connsiteY11" fmla="*/ 1290343 h 3830400"/>
                <a:gd name="connsiteX12" fmla="*/ 0 w 4523394"/>
                <a:gd name="connsiteY12" fmla="*/ 0 h 3830400"/>
                <a:gd name="connsiteX13" fmla="*/ 4496979 w 4523394"/>
                <a:gd name="connsiteY13" fmla="*/ 0 h 3830400"/>
                <a:gd name="connsiteX14" fmla="*/ 4503678 w 4523394"/>
                <a:gd name="connsiteY14" fmla="*/ 25146 h 3830400"/>
                <a:gd name="connsiteX15" fmla="*/ 4424081 w 4523394"/>
                <a:gd name="connsiteY15" fmla="*/ 648848 h 3830400"/>
                <a:gd name="connsiteX16" fmla="*/ 3172963 w 4523394"/>
                <a:gd name="connsiteY16" fmla="*/ 1488410 h 3830400"/>
                <a:gd name="connsiteX17" fmla="*/ 3391126 w 4523394"/>
                <a:gd name="connsiteY17" fmla="*/ 2327151 h 3830400"/>
                <a:gd name="connsiteX18" fmla="*/ 4247887 w 4523394"/>
                <a:gd name="connsiteY18" fmla="*/ 2883393 h 3830400"/>
                <a:gd name="connsiteX19" fmla="*/ 4101114 w 4523394"/>
                <a:gd name="connsiteY19" fmla="*/ 3673646 h 3830400"/>
                <a:gd name="connsiteX20" fmla="*/ 4003376 w 4523394"/>
                <a:gd name="connsiteY20" fmla="*/ 3745292 h 3830400"/>
                <a:gd name="connsiteX21" fmla="*/ 4003825 w 4523394"/>
                <a:gd name="connsiteY21" fmla="*/ 3745865 h 3830400"/>
                <a:gd name="connsiteX22" fmla="*/ 3392396 w 4523394"/>
                <a:gd name="connsiteY22" fmla="*/ 3797004 h 3830400"/>
                <a:gd name="connsiteX23" fmla="*/ 2569691 w 4523394"/>
                <a:gd name="connsiteY23" fmla="*/ 3015770 h 3830400"/>
                <a:gd name="connsiteX24" fmla="*/ 1724277 w 4523394"/>
                <a:gd name="connsiteY24" fmla="*/ 2873737 h 3830400"/>
                <a:gd name="connsiteX25" fmla="*/ 523060 w 4523394"/>
                <a:gd name="connsiteY25" fmla="*/ 3653103 h 3830400"/>
                <a:gd name="connsiteX26" fmla="*/ 8341 w 4523394"/>
                <a:gd name="connsiteY26" fmla="*/ 3554360 h 3830400"/>
                <a:gd name="connsiteX27" fmla="*/ 0 w 4523394"/>
                <a:gd name="connsiteY27" fmla="*/ 3549611 h 383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523394" h="3830400">
                  <a:moveTo>
                    <a:pt x="2092838" y="3063020"/>
                  </a:moveTo>
                  <a:cubicBezTo>
                    <a:pt x="2193485" y="3070133"/>
                    <a:pt x="2288915" y="3125487"/>
                    <a:pt x="2343161" y="3219444"/>
                  </a:cubicBezTo>
                  <a:cubicBezTo>
                    <a:pt x="2429954" y="3369774"/>
                    <a:pt x="2378449" y="3562000"/>
                    <a:pt x="2228118" y="3648794"/>
                  </a:cubicBezTo>
                  <a:cubicBezTo>
                    <a:pt x="2077786" y="3735588"/>
                    <a:pt x="1885559" y="3684081"/>
                    <a:pt x="1798766" y="3533750"/>
                  </a:cubicBezTo>
                  <a:cubicBezTo>
                    <a:pt x="1711974" y="3383419"/>
                    <a:pt x="1763479" y="3191193"/>
                    <a:pt x="1913810" y="3104399"/>
                  </a:cubicBezTo>
                  <a:cubicBezTo>
                    <a:pt x="1970185" y="3071852"/>
                    <a:pt x="2032451" y="3058753"/>
                    <a:pt x="2092838" y="3063020"/>
                  </a:cubicBezTo>
                  <a:close/>
                  <a:moveTo>
                    <a:pt x="4021903" y="1290343"/>
                  </a:moveTo>
                  <a:cubicBezTo>
                    <a:pt x="4173560" y="1301062"/>
                    <a:pt x="4317359" y="1384470"/>
                    <a:pt x="4399099" y="1526047"/>
                  </a:cubicBezTo>
                  <a:cubicBezTo>
                    <a:pt x="4529882" y="1752570"/>
                    <a:pt x="4452269" y="2042224"/>
                    <a:pt x="4225746" y="2173007"/>
                  </a:cubicBezTo>
                  <a:cubicBezTo>
                    <a:pt x="3999223" y="2303790"/>
                    <a:pt x="3709569" y="2226178"/>
                    <a:pt x="3578786" y="1999655"/>
                  </a:cubicBezTo>
                  <a:cubicBezTo>
                    <a:pt x="3448003" y="1773132"/>
                    <a:pt x="3525615" y="1483478"/>
                    <a:pt x="3752138" y="1352694"/>
                  </a:cubicBezTo>
                  <a:cubicBezTo>
                    <a:pt x="3837084" y="1303651"/>
                    <a:pt x="3930908" y="1283912"/>
                    <a:pt x="4021903" y="1290343"/>
                  </a:cubicBezTo>
                  <a:close/>
                  <a:moveTo>
                    <a:pt x="0" y="0"/>
                  </a:moveTo>
                  <a:lnTo>
                    <a:pt x="4496979" y="0"/>
                  </a:lnTo>
                  <a:lnTo>
                    <a:pt x="4503678" y="25146"/>
                  </a:lnTo>
                  <a:cubicBezTo>
                    <a:pt x="4545364" y="235150"/>
                    <a:pt x="4521916" y="466040"/>
                    <a:pt x="4424081" y="648848"/>
                  </a:cubicBezTo>
                  <a:cubicBezTo>
                    <a:pt x="4135114" y="1187460"/>
                    <a:pt x="3356321" y="1009462"/>
                    <a:pt x="3172963" y="1488410"/>
                  </a:cubicBezTo>
                  <a:cubicBezTo>
                    <a:pt x="3063420" y="1774578"/>
                    <a:pt x="3226876" y="2135329"/>
                    <a:pt x="3391126" y="2327151"/>
                  </a:cubicBezTo>
                  <a:cubicBezTo>
                    <a:pt x="3703899" y="2692408"/>
                    <a:pt x="4080095" y="2564143"/>
                    <a:pt x="4247887" y="2883393"/>
                  </a:cubicBezTo>
                  <a:cubicBezTo>
                    <a:pt x="4372467" y="3120590"/>
                    <a:pt x="4314876" y="3477586"/>
                    <a:pt x="4101114" y="3673646"/>
                  </a:cubicBezTo>
                  <a:cubicBezTo>
                    <a:pt x="4071248" y="3700994"/>
                    <a:pt x="4038507" y="3725009"/>
                    <a:pt x="4003376" y="3745292"/>
                  </a:cubicBezTo>
                  <a:lnTo>
                    <a:pt x="4003825" y="3745865"/>
                  </a:lnTo>
                  <a:cubicBezTo>
                    <a:pt x="3767079" y="3882551"/>
                    <a:pt x="3480891" y="3817248"/>
                    <a:pt x="3392396" y="3797004"/>
                  </a:cubicBezTo>
                  <a:cubicBezTo>
                    <a:pt x="2974033" y="3701486"/>
                    <a:pt x="3010744" y="3267137"/>
                    <a:pt x="2569691" y="3015770"/>
                  </a:cubicBezTo>
                  <a:cubicBezTo>
                    <a:pt x="2538732" y="2997977"/>
                    <a:pt x="2156724" y="2787303"/>
                    <a:pt x="1724277" y="2873737"/>
                  </a:cubicBezTo>
                  <a:cubicBezTo>
                    <a:pt x="1105663" y="2997269"/>
                    <a:pt x="1057399" y="3593444"/>
                    <a:pt x="523060" y="3653103"/>
                  </a:cubicBezTo>
                  <a:cubicBezTo>
                    <a:pt x="354178" y="3671957"/>
                    <a:pt x="170589" y="3633468"/>
                    <a:pt x="8341" y="3554360"/>
                  </a:cubicBezTo>
                  <a:lnTo>
                    <a:pt x="0" y="35496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76" name="Freeform: Shape 169">
              <a:extLst>
                <a:ext uri="{FF2B5EF4-FFF2-40B4-BE49-F238E27FC236}">
                  <a16:creationId xmlns:a16="http://schemas.microsoft.com/office/drawing/2014/main" id="{2A8519AA-8B71-4389-95F5-974AB0279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6534" y="3943166"/>
              <a:ext cx="6572977" cy="2914834"/>
            </a:xfrm>
            <a:custGeom>
              <a:avLst/>
              <a:gdLst>
                <a:gd name="connsiteX0" fmla="*/ 5405711 w 6572977"/>
                <a:gd name="connsiteY0" fmla="*/ 344 h 2914834"/>
                <a:gd name="connsiteX1" fmla="*/ 6246174 w 6572977"/>
                <a:gd name="connsiteY1" fmla="*/ 316443 h 2914834"/>
                <a:gd name="connsiteX2" fmla="*/ 6131299 w 6572977"/>
                <a:gd name="connsiteY2" fmla="*/ 1873820 h 2914834"/>
                <a:gd name="connsiteX3" fmla="*/ 5695014 w 6572977"/>
                <a:gd name="connsiteY3" fmla="*/ 2214650 h 2914834"/>
                <a:gd name="connsiteX4" fmla="*/ 5557395 w 6572977"/>
                <a:gd name="connsiteY4" fmla="*/ 2657025 h 2914834"/>
                <a:gd name="connsiteX5" fmla="*/ 5629042 w 6572977"/>
                <a:gd name="connsiteY5" fmla="*/ 2914834 h 2914834"/>
                <a:gd name="connsiteX6" fmla="*/ 345799 w 6572977"/>
                <a:gd name="connsiteY6" fmla="*/ 2914834 h 2914834"/>
                <a:gd name="connsiteX7" fmla="*/ 305164 w 6572977"/>
                <a:gd name="connsiteY7" fmla="*/ 2874150 h 2914834"/>
                <a:gd name="connsiteX8" fmla="*/ 19 w 6572977"/>
                <a:gd name="connsiteY8" fmla="*/ 1953695 h 2914834"/>
                <a:gd name="connsiteX9" fmla="*/ 63152 w 6572977"/>
                <a:gd name="connsiteY9" fmla="*/ 1567974 h 2914834"/>
                <a:gd name="connsiteX10" fmla="*/ 474891 w 6572977"/>
                <a:gd name="connsiteY10" fmla="*/ 895201 h 2914834"/>
                <a:gd name="connsiteX11" fmla="*/ 960496 w 6572977"/>
                <a:gd name="connsiteY11" fmla="*/ 809430 h 2914834"/>
                <a:gd name="connsiteX12" fmla="*/ 1526048 w 6572977"/>
                <a:gd name="connsiteY12" fmla="*/ 837534 h 2914834"/>
                <a:gd name="connsiteX13" fmla="*/ 1923556 w 6572977"/>
                <a:gd name="connsiteY13" fmla="*/ 540906 h 2914834"/>
                <a:gd name="connsiteX14" fmla="*/ 2847029 w 6572977"/>
                <a:gd name="connsiteY14" fmla="*/ 235620 h 2914834"/>
                <a:gd name="connsiteX15" fmla="*/ 3185879 w 6572977"/>
                <a:gd name="connsiteY15" fmla="*/ 518456 h 2914834"/>
                <a:gd name="connsiteX16" fmla="*/ 4072723 w 6572977"/>
                <a:gd name="connsiteY16" fmla="*/ 606043 h 2914834"/>
                <a:gd name="connsiteX17" fmla="*/ 4702715 w 6572977"/>
                <a:gd name="connsiteY17" fmla="*/ 199536 h 2914834"/>
                <a:gd name="connsiteX18" fmla="*/ 5405711 w 6572977"/>
                <a:gd name="connsiteY18" fmla="*/ 344 h 2914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572977" h="2914834">
                  <a:moveTo>
                    <a:pt x="5405711" y="344"/>
                  </a:moveTo>
                  <a:cubicBezTo>
                    <a:pt x="5700378" y="-6627"/>
                    <a:pt x="5983910" y="92248"/>
                    <a:pt x="6246174" y="316443"/>
                  </a:cubicBezTo>
                  <a:cubicBezTo>
                    <a:pt x="6617915" y="634208"/>
                    <a:pt x="6783575" y="1425888"/>
                    <a:pt x="6131299" y="1873820"/>
                  </a:cubicBezTo>
                  <a:cubicBezTo>
                    <a:pt x="5980233" y="1977636"/>
                    <a:pt x="5837594" y="2096864"/>
                    <a:pt x="5695014" y="2214650"/>
                  </a:cubicBezTo>
                  <a:cubicBezTo>
                    <a:pt x="5560037" y="2326049"/>
                    <a:pt x="5513800" y="2484543"/>
                    <a:pt x="5557395" y="2657025"/>
                  </a:cubicBezTo>
                  <a:lnTo>
                    <a:pt x="5629042" y="2914834"/>
                  </a:lnTo>
                  <a:lnTo>
                    <a:pt x="345799" y="2914834"/>
                  </a:lnTo>
                  <a:lnTo>
                    <a:pt x="305164" y="2874150"/>
                  </a:lnTo>
                  <a:cubicBezTo>
                    <a:pt x="104459" y="2648497"/>
                    <a:pt x="2425" y="2325920"/>
                    <a:pt x="19" y="1953695"/>
                  </a:cubicBezTo>
                  <a:cubicBezTo>
                    <a:pt x="-995" y="1826618"/>
                    <a:pt x="41000" y="1696822"/>
                    <a:pt x="63152" y="1567974"/>
                  </a:cubicBezTo>
                  <a:cubicBezTo>
                    <a:pt x="129704" y="1293784"/>
                    <a:pt x="237010" y="1049026"/>
                    <a:pt x="474891" y="895201"/>
                  </a:cubicBezTo>
                  <a:cubicBezTo>
                    <a:pt x="626647" y="797126"/>
                    <a:pt x="788918" y="785850"/>
                    <a:pt x="960496" y="809430"/>
                  </a:cubicBezTo>
                  <a:cubicBezTo>
                    <a:pt x="1146780" y="834936"/>
                    <a:pt x="1337707" y="849878"/>
                    <a:pt x="1526048" y="837534"/>
                  </a:cubicBezTo>
                  <a:cubicBezTo>
                    <a:pt x="1700514" y="826039"/>
                    <a:pt x="1813947" y="676167"/>
                    <a:pt x="1923556" y="540906"/>
                  </a:cubicBezTo>
                  <a:cubicBezTo>
                    <a:pt x="2196874" y="203789"/>
                    <a:pt x="2515386" y="85377"/>
                    <a:pt x="2847029" y="235620"/>
                  </a:cubicBezTo>
                  <a:cubicBezTo>
                    <a:pt x="2975650" y="293887"/>
                    <a:pt x="3085770" y="409451"/>
                    <a:pt x="3185879" y="518456"/>
                  </a:cubicBezTo>
                  <a:cubicBezTo>
                    <a:pt x="3454488" y="810862"/>
                    <a:pt x="3775063" y="793325"/>
                    <a:pt x="4072723" y="606043"/>
                  </a:cubicBezTo>
                  <a:cubicBezTo>
                    <a:pt x="4284176" y="472668"/>
                    <a:pt x="4483642" y="313626"/>
                    <a:pt x="4702715" y="199536"/>
                  </a:cubicBezTo>
                  <a:cubicBezTo>
                    <a:pt x="4940605" y="75218"/>
                    <a:pt x="5176526" y="5766"/>
                    <a:pt x="5405711" y="3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2D92998-96A3-E8D6-0842-5CD3EA068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557783"/>
            <a:ext cx="5549153" cy="3130807"/>
          </a:xfrm>
        </p:spPr>
        <p:txBody>
          <a:bodyPr>
            <a:normAutofit/>
          </a:bodyPr>
          <a:lstStyle/>
          <a:p>
            <a:r>
              <a:rPr lang="en-IN" dirty="0">
                <a:latin typeface="Algerian" panose="04020705040A02060702" pitchFamily="82" charset="0"/>
              </a:rPr>
              <a:t>Superstore analysis using python ii</a:t>
            </a:r>
          </a:p>
        </p:txBody>
      </p:sp>
      <p:pic>
        <p:nvPicPr>
          <p:cNvPr id="6" name="Picture 5" descr="A cartoon of a panda">
            <a:extLst>
              <a:ext uri="{FF2B5EF4-FFF2-40B4-BE49-F238E27FC236}">
                <a16:creationId xmlns:a16="http://schemas.microsoft.com/office/drawing/2014/main" id="{5FDCE7E4-B2A9-2F91-BDE1-B3DD5EFF9A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15319"/>
          <a:stretch/>
        </p:blipFill>
        <p:spPr>
          <a:xfrm>
            <a:off x="6462298" y="4192870"/>
            <a:ext cx="2738349" cy="2318860"/>
          </a:xfrm>
          <a:prstGeom prst="rect">
            <a:avLst/>
          </a:prstGeom>
        </p:spPr>
      </p:pic>
      <p:pic>
        <p:nvPicPr>
          <p:cNvPr id="57" name="Picture 56" descr="A cube with different colored cubes&#10;&#10;Description automatically generated">
            <a:extLst>
              <a:ext uri="{FF2B5EF4-FFF2-40B4-BE49-F238E27FC236}">
                <a16:creationId xmlns:a16="http://schemas.microsoft.com/office/drawing/2014/main" id="{0B17A8CB-7E89-D65F-61A8-DEC91DBBFF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3884" r="9804" b="4"/>
          <a:stretch/>
        </p:blipFill>
        <p:spPr>
          <a:xfrm>
            <a:off x="9246698" y="301841"/>
            <a:ext cx="2363619" cy="273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5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0DB145-9C19-FA7D-AD32-902ADDF6E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08" y="1713396"/>
            <a:ext cx="11240092" cy="412512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704654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C29816-AF6B-C46C-5C60-775545C71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019" y="390101"/>
            <a:ext cx="9935962" cy="607779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670848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3BFF7D-59E8-A5DB-3012-0180B8D88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173" y="577707"/>
            <a:ext cx="10021393" cy="570258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844486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D8CA80-F229-7648-B389-975E22C75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09" y="1071417"/>
            <a:ext cx="10522631" cy="438727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62054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C2F50F-349C-4121-BBA9-7EBB9645C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381" y="1108365"/>
            <a:ext cx="10717237" cy="42672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128669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D350ED-9564-E0EC-C6D7-1DEF94A70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619" y="1041472"/>
            <a:ext cx="10076871" cy="481438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085565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7E7E0C-2DFF-A8E0-B7FC-0EEAA20AA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45" y="900071"/>
            <a:ext cx="10289309" cy="505785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890969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812EF3-8E1A-D416-0CDA-0CD337F46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091" y="1831459"/>
            <a:ext cx="9818255" cy="272206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877655011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Algerian</vt:lpstr>
      <vt:lpstr>Arial</vt:lpstr>
      <vt:lpstr>Avenir Next LT Pro</vt:lpstr>
      <vt:lpstr>Posterama</vt:lpstr>
      <vt:lpstr>SplashVTI</vt:lpstr>
      <vt:lpstr>Superstore analysis using python 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Superstore analysis using python ii</dc:title>
  <dc:creator>jyoti verma</dc:creator>
  <cp:lastModifiedBy>jyoti verma</cp:lastModifiedBy>
  <cp:revision>1</cp:revision>
  <dcterms:created xsi:type="dcterms:W3CDTF">2023-09-06T00:02:45Z</dcterms:created>
  <dcterms:modified xsi:type="dcterms:W3CDTF">2023-09-06T00:35:13Z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2023-09-06T00:35:00Z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d5e65aa4-51c1-4005-86a0-7d58639f6c04</vt:lpwstr>
  </property>
  <property fmtid="{D5CDD505-2E9C-101B-9397-08002B2CF9AE}" pid="7" name="MSIP_Label_defa4170-0d19-0005-0004-bc88714345d2_ActionId">
    <vt:lpwstr>7ff6b470-ce9a-4d2c-91bf-c038dcc0053a</vt:lpwstr>
  </property>
  <property fmtid="{D5CDD505-2E9C-101B-9397-08002B2CF9AE}" pid="8" name="MSIP_Label_defa4170-0d19-0005-0004-bc88714345d2_ContentBits">
    <vt:lpwstr>0</vt:lpwstr>
  </property>
</Properties>
</file>