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579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553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8083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7775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83406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7393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83871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5754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115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717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26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220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285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817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468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74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123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F925-0B4A-45AC-BDA8-868CFF3337F0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305A-AEFC-48D8-9FE0-481A40D8D6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ACAF-887D-4FA5-8D8B-D27AEF80A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Evolucionário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03C8CE-D6AC-455A-8394-33A0D9224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564" y="3921529"/>
            <a:ext cx="2476870" cy="24082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Componentes: </a:t>
            </a:r>
          </a:p>
          <a:p>
            <a:pPr algn="just"/>
            <a:r>
              <a:rPr lang="pt-BR" dirty="0" err="1"/>
              <a:t>Antonia</a:t>
            </a:r>
            <a:r>
              <a:rPr lang="pt-BR" dirty="0"/>
              <a:t> </a:t>
            </a:r>
            <a:r>
              <a:rPr lang="pt-BR" dirty="0" err="1"/>
              <a:t>Dhenyfer</a:t>
            </a:r>
            <a:r>
              <a:rPr lang="pt-BR" dirty="0"/>
              <a:t>    Nº 07 </a:t>
            </a:r>
          </a:p>
          <a:p>
            <a:pPr algn="just"/>
            <a:r>
              <a:rPr lang="pt-BR" dirty="0"/>
              <a:t>Diego Alves               Nº13</a:t>
            </a:r>
          </a:p>
          <a:p>
            <a:pPr algn="just"/>
            <a:r>
              <a:rPr lang="pt-BR" dirty="0"/>
              <a:t>João Pedro               Nº20</a:t>
            </a:r>
          </a:p>
          <a:p>
            <a:pPr algn="just"/>
            <a:r>
              <a:rPr lang="pt-BR" dirty="0"/>
              <a:t>João Victor Barroso Nº 21 </a:t>
            </a:r>
          </a:p>
          <a:p>
            <a:pPr algn="just"/>
            <a:r>
              <a:rPr lang="pt-BR" dirty="0"/>
              <a:t>Lara </a:t>
            </a:r>
            <a:r>
              <a:rPr lang="pt-BR" dirty="0" err="1"/>
              <a:t>Kadja</a:t>
            </a:r>
            <a:r>
              <a:rPr lang="pt-BR" dirty="0"/>
              <a:t>                Nº28</a:t>
            </a:r>
          </a:p>
          <a:p>
            <a:pPr algn="just"/>
            <a:r>
              <a:rPr lang="pt-BR" dirty="0"/>
              <a:t>Luiz Felipe                   Nº31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13102A-5F07-4B9F-A14F-7744063E8BBD}"/>
              </a:ext>
            </a:extLst>
          </p:cNvPr>
          <p:cNvSpPr txBox="1"/>
          <p:nvPr/>
        </p:nvSpPr>
        <p:spPr>
          <a:xfrm>
            <a:off x="115161" y="2451093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Laboratório de Software</a:t>
            </a:r>
          </a:p>
        </p:txBody>
      </p:sp>
    </p:spTree>
    <p:extLst>
      <p:ext uri="{BB962C8B-B14F-4D97-AF65-F5344CB8AC3E}">
        <p14:creationId xmlns:p14="http://schemas.microsoft.com/office/powerpoint/2010/main" val="13704780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2C044-0DE3-4D68-B527-F2B1BFEF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Modelo Evolucionário?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6574A-BA71-4F48-996D-7555176E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 </a:t>
            </a:r>
          </a:p>
          <a:p>
            <a:r>
              <a:rPr lang="pt-BR" dirty="0"/>
              <a:t>Vantagens </a:t>
            </a:r>
          </a:p>
          <a:p>
            <a:r>
              <a:rPr lang="pt-BR" dirty="0"/>
              <a:t>Problemas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91F4CC-EE98-43EA-8160-4265994B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944" b="80093" l="18698" r="75990">
                        <a14:foregroundMark x1="21510" y1="56296" x2="22448" y2="55833"/>
                        <a14:foregroundMark x1="27292" y1="56481" x2="27292" y2="54167"/>
                        <a14:foregroundMark x1="19792" y1="55000" x2="21615" y2="56296"/>
                        <a14:foregroundMark x1="20260" y1="52315" x2="27500" y2="52222"/>
                        <a14:foregroundMark x1="27500" y1="52222" x2="19635" y2="52222"/>
                        <a14:foregroundMark x1="38073" y1="38519" x2="41354" y2="67778"/>
                        <a14:foregroundMark x1="43229" y1="38241" x2="39583" y2="67778"/>
                        <a14:foregroundMark x1="43802" y1="74352" x2="42865" y2="46481"/>
                        <a14:foregroundMark x1="38333" y1="73519" x2="36927" y2="68519"/>
                        <a14:foregroundMark x1="35625" y1="69352" x2="45677" y2="67500"/>
                        <a14:foregroundMark x1="67917" y1="37037" x2="68333" y2="75648"/>
                        <a14:foregroundMark x1="64115" y1="74352" x2="62969" y2="35000"/>
                        <a14:foregroundMark x1="70000" y1="35185" x2="70573" y2="43704"/>
                      </a14:backgroundRemoval>
                    </a14:imgEffect>
                  </a14:imgLayer>
                </a14:imgProps>
              </a:ext>
            </a:extLst>
          </a:blip>
          <a:srcRect l="18876" t="27778" r="24000" b="19689"/>
          <a:stretch/>
        </p:blipFill>
        <p:spPr>
          <a:xfrm>
            <a:off x="4861630" y="2349622"/>
            <a:ext cx="6304043" cy="32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4979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12B6-1384-4662-BAC9-B00D2272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Prototipação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1A8C5-4DC5-4500-9702-0F5A20A2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6366" y="2667410"/>
            <a:ext cx="2347060" cy="576262"/>
          </a:xfrm>
        </p:spPr>
        <p:txBody>
          <a:bodyPr/>
          <a:lstStyle/>
          <a:p>
            <a:r>
              <a:rPr lang="pt-BR" dirty="0"/>
              <a:t>Exploratória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80D8F6-BF27-4508-B0B2-E2FE9169E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9349" y="3451606"/>
            <a:ext cx="3345141" cy="2455862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pt-BR" sz="1800" dirty="0"/>
              <a:t>Foca em aspectos </a:t>
            </a:r>
            <a:r>
              <a:rPr lang="pt-BR" sz="2000" dirty="0"/>
              <a:t>técnicos</a:t>
            </a:r>
            <a:r>
              <a:rPr lang="pt-BR" sz="1800" dirty="0"/>
              <a:t> do desenvolvimento 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pt-BR" sz="1800" dirty="0"/>
              <a:t>Vantagens 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A3D3322-456D-4FF2-93DE-E8D6CDA12138}"/>
              </a:ext>
            </a:extLst>
          </p:cNvPr>
          <p:cNvSpPr txBox="1">
            <a:spLocks/>
          </p:cNvSpPr>
          <p:nvPr/>
        </p:nvSpPr>
        <p:spPr>
          <a:xfrm>
            <a:off x="4323426" y="2667410"/>
            <a:ext cx="234706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tx1"/>
                </a:solidFill>
              </a:rPr>
              <a:t>EXPERIMENTAL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0879A4D2-8D27-447F-A5FC-876E2C3C0BA5}"/>
              </a:ext>
            </a:extLst>
          </p:cNvPr>
          <p:cNvSpPr txBox="1">
            <a:spLocks/>
          </p:cNvSpPr>
          <p:nvPr/>
        </p:nvSpPr>
        <p:spPr>
          <a:xfrm>
            <a:off x="1732230" y="3451606"/>
            <a:ext cx="2835332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Examinar opções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pt-BR" dirty="0"/>
              <a:t>Os clientes emitem informações precisas </a:t>
            </a:r>
          </a:p>
          <a:p>
            <a:pPr marL="0" indent="0">
              <a:buFont typeface="Arial"/>
              <a:buNone/>
            </a:pPr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C897091-A39D-4D12-9E3B-C5E79C69EFF4}"/>
              </a:ext>
            </a:extLst>
          </p:cNvPr>
          <p:cNvSpPr txBox="1">
            <a:spLocks/>
          </p:cNvSpPr>
          <p:nvPr/>
        </p:nvSpPr>
        <p:spPr>
          <a:xfrm>
            <a:off x="7702270" y="3450573"/>
            <a:ext cx="3345141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pt-BR" dirty="0"/>
              <a:t>Proveitosa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62AEF395-D2B5-430A-B172-121AAC1BE7CD}"/>
              </a:ext>
            </a:extLst>
          </p:cNvPr>
          <p:cNvSpPr txBox="1">
            <a:spLocks/>
          </p:cNvSpPr>
          <p:nvPr/>
        </p:nvSpPr>
        <p:spPr>
          <a:xfrm>
            <a:off x="7702270" y="2667410"/>
            <a:ext cx="234706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tx1"/>
                </a:solidFill>
              </a:rPr>
              <a:t>EVOLUTIVA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653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8230-665F-4AE9-AE16-2A4D6055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Prototipagem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68B8B-9815-42D2-B820-0D500BFC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Protótipo de apresentação</a:t>
            </a:r>
          </a:p>
          <a:p>
            <a:r>
              <a:rPr lang="pt-BR" dirty="0"/>
              <a:t>Protótipo Autêntico </a:t>
            </a:r>
          </a:p>
          <a:p>
            <a:r>
              <a:rPr lang="pt-BR" dirty="0"/>
              <a:t>Protótipo Funcional </a:t>
            </a:r>
          </a:p>
          <a:p>
            <a:r>
              <a:rPr lang="pt-BR" dirty="0"/>
              <a:t>Sistema Piloto </a:t>
            </a:r>
          </a:p>
          <a:p>
            <a:endParaRPr lang="pt-BR" dirty="0"/>
          </a:p>
        </p:txBody>
      </p:sp>
      <p:pic>
        <p:nvPicPr>
          <p:cNvPr id="1026" name="Picture 2" descr="Resultado de imagem para modelo evolucionario">
            <a:extLst>
              <a:ext uri="{FF2B5EF4-FFF2-40B4-BE49-F238E27FC236}">
                <a16:creationId xmlns:a16="http://schemas.microsoft.com/office/drawing/2014/main" id="{6A275126-74ED-459B-812D-DF5432BF5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6543" r="93359">
                        <a14:foregroundMark x1="9375" y1="65755" x2="18848" y2="63281"/>
                        <a14:foregroundMark x1="35254" y1="29297" x2="47266" y2="29167"/>
                        <a14:foregroundMark x1="32129" y1="63281" x2="31543" y2="62891"/>
                        <a14:foregroundMark x1="91895" y1="43880" x2="92383" y2="80990"/>
                        <a14:backgroundMark x1="66016" y1="55599" x2="65430" y2="54427"/>
                        <a14:backgroundMark x1="65430" y1="54427" x2="64844" y2="54557"/>
                        <a14:backgroundMark x1="66602" y1="70573" x2="66602" y2="70573"/>
                        <a14:backgroundMark x1="65527" y1="62630" x2="65527" y2="62630"/>
                        <a14:backgroundMark x1="62207" y1="62760" x2="62207" y2="62760"/>
                        <a14:backgroundMark x1="69043" y1="63411" x2="69043" y2="63411"/>
                        <a14:backgroundMark x1="69922" y1="62370" x2="69922" y2="62370"/>
                        <a14:backgroundMark x1="65723" y1="46745" x2="65723" y2="46745"/>
                        <a14:backgroundMark x1="62207" y1="46615" x2="62207" y2="46615"/>
                        <a14:backgroundMark x1="69727" y1="46745" x2="69727" y2="46745"/>
                        <a14:backgroundMark x1="62305" y1="77995" x2="65527" y2="78776"/>
                        <a14:backgroundMark x1="69043" y1="78776" x2="69922" y2="78255"/>
                        <a14:backgroundMark x1="65234" y1="78255" x2="65234" y2="78255"/>
                        <a14:backgroundMark x1="32520" y1="34505" x2="63965" y2="34896"/>
                        <a14:backgroundMark x1="62891" y1="70573" x2="64648" y2="68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29" y="906964"/>
            <a:ext cx="6512317" cy="4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8006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9F5B1-F722-4827-91BF-8D328CE4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E223E3-B9F8-41FB-B327-38877923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pt-BR" dirty="0"/>
              <a:t>Onde é usado? </a:t>
            </a:r>
          </a:p>
          <a:p>
            <a:r>
              <a:rPr lang="pt-BR" dirty="0"/>
              <a:t>Para que serve? </a:t>
            </a:r>
          </a:p>
          <a:p>
            <a:r>
              <a:rPr lang="pt-BR" dirty="0"/>
              <a:t>Qual o objetivo? </a:t>
            </a:r>
          </a:p>
          <a:p>
            <a:endParaRPr lang="pt-B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B5F95FD-881B-45D9-AFF4-2463DC4E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34" y="4121746"/>
            <a:ext cx="3707314" cy="24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93AC4FD-20BA-4C00-BE1A-08B9D74B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5" y="1866899"/>
            <a:ext cx="4853957" cy="242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244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A29A1-5B3F-477A-8A9E-93E81AC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Autêntico e Protótipo Funcional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EDAF2-6FEA-4329-BE0C-3AEEA9CE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pt-BR" dirty="0"/>
              <a:t>O que é? </a:t>
            </a:r>
          </a:p>
          <a:p>
            <a:r>
              <a:rPr lang="pt-BR" dirty="0"/>
              <a:t>Para que serve? </a:t>
            </a:r>
          </a:p>
        </p:txBody>
      </p:sp>
    </p:spTree>
    <p:extLst>
      <p:ext uri="{BB962C8B-B14F-4D97-AF65-F5344CB8AC3E}">
        <p14:creationId xmlns:p14="http://schemas.microsoft.com/office/powerpoint/2010/main" val="83597056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3A990-B0A8-456D-90C1-C47DB84E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Piloto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4F87A-9858-4510-8196-21ED13BC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pt-BR" dirty="0"/>
              <a:t>Conceito </a:t>
            </a:r>
          </a:p>
          <a:p>
            <a:r>
              <a:rPr lang="pt-BR" dirty="0"/>
              <a:t>Para que serve? </a:t>
            </a:r>
          </a:p>
        </p:txBody>
      </p:sp>
    </p:spTree>
    <p:extLst>
      <p:ext uri="{BB962C8B-B14F-4D97-AF65-F5344CB8AC3E}">
        <p14:creationId xmlns:p14="http://schemas.microsoft.com/office/powerpoint/2010/main" val="246579716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86F8-1028-4B0A-9230-1F3F4F42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36" y="2552700"/>
            <a:ext cx="10018713" cy="1752599"/>
          </a:xfrm>
        </p:spPr>
        <p:txBody>
          <a:bodyPr/>
          <a:lstStyle/>
          <a:p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44326858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80</TotalTime>
  <Words>110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Modelo Evolucionário</vt:lpstr>
      <vt:lpstr> Modelo Evolucionário? </vt:lpstr>
      <vt:lpstr>Objetivos da Prototipação </vt:lpstr>
      <vt:lpstr>Tipos de Prototipagem</vt:lpstr>
      <vt:lpstr>Protótipo de apresentação</vt:lpstr>
      <vt:lpstr>Protótipo Autêntico e Protótipo Funcional</vt:lpstr>
      <vt:lpstr>Sistema Piloto 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Evolucionário</dc:title>
  <dc:creator>dedea</dc:creator>
  <cp:lastModifiedBy>dedea</cp:lastModifiedBy>
  <cp:revision>7</cp:revision>
  <dcterms:created xsi:type="dcterms:W3CDTF">2020-02-10T21:33:56Z</dcterms:created>
  <dcterms:modified xsi:type="dcterms:W3CDTF">2020-02-11T17:23:10Z</dcterms:modified>
</cp:coreProperties>
</file>