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E953-F5E8-48FB-93B3-B70A75E956BE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719D-BA0A-48F6-BA46-6FC578883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09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E953-F5E8-48FB-93B3-B70A75E956BE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719D-BA0A-48F6-BA46-6FC578883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68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E953-F5E8-48FB-93B3-B70A75E956BE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719D-BA0A-48F6-BA46-6FC578883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28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E953-F5E8-48FB-93B3-B70A75E956BE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719D-BA0A-48F6-BA46-6FC578883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06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E953-F5E8-48FB-93B3-B70A75E956BE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719D-BA0A-48F6-BA46-6FC578883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96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E953-F5E8-48FB-93B3-B70A75E956BE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719D-BA0A-48F6-BA46-6FC578883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96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E953-F5E8-48FB-93B3-B70A75E956BE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719D-BA0A-48F6-BA46-6FC578883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15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E953-F5E8-48FB-93B3-B70A75E956BE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719D-BA0A-48F6-BA46-6FC578883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77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E953-F5E8-48FB-93B3-B70A75E956BE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719D-BA0A-48F6-BA46-6FC578883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62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E953-F5E8-48FB-93B3-B70A75E956BE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719D-BA0A-48F6-BA46-6FC578883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02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E953-F5E8-48FB-93B3-B70A75E956BE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719D-BA0A-48F6-BA46-6FC578883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46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8E953-F5E8-48FB-93B3-B70A75E956BE}" type="datetimeFigureOut">
              <a:rPr lang="pt-BR" smtClean="0"/>
              <a:t>14/02/2020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0719D-BA0A-48F6-BA46-6FC578883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2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62507" y="321054"/>
            <a:ext cx="1184855" cy="72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Home</a:t>
            </a:r>
            <a:endParaRPr lang="pt-BR" dirty="0"/>
          </a:p>
        </p:txBody>
      </p:sp>
      <p:cxnSp>
        <p:nvCxnSpPr>
          <p:cNvPr id="4" name="Conector reto 3"/>
          <p:cNvCxnSpPr>
            <a:stCxn id="2" idx="2"/>
          </p:cNvCxnSpPr>
          <p:nvPr/>
        </p:nvCxnSpPr>
        <p:spPr>
          <a:xfrm flipH="1">
            <a:off x="1654934" y="1049629"/>
            <a:ext cx="1" cy="81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1071094" y="2071345"/>
            <a:ext cx="1146220" cy="816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Apresentação</a:t>
            </a:r>
            <a:endParaRPr lang="pt-BR" sz="1200" dirty="0"/>
          </a:p>
        </p:txBody>
      </p:sp>
      <p:cxnSp>
        <p:nvCxnSpPr>
          <p:cNvPr id="12" name="Conector reto 11"/>
          <p:cNvCxnSpPr/>
          <p:nvPr/>
        </p:nvCxnSpPr>
        <p:spPr>
          <a:xfrm flipH="1">
            <a:off x="3436513" y="1648495"/>
            <a:ext cx="2680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endCxn id="10" idx="0"/>
          </p:cNvCxnSpPr>
          <p:nvPr/>
        </p:nvCxnSpPr>
        <p:spPr>
          <a:xfrm>
            <a:off x="1644204" y="1646343"/>
            <a:ext cx="0" cy="42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3436513" y="1648496"/>
            <a:ext cx="0" cy="42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2863403" y="2073497"/>
            <a:ext cx="1146220" cy="816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Loja</a:t>
            </a:r>
            <a:endParaRPr lang="pt-BR" sz="1200" dirty="0"/>
          </a:p>
        </p:txBody>
      </p:sp>
      <p:cxnSp>
        <p:nvCxnSpPr>
          <p:cNvPr id="19" name="Conector reto 18"/>
          <p:cNvCxnSpPr/>
          <p:nvPr/>
        </p:nvCxnSpPr>
        <p:spPr>
          <a:xfrm>
            <a:off x="5391955" y="1648496"/>
            <a:ext cx="0" cy="42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818845" y="2073497"/>
            <a:ext cx="1146220" cy="816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Consultas</a:t>
            </a:r>
            <a:endParaRPr lang="pt-BR" sz="1200" dirty="0"/>
          </a:p>
        </p:txBody>
      </p:sp>
      <p:sp>
        <p:nvSpPr>
          <p:cNvPr id="22" name="Retângulo 21"/>
          <p:cNvSpPr/>
          <p:nvPr/>
        </p:nvSpPr>
        <p:spPr>
          <a:xfrm>
            <a:off x="6969617" y="2073496"/>
            <a:ext cx="1146220" cy="816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Higienização</a:t>
            </a:r>
            <a:endParaRPr lang="pt-BR" sz="1200" dirty="0"/>
          </a:p>
        </p:txBody>
      </p:sp>
      <p:cxnSp>
        <p:nvCxnSpPr>
          <p:cNvPr id="23" name="Conector reto 22"/>
          <p:cNvCxnSpPr/>
          <p:nvPr/>
        </p:nvCxnSpPr>
        <p:spPr>
          <a:xfrm>
            <a:off x="7463307" y="1648495"/>
            <a:ext cx="0" cy="42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6078828" y="1648495"/>
            <a:ext cx="4836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3436513" y="2890387"/>
            <a:ext cx="0" cy="42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5411273" y="2890387"/>
            <a:ext cx="0" cy="42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10914845" y="1663520"/>
            <a:ext cx="0" cy="42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9335037" y="1648495"/>
            <a:ext cx="0" cy="42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10341735" y="2059700"/>
            <a:ext cx="1146220" cy="816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Pacotes</a:t>
            </a:r>
            <a:endParaRPr lang="pt-BR" sz="1200" dirty="0"/>
          </a:p>
        </p:txBody>
      </p:sp>
      <p:sp>
        <p:nvSpPr>
          <p:cNvPr id="34" name="Retângulo 33"/>
          <p:cNvSpPr/>
          <p:nvPr/>
        </p:nvSpPr>
        <p:spPr>
          <a:xfrm>
            <a:off x="8761927" y="2071345"/>
            <a:ext cx="1146220" cy="816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Adoção</a:t>
            </a:r>
            <a:endParaRPr lang="pt-BR" sz="1200" dirty="0"/>
          </a:p>
        </p:txBody>
      </p:sp>
      <p:sp>
        <p:nvSpPr>
          <p:cNvPr id="36" name="Retângulo 35"/>
          <p:cNvSpPr/>
          <p:nvPr/>
        </p:nvSpPr>
        <p:spPr>
          <a:xfrm>
            <a:off x="2863403" y="3315388"/>
            <a:ext cx="1146220" cy="816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Remédios</a:t>
            </a:r>
            <a:endParaRPr lang="pt-BR" sz="1200" dirty="0"/>
          </a:p>
        </p:txBody>
      </p:sp>
      <p:sp>
        <p:nvSpPr>
          <p:cNvPr id="37" name="Retângulo 36"/>
          <p:cNvSpPr/>
          <p:nvPr/>
        </p:nvSpPr>
        <p:spPr>
          <a:xfrm>
            <a:off x="2863403" y="4557279"/>
            <a:ext cx="1146220" cy="816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Rações</a:t>
            </a:r>
            <a:endParaRPr lang="pt-BR" sz="1200" dirty="0"/>
          </a:p>
        </p:txBody>
      </p:sp>
      <p:sp>
        <p:nvSpPr>
          <p:cNvPr id="38" name="Retângulo 37"/>
          <p:cNvSpPr/>
          <p:nvPr/>
        </p:nvSpPr>
        <p:spPr>
          <a:xfrm>
            <a:off x="4838163" y="3315387"/>
            <a:ext cx="1146220" cy="816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Cadastro de</a:t>
            </a:r>
          </a:p>
          <a:p>
            <a:pPr algn="ctr"/>
            <a:r>
              <a:rPr lang="pt-BR" sz="1200" dirty="0" smtClean="0"/>
              <a:t>clientes</a:t>
            </a:r>
            <a:endParaRPr lang="pt-BR" sz="1200" dirty="0"/>
          </a:p>
        </p:txBody>
      </p:sp>
      <p:sp>
        <p:nvSpPr>
          <p:cNvPr id="39" name="Retângulo 38"/>
          <p:cNvSpPr/>
          <p:nvPr/>
        </p:nvSpPr>
        <p:spPr>
          <a:xfrm>
            <a:off x="2863403" y="5824918"/>
            <a:ext cx="1146220" cy="816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Acessórios</a:t>
            </a:r>
            <a:endParaRPr lang="pt-BR" sz="1200" dirty="0"/>
          </a:p>
        </p:txBody>
      </p:sp>
      <p:sp>
        <p:nvSpPr>
          <p:cNvPr id="40" name="Retângulo 39"/>
          <p:cNvSpPr/>
          <p:nvPr/>
        </p:nvSpPr>
        <p:spPr>
          <a:xfrm>
            <a:off x="4868214" y="4557277"/>
            <a:ext cx="1146220" cy="816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Agenda</a:t>
            </a:r>
            <a:endParaRPr lang="pt-BR" sz="1200" dirty="0"/>
          </a:p>
        </p:txBody>
      </p:sp>
      <p:sp>
        <p:nvSpPr>
          <p:cNvPr id="41" name="Retângulo 40"/>
          <p:cNvSpPr/>
          <p:nvPr/>
        </p:nvSpPr>
        <p:spPr>
          <a:xfrm>
            <a:off x="6969617" y="3315386"/>
            <a:ext cx="1146220" cy="816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Banho e Tosa</a:t>
            </a:r>
            <a:endParaRPr lang="pt-BR" sz="1200" dirty="0"/>
          </a:p>
        </p:txBody>
      </p:sp>
      <p:sp>
        <p:nvSpPr>
          <p:cNvPr id="42" name="Retângulo 41"/>
          <p:cNvSpPr/>
          <p:nvPr/>
        </p:nvSpPr>
        <p:spPr>
          <a:xfrm>
            <a:off x="8738316" y="3315386"/>
            <a:ext cx="1146220" cy="816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Cadastro</a:t>
            </a:r>
            <a:endParaRPr lang="pt-BR" sz="1200" dirty="0"/>
          </a:p>
        </p:txBody>
      </p:sp>
      <p:sp>
        <p:nvSpPr>
          <p:cNvPr id="43" name="Retângulo 42"/>
          <p:cNvSpPr/>
          <p:nvPr/>
        </p:nvSpPr>
        <p:spPr>
          <a:xfrm>
            <a:off x="10341735" y="3315386"/>
            <a:ext cx="1146220" cy="816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Básico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10341735" y="4557276"/>
            <a:ext cx="1146220" cy="816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Premium</a:t>
            </a:r>
            <a:endParaRPr lang="pt-BR" sz="1200" dirty="0"/>
          </a:p>
        </p:txBody>
      </p:sp>
      <p:sp>
        <p:nvSpPr>
          <p:cNvPr id="45" name="Retângulo 44"/>
          <p:cNvSpPr/>
          <p:nvPr/>
        </p:nvSpPr>
        <p:spPr>
          <a:xfrm>
            <a:off x="10341735" y="5799166"/>
            <a:ext cx="1146220" cy="816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Profissional</a:t>
            </a:r>
            <a:endParaRPr lang="pt-BR" sz="1200" dirty="0"/>
          </a:p>
        </p:txBody>
      </p:sp>
      <p:cxnSp>
        <p:nvCxnSpPr>
          <p:cNvPr id="46" name="Conector reto 45"/>
          <p:cNvCxnSpPr/>
          <p:nvPr/>
        </p:nvCxnSpPr>
        <p:spPr>
          <a:xfrm>
            <a:off x="3436513" y="4132274"/>
            <a:ext cx="0" cy="42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5411273" y="4132274"/>
            <a:ext cx="0" cy="42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3436513" y="5374167"/>
            <a:ext cx="0" cy="42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7542727" y="2890387"/>
            <a:ext cx="0" cy="42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9335037" y="2888236"/>
            <a:ext cx="0" cy="42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10914845" y="2888236"/>
            <a:ext cx="0" cy="42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>
            <a:off x="10927723" y="4132274"/>
            <a:ext cx="0" cy="42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>
            <a:off x="10927723" y="5374164"/>
            <a:ext cx="0" cy="42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>
            <a:stCxn id="2" idx="3"/>
            <a:endCxn id="54" idx="1"/>
          </p:cNvCxnSpPr>
          <p:nvPr/>
        </p:nvCxnSpPr>
        <p:spPr>
          <a:xfrm>
            <a:off x="2247362" y="685342"/>
            <a:ext cx="4613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/>
          <p:cNvSpPr/>
          <p:nvPr/>
        </p:nvSpPr>
        <p:spPr>
          <a:xfrm>
            <a:off x="6861221" y="321054"/>
            <a:ext cx="1184855" cy="728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Serviços</a:t>
            </a:r>
          </a:p>
        </p:txBody>
      </p:sp>
      <p:cxnSp>
        <p:nvCxnSpPr>
          <p:cNvPr id="9" name="Conector reto 8"/>
          <p:cNvCxnSpPr>
            <a:stCxn id="54" idx="2"/>
          </p:cNvCxnSpPr>
          <p:nvPr/>
        </p:nvCxnSpPr>
        <p:spPr>
          <a:xfrm flipH="1">
            <a:off x="7453648" y="1049629"/>
            <a:ext cx="1" cy="772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60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22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Victor</dc:creator>
  <cp:lastModifiedBy>João Victor</cp:lastModifiedBy>
  <cp:revision>4</cp:revision>
  <dcterms:created xsi:type="dcterms:W3CDTF">2020-02-13T11:49:43Z</dcterms:created>
  <dcterms:modified xsi:type="dcterms:W3CDTF">2020-02-14T10:52:32Z</dcterms:modified>
</cp:coreProperties>
</file>