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8" r:id="rId6"/>
    <p:sldId id="262" r:id="rId7"/>
    <p:sldId id="263" r:id="rId8"/>
    <p:sldId id="268" r:id="rId9"/>
    <p:sldId id="269" r:id="rId10"/>
    <p:sldId id="265" r:id="rId11"/>
    <p:sldId id="274" r:id="rId12"/>
    <p:sldId id="271" r:id="rId13"/>
    <p:sldId id="273"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73EC28-9397-46EE-9306-BAEA4EEE38CB}" v="1" dt="2021-09-03T16:54:27.042"/>
    <p1510:client id="{08EB14BC-CEBE-49A9-9DC4-0A5E29002B5A}" v="311" dt="2021-09-01T16:56:10.854"/>
    <p1510:client id="{1579CD6D-064B-4325-8F7C-4F8630632193}" v="10" dt="2021-08-26T15:21:46.655"/>
    <p1510:client id="{1DCF8857-EC5E-4DFD-A41A-6BD4749F8C6E}" v="495" dt="2021-09-03T16:58:18.789"/>
    <p1510:client id="{25AB6B9E-B4AB-4048-A485-DC4B2C8DD852}" v="577" dt="2021-08-26T14:29:03.252"/>
    <p1510:client id="{30BD7D25-4918-4891-BDBD-C2AE8F890450}" v="32" dt="2021-08-25T19:12:23.666"/>
    <p1510:client id="{34E88B98-9119-4657-BFD4-FDA9F0355EBA}" v="204" dt="2021-08-26T16:17:30.734"/>
    <p1510:client id="{3B73B570-0988-442B-8EFA-F718CCA49A83}" v="903" dt="2021-09-02T20:59:03.161"/>
    <p1510:client id="{4DAB8E63-2442-4E6C-A1A3-E4D371C985B7}" v="18" dt="2021-08-31T00:11:55.103"/>
    <p1510:client id="{56283032-A567-4032-9B1A-7347D0B7328C}" v="418" dt="2021-08-26T13:27:54.162"/>
    <p1510:client id="{5F8117E4-F304-498A-8983-57C229831E7B}" v="9" dt="2021-08-26T16:31:23.548"/>
    <p1510:client id="{63FF9BB6-28B7-44E5-BC1C-54C00893BBF4}" v="45" dt="2021-08-26T16:22:45.593"/>
    <p1510:client id="{6796575C-B823-4207-9A43-8F550E6090E4}" v="79" dt="2021-08-26T13:40:00.860"/>
    <p1510:client id="{6F28EA60-FEE8-4E80-9832-84B573CD440F}" v="313" dt="2021-08-26T15:09:24.488"/>
    <p1510:client id="{71050EF5-B06C-4AAB-994E-5D37BCAA6723}" v="1486" dt="2021-09-02T21:21:31.951"/>
    <p1510:client id="{74DB8A61-C520-4F61-A499-7811BD7E3988}" v="232" dt="2021-08-26T21:55:46.217"/>
    <p1510:client id="{7EB3D24A-C72B-4D78-AC51-97FC39D4D806}" v="94" dt="2021-08-26T13:58:43.386"/>
    <p1510:client id="{94217ED7-B00F-48E2-B75E-F33120BF5040}" v="3283" dt="2021-08-27T00:30:10.514"/>
    <p1510:client id="{9EEBAFB3-5E37-44FD-BE25-AD522AE917C5}" v="5" dt="2021-08-25T17:37:22.242"/>
    <p1510:client id="{A132F90F-47F6-41B0-98E3-E18A9C02DEDD}" v="146" dt="2021-09-03T15:58:48.798"/>
    <p1510:client id="{A26AC86F-CE6A-405E-96F3-8CBFDB5D4BF1}" v="25" dt="2021-08-25T18:09:25.137"/>
    <p1510:client id="{A57AD105-0827-4C30-99EF-935B2743C10F}" v="107" dt="2021-08-26T13:36:08.094"/>
    <p1510:client id="{B729FA34-0F35-4A0E-ADC5-637786A848F9}" v="5" dt="2021-08-26T02:41:57.562"/>
    <p1510:client id="{BB7C465D-2D64-4B0F-A4FF-E3AF1AF20AB7}" v="26" dt="2021-08-31T17:24:34.238"/>
    <p1510:client id="{C33F2BC9-FBB4-4301-A757-335B1AF83393}" v="23" dt="2021-08-26T13:44:03.322"/>
    <p1510:client id="{C903E6CE-16E3-4936-B57E-9F9100C0A4EC}" v="3" dt="2021-08-26T15:12:58.547"/>
    <p1510:client id="{D246B142-24E0-4198-9075-06F433ECE670}" v="38" dt="2021-08-25T19:12:57.819"/>
    <p1510:client id="{E41C7D7C-5A62-4F2F-B2FD-F5A111782D87}" v="434" dt="2021-08-30T17:03:37.780"/>
    <p1510:client id="{F2A27904-1B5E-45F0-8A2E-97B0D43C54EE}" v="1209" dt="2021-08-26T16:52:06.231"/>
    <p1510:client id="{F4C4C73B-2AB0-4B9E-B902-40AC7B2995CF}" v="164" dt="2021-08-25T18:08:36.139"/>
    <p1510:client id="{FB8132E5-92E9-4FA7-8917-7AD43774B719}" v="21" dt="2021-08-25T17:50:14.857"/>
    <p1510:client id="{FE6C31EF-DADE-4DC6-926B-FBCEB28CCF40}" v="113" dt="2021-08-26T14:41:34.0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sangi, Deepak" userId="S::dsatsa000@cable.comcast.com::83ebb466-00c1-49af-bec3-5203455a866e" providerId="AD" clId="Web-{63FF9BB6-28B7-44E5-BC1C-54C00893BBF4}"/>
    <pc:docChg chg="modSld">
      <pc:chgData name="Satsangi, Deepak" userId="S::dsatsa000@cable.comcast.com::83ebb466-00c1-49af-bec3-5203455a866e" providerId="AD" clId="Web-{63FF9BB6-28B7-44E5-BC1C-54C00893BBF4}" dt="2021-08-26T16:22:44.218" v="40" actId="20577"/>
      <pc:docMkLst>
        <pc:docMk/>
      </pc:docMkLst>
      <pc:sldChg chg="addSp delSp modSp">
        <pc:chgData name="Satsangi, Deepak" userId="S::dsatsa000@cable.comcast.com::83ebb466-00c1-49af-bec3-5203455a866e" providerId="AD" clId="Web-{63FF9BB6-28B7-44E5-BC1C-54C00893BBF4}" dt="2021-08-26T16:22:44.218" v="40" actId="20577"/>
        <pc:sldMkLst>
          <pc:docMk/>
          <pc:sldMk cId="123368248" sldId="263"/>
        </pc:sldMkLst>
        <pc:spChg chg="mod">
          <ac:chgData name="Satsangi, Deepak" userId="S::dsatsa000@cable.comcast.com::83ebb466-00c1-49af-bec3-5203455a866e" providerId="AD" clId="Web-{63FF9BB6-28B7-44E5-BC1C-54C00893BBF4}" dt="2021-08-26T16:20:44.449" v="10" actId="1076"/>
          <ac:spMkLst>
            <pc:docMk/>
            <pc:sldMk cId="123368248" sldId="263"/>
            <ac:spMk id="70" creationId="{6DAF4D01-1D87-4050-BB30-CB6329087B66}"/>
          </ac:spMkLst>
        </pc:spChg>
        <pc:spChg chg="mod">
          <ac:chgData name="Satsangi, Deepak" userId="S::dsatsa000@cable.comcast.com::83ebb466-00c1-49af-bec3-5203455a866e" providerId="AD" clId="Web-{63FF9BB6-28B7-44E5-BC1C-54C00893BBF4}" dt="2021-08-26T16:20:49.168" v="11" actId="1076"/>
          <ac:spMkLst>
            <pc:docMk/>
            <pc:sldMk cId="123368248" sldId="263"/>
            <ac:spMk id="71" creationId="{769698A0-8D33-490E-A542-051CDEB74EB0}"/>
          </ac:spMkLst>
        </pc:spChg>
        <pc:spChg chg="mod">
          <ac:chgData name="Satsangi, Deepak" userId="S::dsatsa000@cable.comcast.com::83ebb466-00c1-49af-bec3-5203455a866e" providerId="AD" clId="Web-{63FF9BB6-28B7-44E5-BC1C-54C00893BBF4}" dt="2021-08-26T16:19:50.712" v="4" actId="14100"/>
          <ac:spMkLst>
            <pc:docMk/>
            <pc:sldMk cId="123368248" sldId="263"/>
            <ac:spMk id="89" creationId="{E85382FD-BE91-4D86-9061-E87959A26636}"/>
          </ac:spMkLst>
        </pc:spChg>
        <pc:spChg chg="mod">
          <ac:chgData name="Satsangi, Deepak" userId="S::dsatsa000@cable.comcast.com::83ebb466-00c1-49af-bec3-5203455a866e" providerId="AD" clId="Web-{63FF9BB6-28B7-44E5-BC1C-54C00893BBF4}" dt="2021-08-26T16:22:27.139" v="36" actId="20577"/>
          <ac:spMkLst>
            <pc:docMk/>
            <pc:sldMk cId="123368248" sldId="263"/>
            <ac:spMk id="104" creationId="{04E8274A-1AC6-490D-B202-7CA1336B1467}"/>
          </ac:spMkLst>
        </pc:spChg>
        <pc:spChg chg="mod">
          <ac:chgData name="Satsangi, Deepak" userId="S::dsatsa000@cable.comcast.com::83ebb466-00c1-49af-bec3-5203455a866e" providerId="AD" clId="Web-{63FF9BB6-28B7-44E5-BC1C-54C00893BBF4}" dt="2021-08-26T16:22:44.218" v="40" actId="20577"/>
          <ac:spMkLst>
            <pc:docMk/>
            <pc:sldMk cId="123368248" sldId="263"/>
            <ac:spMk id="105" creationId="{D9D8978B-E7E3-4630-B3DA-F8100839CB7A}"/>
          </ac:spMkLst>
        </pc:spChg>
        <pc:spChg chg="mod">
          <ac:chgData name="Satsangi, Deepak" userId="S::dsatsa000@cable.comcast.com::83ebb466-00c1-49af-bec3-5203455a866e" providerId="AD" clId="Web-{63FF9BB6-28B7-44E5-BC1C-54C00893BBF4}" dt="2021-08-26T16:21:55.826" v="28" actId="1076"/>
          <ac:spMkLst>
            <pc:docMk/>
            <pc:sldMk cId="123368248" sldId="263"/>
            <ac:spMk id="172" creationId="{03CA4D9D-0961-46B6-8913-16B4B1CC6D88}"/>
          </ac:spMkLst>
        </pc:spChg>
        <pc:grpChg chg="del mod">
          <ac:chgData name="Satsangi, Deepak" userId="S::dsatsa000@cable.comcast.com::83ebb466-00c1-49af-bec3-5203455a866e" providerId="AD" clId="Web-{63FF9BB6-28B7-44E5-BC1C-54C00893BBF4}" dt="2021-08-26T16:20:24.229" v="7"/>
          <ac:grpSpMkLst>
            <pc:docMk/>
            <pc:sldMk cId="123368248" sldId="263"/>
            <ac:grpSpMk id="68" creationId="{CB8EBD90-5E3D-45D8-855D-255E635086A6}"/>
          </ac:grpSpMkLst>
        </pc:grpChg>
        <pc:grpChg chg="del mod">
          <ac:chgData name="Satsangi, Deepak" userId="S::dsatsa000@cable.comcast.com::83ebb466-00c1-49af-bec3-5203455a866e" providerId="AD" clId="Web-{63FF9BB6-28B7-44E5-BC1C-54C00893BBF4}" dt="2021-08-26T16:20:51.589" v="12"/>
          <ac:grpSpMkLst>
            <pc:docMk/>
            <pc:sldMk cId="123368248" sldId="263"/>
            <ac:grpSpMk id="72" creationId="{683DA016-1382-44F2-B341-8C5CF1BA74EA}"/>
          </ac:grpSpMkLst>
        </pc:grpChg>
        <pc:grpChg chg="del mod">
          <ac:chgData name="Satsangi, Deepak" userId="S::dsatsa000@cable.comcast.com::83ebb466-00c1-49af-bec3-5203455a866e" providerId="AD" clId="Web-{63FF9BB6-28B7-44E5-BC1C-54C00893BBF4}" dt="2021-08-26T16:20:53.871" v="13"/>
          <ac:grpSpMkLst>
            <pc:docMk/>
            <pc:sldMk cId="123368248" sldId="263"/>
            <ac:grpSpMk id="107" creationId="{2B48949A-02B3-49EF-A18B-C6F72FCBB2A9}"/>
          </ac:grpSpMkLst>
        </pc:grpChg>
        <pc:grpChg chg="del mod">
          <ac:chgData name="Satsangi, Deepak" userId="S::dsatsa000@cable.comcast.com::83ebb466-00c1-49af-bec3-5203455a866e" providerId="AD" clId="Web-{63FF9BB6-28B7-44E5-BC1C-54C00893BBF4}" dt="2021-08-26T16:20:55.324" v="14"/>
          <ac:grpSpMkLst>
            <pc:docMk/>
            <pc:sldMk cId="123368248" sldId="263"/>
            <ac:grpSpMk id="116" creationId="{3A1D965C-F03D-4D66-8634-D640FBA82553}"/>
          </ac:grpSpMkLst>
        </pc:grpChg>
        <pc:grpChg chg="del mod">
          <ac:chgData name="Satsangi, Deepak" userId="S::dsatsa000@cable.comcast.com::83ebb466-00c1-49af-bec3-5203455a866e" providerId="AD" clId="Web-{63FF9BB6-28B7-44E5-BC1C-54C00893BBF4}" dt="2021-08-26T16:20:56.621" v="15"/>
          <ac:grpSpMkLst>
            <pc:docMk/>
            <pc:sldMk cId="123368248" sldId="263"/>
            <ac:grpSpMk id="122" creationId="{E15FAEA1-451F-490D-A05E-3757C05FF04D}"/>
          </ac:grpSpMkLst>
        </pc:grpChg>
        <pc:grpChg chg="del">
          <ac:chgData name="Satsangi, Deepak" userId="S::dsatsa000@cable.comcast.com::83ebb466-00c1-49af-bec3-5203455a866e" providerId="AD" clId="Web-{63FF9BB6-28B7-44E5-BC1C-54C00893BBF4}" dt="2021-08-26T16:20:58.965" v="16"/>
          <ac:grpSpMkLst>
            <pc:docMk/>
            <pc:sldMk cId="123368248" sldId="263"/>
            <ac:grpSpMk id="128" creationId="{1E68F02C-2373-40F9-A46E-DA2B5FCED771}"/>
          </ac:grpSpMkLst>
        </pc:grpChg>
        <pc:grpChg chg="del">
          <ac:chgData name="Satsangi, Deepak" userId="S::dsatsa000@cable.comcast.com::83ebb466-00c1-49af-bec3-5203455a866e" providerId="AD" clId="Web-{63FF9BB6-28B7-44E5-BC1C-54C00893BBF4}" dt="2021-08-26T16:21:01.683" v="17"/>
          <ac:grpSpMkLst>
            <pc:docMk/>
            <pc:sldMk cId="123368248" sldId="263"/>
            <ac:grpSpMk id="134" creationId="{BECC6DC5-AC80-41CF-AFCC-3CA3460EE929}"/>
          </ac:grpSpMkLst>
        </pc:grpChg>
        <pc:grpChg chg="del">
          <ac:chgData name="Satsangi, Deepak" userId="S::dsatsa000@cable.comcast.com::83ebb466-00c1-49af-bec3-5203455a866e" providerId="AD" clId="Web-{63FF9BB6-28B7-44E5-BC1C-54C00893BBF4}" dt="2021-08-26T16:21:03.512" v="18"/>
          <ac:grpSpMkLst>
            <pc:docMk/>
            <pc:sldMk cId="123368248" sldId="263"/>
            <ac:grpSpMk id="140" creationId="{57CDCA64-0543-4320-8493-A3C2DC99E8C8}"/>
          </ac:grpSpMkLst>
        </pc:grpChg>
        <pc:grpChg chg="del">
          <ac:chgData name="Satsangi, Deepak" userId="S::dsatsa000@cable.comcast.com::83ebb466-00c1-49af-bec3-5203455a866e" providerId="AD" clId="Web-{63FF9BB6-28B7-44E5-BC1C-54C00893BBF4}" dt="2021-08-26T16:21:04.871" v="19"/>
          <ac:grpSpMkLst>
            <pc:docMk/>
            <pc:sldMk cId="123368248" sldId="263"/>
            <ac:grpSpMk id="146" creationId="{A22BAD2D-0701-430B-978A-9E3DB923DCB1}"/>
          </ac:grpSpMkLst>
        </pc:grpChg>
        <pc:grpChg chg="add mod">
          <ac:chgData name="Satsangi, Deepak" userId="S::dsatsa000@cable.comcast.com::83ebb466-00c1-49af-bec3-5203455a866e" providerId="AD" clId="Web-{63FF9BB6-28B7-44E5-BC1C-54C00893BBF4}" dt="2021-08-26T16:20:41.058" v="9" actId="1076"/>
          <ac:grpSpMkLst>
            <pc:docMk/>
            <pc:sldMk cId="123368248" sldId="263"/>
            <ac:grpSpMk id="152" creationId="{263DEA67-B0B0-40BF-B5FA-ADCDDC140BAD}"/>
          </ac:grpSpMkLst>
        </pc:grpChg>
        <pc:grpChg chg="add mod">
          <ac:chgData name="Satsangi, Deepak" userId="S::dsatsa000@cable.comcast.com::83ebb466-00c1-49af-bec3-5203455a866e" providerId="AD" clId="Web-{63FF9BB6-28B7-44E5-BC1C-54C00893BBF4}" dt="2021-08-26T16:21:15.871" v="21" actId="1076"/>
          <ac:grpSpMkLst>
            <pc:docMk/>
            <pc:sldMk cId="123368248" sldId="263"/>
            <ac:grpSpMk id="164" creationId="{D4CD5763-97A0-488D-B3EC-84AAA8BC7B53}"/>
          </ac:grpSpMkLst>
        </pc:grpChg>
        <pc:grpChg chg="add mod">
          <ac:chgData name="Satsangi, Deepak" userId="S::dsatsa000@cable.comcast.com::83ebb466-00c1-49af-bec3-5203455a866e" providerId="AD" clId="Web-{63FF9BB6-28B7-44E5-BC1C-54C00893BBF4}" dt="2021-08-26T16:21:30.247" v="23" actId="1076"/>
          <ac:grpSpMkLst>
            <pc:docMk/>
            <pc:sldMk cId="123368248" sldId="263"/>
            <ac:grpSpMk id="181" creationId="{C1A12BDC-4344-4211-B18E-6E005C8F8A14}"/>
          </ac:grpSpMkLst>
        </pc:grpChg>
        <pc:grpChg chg="add mod">
          <ac:chgData name="Satsangi, Deepak" userId="S::dsatsa000@cable.comcast.com::83ebb466-00c1-49af-bec3-5203455a866e" providerId="AD" clId="Web-{63FF9BB6-28B7-44E5-BC1C-54C00893BBF4}" dt="2021-08-26T16:21:38.591" v="25" actId="1076"/>
          <ac:grpSpMkLst>
            <pc:docMk/>
            <pc:sldMk cId="123368248" sldId="263"/>
            <ac:grpSpMk id="187" creationId="{B6BEFCFB-7221-4A0A-96C4-7C8275264D2D}"/>
          </ac:grpSpMkLst>
        </pc:grpChg>
        <pc:grpChg chg="add mod">
          <ac:chgData name="Satsangi, Deepak" userId="S::dsatsa000@cable.comcast.com::83ebb466-00c1-49af-bec3-5203455a866e" providerId="AD" clId="Web-{63FF9BB6-28B7-44E5-BC1C-54C00893BBF4}" dt="2021-08-26T16:21:45.044" v="27" actId="1076"/>
          <ac:grpSpMkLst>
            <pc:docMk/>
            <pc:sldMk cId="123368248" sldId="263"/>
            <ac:grpSpMk id="193" creationId="{F490C64F-CBDD-42B6-A04E-71F7D3FC5224}"/>
          </ac:grpSpMkLst>
        </pc:grpChg>
        <pc:grpChg chg="add mod">
          <ac:chgData name="Satsangi, Deepak" userId="S::dsatsa000@cable.comcast.com::83ebb466-00c1-49af-bec3-5203455a866e" providerId="AD" clId="Web-{63FF9BB6-28B7-44E5-BC1C-54C00893BBF4}" dt="2021-08-26T16:22:08.733" v="30" actId="1076"/>
          <ac:grpSpMkLst>
            <pc:docMk/>
            <pc:sldMk cId="123368248" sldId="263"/>
            <ac:grpSpMk id="199" creationId="{3B84BC8D-0CA9-40C8-A3A4-E17E9C5844F3}"/>
          </ac:grpSpMkLst>
        </pc:grpChg>
        <pc:grpChg chg="add mod">
          <ac:chgData name="Satsangi, Deepak" userId="S::dsatsa000@cable.comcast.com::83ebb466-00c1-49af-bec3-5203455a866e" providerId="AD" clId="Web-{63FF9BB6-28B7-44E5-BC1C-54C00893BBF4}" dt="2021-08-26T16:22:16.467" v="32" actId="1076"/>
          <ac:grpSpMkLst>
            <pc:docMk/>
            <pc:sldMk cId="123368248" sldId="263"/>
            <ac:grpSpMk id="205" creationId="{0E1E80F0-1C89-4697-9083-96828521A40A}"/>
          </ac:grpSpMkLst>
        </pc:grpChg>
        <pc:grpChg chg="add mod">
          <ac:chgData name="Satsangi, Deepak" userId="S::dsatsa000@cable.comcast.com::83ebb466-00c1-49af-bec3-5203455a866e" providerId="AD" clId="Web-{63FF9BB6-28B7-44E5-BC1C-54C00893BBF4}" dt="2021-08-26T16:22:24.686" v="34" actId="1076"/>
          <ac:grpSpMkLst>
            <pc:docMk/>
            <pc:sldMk cId="123368248" sldId="263"/>
            <ac:grpSpMk id="211" creationId="{F51FE3BC-C264-477E-9C44-0AE41BF471AC}"/>
          </ac:grpSpMkLst>
        </pc:grpChg>
        <pc:grpChg chg="add mod">
          <ac:chgData name="Satsangi, Deepak" userId="S::dsatsa000@cable.comcast.com::83ebb466-00c1-49af-bec3-5203455a866e" providerId="AD" clId="Web-{63FF9BB6-28B7-44E5-BC1C-54C00893BBF4}" dt="2021-08-26T16:22:38.359" v="38" actId="1076"/>
          <ac:grpSpMkLst>
            <pc:docMk/>
            <pc:sldMk cId="123368248" sldId="263"/>
            <ac:grpSpMk id="217" creationId="{589FA172-B101-4626-9F23-37CF7B08CDB7}"/>
          </ac:grpSpMkLst>
        </pc:grpChg>
        <pc:cxnChg chg="mod">
          <ac:chgData name="Satsangi, Deepak" userId="S::dsatsa000@cable.comcast.com::83ebb466-00c1-49af-bec3-5203455a866e" providerId="AD" clId="Web-{63FF9BB6-28B7-44E5-BC1C-54C00893BBF4}" dt="2021-08-26T16:20:28.682" v="8"/>
          <ac:cxnSpMkLst>
            <pc:docMk/>
            <pc:sldMk cId="123368248" sldId="263"/>
            <ac:cxnSpMk id="154" creationId="{265CE56A-5F72-4960-A652-6A992E8B5BE0}"/>
          </ac:cxnSpMkLst>
        </pc:cxnChg>
        <pc:cxnChg chg="mod">
          <ac:chgData name="Satsangi, Deepak" userId="S::dsatsa000@cable.comcast.com::83ebb466-00c1-49af-bec3-5203455a866e" providerId="AD" clId="Web-{63FF9BB6-28B7-44E5-BC1C-54C00893BBF4}" dt="2021-08-26T16:20:28.682" v="8"/>
          <ac:cxnSpMkLst>
            <pc:docMk/>
            <pc:sldMk cId="123368248" sldId="263"/>
            <ac:cxnSpMk id="155" creationId="{0CDD4BC4-9F38-45E9-9CA0-F57F9C4193AE}"/>
          </ac:cxnSpMkLst>
        </pc:cxnChg>
        <pc:cxnChg chg="mod">
          <ac:chgData name="Satsangi, Deepak" userId="S::dsatsa000@cable.comcast.com::83ebb466-00c1-49af-bec3-5203455a866e" providerId="AD" clId="Web-{63FF9BB6-28B7-44E5-BC1C-54C00893BBF4}" dt="2021-08-26T16:20:28.682" v="8"/>
          <ac:cxnSpMkLst>
            <pc:docMk/>
            <pc:sldMk cId="123368248" sldId="263"/>
            <ac:cxnSpMk id="156" creationId="{BA823871-6317-4FE9-85D5-AA8A5F6CC303}"/>
          </ac:cxnSpMkLst>
        </pc:cxnChg>
        <pc:cxnChg chg="mod">
          <ac:chgData name="Satsangi, Deepak" userId="S::dsatsa000@cable.comcast.com::83ebb466-00c1-49af-bec3-5203455a866e" providerId="AD" clId="Web-{63FF9BB6-28B7-44E5-BC1C-54C00893BBF4}" dt="2021-08-26T16:20:28.682" v="8"/>
          <ac:cxnSpMkLst>
            <pc:docMk/>
            <pc:sldMk cId="123368248" sldId="263"/>
            <ac:cxnSpMk id="157" creationId="{AE56F9F1-AD8F-46E6-91B8-00C24FB97B06}"/>
          </ac:cxnSpMkLst>
        </pc:cxnChg>
        <pc:cxnChg chg="mod">
          <ac:chgData name="Satsangi, Deepak" userId="S::dsatsa000@cable.comcast.com::83ebb466-00c1-49af-bec3-5203455a866e" providerId="AD" clId="Web-{63FF9BB6-28B7-44E5-BC1C-54C00893BBF4}" dt="2021-08-26T16:21:08.574" v="20"/>
          <ac:cxnSpMkLst>
            <pc:docMk/>
            <pc:sldMk cId="123368248" sldId="263"/>
            <ac:cxnSpMk id="169" creationId="{BED70BF2-BF4D-4C5C-A70D-667D4CAE146E}"/>
          </ac:cxnSpMkLst>
        </pc:cxnChg>
        <pc:cxnChg chg="mod">
          <ac:chgData name="Satsangi, Deepak" userId="S::dsatsa000@cable.comcast.com::83ebb466-00c1-49af-bec3-5203455a866e" providerId="AD" clId="Web-{63FF9BB6-28B7-44E5-BC1C-54C00893BBF4}" dt="2021-08-26T16:21:08.574" v="20"/>
          <ac:cxnSpMkLst>
            <pc:docMk/>
            <pc:sldMk cId="123368248" sldId="263"/>
            <ac:cxnSpMk id="178" creationId="{E0CDA60E-9957-48EA-A554-3548560EFFE9}"/>
          </ac:cxnSpMkLst>
        </pc:cxnChg>
        <pc:cxnChg chg="mod">
          <ac:chgData name="Satsangi, Deepak" userId="S::dsatsa000@cable.comcast.com::83ebb466-00c1-49af-bec3-5203455a866e" providerId="AD" clId="Web-{63FF9BB6-28B7-44E5-BC1C-54C00893BBF4}" dt="2021-08-26T16:21:08.574" v="20"/>
          <ac:cxnSpMkLst>
            <pc:docMk/>
            <pc:sldMk cId="123368248" sldId="263"/>
            <ac:cxnSpMk id="179" creationId="{B9E98093-687D-449B-9245-5338C456BE83}"/>
          </ac:cxnSpMkLst>
        </pc:cxnChg>
        <pc:cxnChg chg="mod">
          <ac:chgData name="Satsangi, Deepak" userId="S::dsatsa000@cable.comcast.com::83ebb466-00c1-49af-bec3-5203455a866e" providerId="AD" clId="Web-{63FF9BB6-28B7-44E5-BC1C-54C00893BBF4}" dt="2021-08-26T16:21:08.574" v="20"/>
          <ac:cxnSpMkLst>
            <pc:docMk/>
            <pc:sldMk cId="123368248" sldId="263"/>
            <ac:cxnSpMk id="180" creationId="{512A1405-2E07-4358-B246-099A2BBB0F8D}"/>
          </ac:cxnSpMkLst>
        </pc:cxnChg>
        <pc:cxnChg chg="mod">
          <ac:chgData name="Satsangi, Deepak" userId="S::dsatsa000@cable.comcast.com::83ebb466-00c1-49af-bec3-5203455a866e" providerId="AD" clId="Web-{63FF9BB6-28B7-44E5-BC1C-54C00893BBF4}" dt="2021-08-26T16:21:24.309" v="22"/>
          <ac:cxnSpMkLst>
            <pc:docMk/>
            <pc:sldMk cId="123368248" sldId="263"/>
            <ac:cxnSpMk id="183" creationId="{5ACC216B-CED0-4E74-89F2-A3D9CB192667}"/>
          </ac:cxnSpMkLst>
        </pc:cxnChg>
        <pc:cxnChg chg="mod">
          <ac:chgData name="Satsangi, Deepak" userId="S::dsatsa000@cable.comcast.com::83ebb466-00c1-49af-bec3-5203455a866e" providerId="AD" clId="Web-{63FF9BB6-28B7-44E5-BC1C-54C00893BBF4}" dt="2021-08-26T16:21:24.309" v="22"/>
          <ac:cxnSpMkLst>
            <pc:docMk/>
            <pc:sldMk cId="123368248" sldId="263"/>
            <ac:cxnSpMk id="184" creationId="{A93B1341-3128-4F0C-AA9A-20219C096E4B}"/>
          </ac:cxnSpMkLst>
        </pc:cxnChg>
        <pc:cxnChg chg="mod">
          <ac:chgData name="Satsangi, Deepak" userId="S::dsatsa000@cable.comcast.com::83ebb466-00c1-49af-bec3-5203455a866e" providerId="AD" clId="Web-{63FF9BB6-28B7-44E5-BC1C-54C00893BBF4}" dt="2021-08-26T16:21:24.309" v="22"/>
          <ac:cxnSpMkLst>
            <pc:docMk/>
            <pc:sldMk cId="123368248" sldId="263"/>
            <ac:cxnSpMk id="185" creationId="{228940C0-7E70-4CDD-94ED-B8DDF9212B9F}"/>
          </ac:cxnSpMkLst>
        </pc:cxnChg>
        <pc:cxnChg chg="mod">
          <ac:chgData name="Satsangi, Deepak" userId="S::dsatsa000@cable.comcast.com::83ebb466-00c1-49af-bec3-5203455a866e" providerId="AD" clId="Web-{63FF9BB6-28B7-44E5-BC1C-54C00893BBF4}" dt="2021-08-26T16:21:24.309" v="22"/>
          <ac:cxnSpMkLst>
            <pc:docMk/>
            <pc:sldMk cId="123368248" sldId="263"/>
            <ac:cxnSpMk id="186" creationId="{2344A5E9-A0CB-4CB5-9DCD-014EABDF58B3}"/>
          </ac:cxnSpMkLst>
        </pc:cxnChg>
        <pc:cxnChg chg="mod">
          <ac:chgData name="Satsangi, Deepak" userId="S::dsatsa000@cable.comcast.com::83ebb466-00c1-49af-bec3-5203455a866e" providerId="AD" clId="Web-{63FF9BB6-28B7-44E5-BC1C-54C00893BBF4}" dt="2021-08-26T16:21:31.638" v="24"/>
          <ac:cxnSpMkLst>
            <pc:docMk/>
            <pc:sldMk cId="123368248" sldId="263"/>
            <ac:cxnSpMk id="189" creationId="{8BCD44BF-6D6B-403D-A490-5103FF698634}"/>
          </ac:cxnSpMkLst>
        </pc:cxnChg>
        <pc:cxnChg chg="mod">
          <ac:chgData name="Satsangi, Deepak" userId="S::dsatsa000@cable.comcast.com::83ebb466-00c1-49af-bec3-5203455a866e" providerId="AD" clId="Web-{63FF9BB6-28B7-44E5-BC1C-54C00893BBF4}" dt="2021-08-26T16:21:31.638" v="24"/>
          <ac:cxnSpMkLst>
            <pc:docMk/>
            <pc:sldMk cId="123368248" sldId="263"/>
            <ac:cxnSpMk id="190" creationId="{F64E115E-1009-48EE-A133-730BBC93B393}"/>
          </ac:cxnSpMkLst>
        </pc:cxnChg>
        <pc:cxnChg chg="mod">
          <ac:chgData name="Satsangi, Deepak" userId="S::dsatsa000@cable.comcast.com::83ebb466-00c1-49af-bec3-5203455a866e" providerId="AD" clId="Web-{63FF9BB6-28B7-44E5-BC1C-54C00893BBF4}" dt="2021-08-26T16:21:31.638" v="24"/>
          <ac:cxnSpMkLst>
            <pc:docMk/>
            <pc:sldMk cId="123368248" sldId="263"/>
            <ac:cxnSpMk id="191" creationId="{47627C81-60EF-40EE-8759-6F5EA8F453B7}"/>
          </ac:cxnSpMkLst>
        </pc:cxnChg>
        <pc:cxnChg chg="mod">
          <ac:chgData name="Satsangi, Deepak" userId="S::dsatsa000@cable.comcast.com::83ebb466-00c1-49af-bec3-5203455a866e" providerId="AD" clId="Web-{63FF9BB6-28B7-44E5-BC1C-54C00893BBF4}" dt="2021-08-26T16:21:31.638" v="24"/>
          <ac:cxnSpMkLst>
            <pc:docMk/>
            <pc:sldMk cId="123368248" sldId="263"/>
            <ac:cxnSpMk id="192" creationId="{9404F4C9-DF33-4061-AD83-394EC3553F2D}"/>
          </ac:cxnSpMkLst>
        </pc:cxnChg>
        <pc:cxnChg chg="mod">
          <ac:chgData name="Satsangi, Deepak" userId="S::dsatsa000@cable.comcast.com::83ebb466-00c1-49af-bec3-5203455a866e" providerId="AD" clId="Web-{63FF9BB6-28B7-44E5-BC1C-54C00893BBF4}" dt="2021-08-26T16:21:40.200" v="26"/>
          <ac:cxnSpMkLst>
            <pc:docMk/>
            <pc:sldMk cId="123368248" sldId="263"/>
            <ac:cxnSpMk id="195" creationId="{D111B194-E9FD-410B-A6BF-9D6F9133EA3B}"/>
          </ac:cxnSpMkLst>
        </pc:cxnChg>
        <pc:cxnChg chg="mod">
          <ac:chgData name="Satsangi, Deepak" userId="S::dsatsa000@cable.comcast.com::83ebb466-00c1-49af-bec3-5203455a866e" providerId="AD" clId="Web-{63FF9BB6-28B7-44E5-BC1C-54C00893BBF4}" dt="2021-08-26T16:21:40.200" v="26"/>
          <ac:cxnSpMkLst>
            <pc:docMk/>
            <pc:sldMk cId="123368248" sldId="263"/>
            <ac:cxnSpMk id="196" creationId="{C572B2CB-A015-4A01-9698-A767C06E216E}"/>
          </ac:cxnSpMkLst>
        </pc:cxnChg>
        <pc:cxnChg chg="mod">
          <ac:chgData name="Satsangi, Deepak" userId="S::dsatsa000@cable.comcast.com::83ebb466-00c1-49af-bec3-5203455a866e" providerId="AD" clId="Web-{63FF9BB6-28B7-44E5-BC1C-54C00893BBF4}" dt="2021-08-26T16:21:40.200" v="26"/>
          <ac:cxnSpMkLst>
            <pc:docMk/>
            <pc:sldMk cId="123368248" sldId="263"/>
            <ac:cxnSpMk id="197" creationId="{8DE7F5AE-AC1F-4DA4-980E-4297DF7C2EB0}"/>
          </ac:cxnSpMkLst>
        </pc:cxnChg>
        <pc:cxnChg chg="mod">
          <ac:chgData name="Satsangi, Deepak" userId="S::dsatsa000@cable.comcast.com::83ebb466-00c1-49af-bec3-5203455a866e" providerId="AD" clId="Web-{63FF9BB6-28B7-44E5-BC1C-54C00893BBF4}" dt="2021-08-26T16:21:40.200" v="26"/>
          <ac:cxnSpMkLst>
            <pc:docMk/>
            <pc:sldMk cId="123368248" sldId="263"/>
            <ac:cxnSpMk id="198" creationId="{609B5E71-9161-4E5F-81FF-54861026E94C}"/>
          </ac:cxnSpMkLst>
        </pc:cxnChg>
        <pc:cxnChg chg="mod">
          <ac:chgData name="Satsangi, Deepak" userId="S::dsatsa000@cable.comcast.com::83ebb466-00c1-49af-bec3-5203455a866e" providerId="AD" clId="Web-{63FF9BB6-28B7-44E5-BC1C-54C00893BBF4}" dt="2021-08-26T16:21:59.420" v="29"/>
          <ac:cxnSpMkLst>
            <pc:docMk/>
            <pc:sldMk cId="123368248" sldId="263"/>
            <ac:cxnSpMk id="201" creationId="{66B95B05-F602-4419-ADA9-4C31E84CCEFB}"/>
          </ac:cxnSpMkLst>
        </pc:cxnChg>
        <pc:cxnChg chg="mod">
          <ac:chgData name="Satsangi, Deepak" userId="S::dsatsa000@cable.comcast.com::83ebb466-00c1-49af-bec3-5203455a866e" providerId="AD" clId="Web-{63FF9BB6-28B7-44E5-BC1C-54C00893BBF4}" dt="2021-08-26T16:21:59.420" v="29"/>
          <ac:cxnSpMkLst>
            <pc:docMk/>
            <pc:sldMk cId="123368248" sldId="263"/>
            <ac:cxnSpMk id="202" creationId="{E4B0CE3F-602C-4AE8-9E0E-B7C7101EA513}"/>
          </ac:cxnSpMkLst>
        </pc:cxnChg>
        <pc:cxnChg chg="mod">
          <ac:chgData name="Satsangi, Deepak" userId="S::dsatsa000@cable.comcast.com::83ebb466-00c1-49af-bec3-5203455a866e" providerId="AD" clId="Web-{63FF9BB6-28B7-44E5-BC1C-54C00893BBF4}" dt="2021-08-26T16:21:59.420" v="29"/>
          <ac:cxnSpMkLst>
            <pc:docMk/>
            <pc:sldMk cId="123368248" sldId="263"/>
            <ac:cxnSpMk id="203" creationId="{3A3A0556-9E61-4F9A-B50E-3D1B82ECBC11}"/>
          </ac:cxnSpMkLst>
        </pc:cxnChg>
        <pc:cxnChg chg="mod">
          <ac:chgData name="Satsangi, Deepak" userId="S::dsatsa000@cable.comcast.com::83ebb466-00c1-49af-bec3-5203455a866e" providerId="AD" clId="Web-{63FF9BB6-28B7-44E5-BC1C-54C00893BBF4}" dt="2021-08-26T16:21:59.420" v="29"/>
          <ac:cxnSpMkLst>
            <pc:docMk/>
            <pc:sldMk cId="123368248" sldId="263"/>
            <ac:cxnSpMk id="204" creationId="{DD11DA9D-CEB1-464C-82F2-C969238D51B6}"/>
          </ac:cxnSpMkLst>
        </pc:cxnChg>
        <pc:cxnChg chg="mod">
          <ac:chgData name="Satsangi, Deepak" userId="S::dsatsa000@cable.comcast.com::83ebb466-00c1-49af-bec3-5203455a866e" providerId="AD" clId="Web-{63FF9BB6-28B7-44E5-BC1C-54C00893BBF4}" dt="2021-08-26T16:22:10.514" v="31"/>
          <ac:cxnSpMkLst>
            <pc:docMk/>
            <pc:sldMk cId="123368248" sldId="263"/>
            <ac:cxnSpMk id="207" creationId="{6E64C644-70FE-44EF-B9D9-318F54F6DF8B}"/>
          </ac:cxnSpMkLst>
        </pc:cxnChg>
        <pc:cxnChg chg="mod">
          <ac:chgData name="Satsangi, Deepak" userId="S::dsatsa000@cable.comcast.com::83ebb466-00c1-49af-bec3-5203455a866e" providerId="AD" clId="Web-{63FF9BB6-28B7-44E5-BC1C-54C00893BBF4}" dt="2021-08-26T16:22:10.514" v="31"/>
          <ac:cxnSpMkLst>
            <pc:docMk/>
            <pc:sldMk cId="123368248" sldId="263"/>
            <ac:cxnSpMk id="208" creationId="{322BBAC3-D0C9-4350-8C43-512AFBA7D238}"/>
          </ac:cxnSpMkLst>
        </pc:cxnChg>
        <pc:cxnChg chg="mod">
          <ac:chgData name="Satsangi, Deepak" userId="S::dsatsa000@cable.comcast.com::83ebb466-00c1-49af-bec3-5203455a866e" providerId="AD" clId="Web-{63FF9BB6-28B7-44E5-BC1C-54C00893BBF4}" dt="2021-08-26T16:22:10.514" v="31"/>
          <ac:cxnSpMkLst>
            <pc:docMk/>
            <pc:sldMk cId="123368248" sldId="263"/>
            <ac:cxnSpMk id="209" creationId="{9C97DBAA-6521-4DA9-8367-F5606FE7F0D8}"/>
          </ac:cxnSpMkLst>
        </pc:cxnChg>
        <pc:cxnChg chg="mod">
          <ac:chgData name="Satsangi, Deepak" userId="S::dsatsa000@cable.comcast.com::83ebb466-00c1-49af-bec3-5203455a866e" providerId="AD" clId="Web-{63FF9BB6-28B7-44E5-BC1C-54C00893BBF4}" dt="2021-08-26T16:22:10.514" v="31"/>
          <ac:cxnSpMkLst>
            <pc:docMk/>
            <pc:sldMk cId="123368248" sldId="263"/>
            <ac:cxnSpMk id="210" creationId="{BA022DD6-7494-45F1-9A7F-34B705C1EC11}"/>
          </ac:cxnSpMkLst>
        </pc:cxnChg>
        <pc:cxnChg chg="mod">
          <ac:chgData name="Satsangi, Deepak" userId="S::dsatsa000@cable.comcast.com::83ebb466-00c1-49af-bec3-5203455a866e" providerId="AD" clId="Web-{63FF9BB6-28B7-44E5-BC1C-54C00893BBF4}" dt="2021-08-26T16:22:17.733" v="33"/>
          <ac:cxnSpMkLst>
            <pc:docMk/>
            <pc:sldMk cId="123368248" sldId="263"/>
            <ac:cxnSpMk id="213" creationId="{9EBA1349-AA6A-4221-8ACB-A494D01AA634}"/>
          </ac:cxnSpMkLst>
        </pc:cxnChg>
        <pc:cxnChg chg="mod">
          <ac:chgData name="Satsangi, Deepak" userId="S::dsatsa000@cable.comcast.com::83ebb466-00c1-49af-bec3-5203455a866e" providerId="AD" clId="Web-{63FF9BB6-28B7-44E5-BC1C-54C00893BBF4}" dt="2021-08-26T16:22:17.733" v="33"/>
          <ac:cxnSpMkLst>
            <pc:docMk/>
            <pc:sldMk cId="123368248" sldId="263"/>
            <ac:cxnSpMk id="214" creationId="{C87A6F95-F478-41B8-9E23-AF227B9E7611}"/>
          </ac:cxnSpMkLst>
        </pc:cxnChg>
        <pc:cxnChg chg="mod">
          <ac:chgData name="Satsangi, Deepak" userId="S::dsatsa000@cable.comcast.com::83ebb466-00c1-49af-bec3-5203455a866e" providerId="AD" clId="Web-{63FF9BB6-28B7-44E5-BC1C-54C00893BBF4}" dt="2021-08-26T16:22:17.733" v="33"/>
          <ac:cxnSpMkLst>
            <pc:docMk/>
            <pc:sldMk cId="123368248" sldId="263"/>
            <ac:cxnSpMk id="215" creationId="{8579B978-3FDD-4E1B-B536-FCF5E5C9CFC9}"/>
          </ac:cxnSpMkLst>
        </pc:cxnChg>
        <pc:cxnChg chg="mod">
          <ac:chgData name="Satsangi, Deepak" userId="S::dsatsa000@cable.comcast.com::83ebb466-00c1-49af-bec3-5203455a866e" providerId="AD" clId="Web-{63FF9BB6-28B7-44E5-BC1C-54C00893BBF4}" dt="2021-08-26T16:22:17.733" v="33"/>
          <ac:cxnSpMkLst>
            <pc:docMk/>
            <pc:sldMk cId="123368248" sldId="263"/>
            <ac:cxnSpMk id="216" creationId="{0DA211A7-6B3F-4C4C-A7D6-A7584DCC964D}"/>
          </ac:cxnSpMkLst>
        </pc:cxnChg>
        <pc:cxnChg chg="mod">
          <ac:chgData name="Satsangi, Deepak" userId="S::dsatsa000@cable.comcast.com::83ebb466-00c1-49af-bec3-5203455a866e" providerId="AD" clId="Web-{63FF9BB6-28B7-44E5-BC1C-54C00893BBF4}" dt="2021-08-26T16:22:30.936" v="37"/>
          <ac:cxnSpMkLst>
            <pc:docMk/>
            <pc:sldMk cId="123368248" sldId="263"/>
            <ac:cxnSpMk id="219" creationId="{08EC2247-F0F4-48CD-B7BE-301600C2E02D}"/>
          </ac:cxnSpMkLst>
        </pc:cxnChg>
        <pc:cxnChg chg="mod">
          <ac:chgData name="Satsangi, Deepak" userId="S::dsatsa000@cable.comcast.com::83ebb466-00c1-49af-bec3-5203455a866e" providerId="AD" clId="Web-{63FF9BB6-28B7-44E5-BC1C-54C00893BBF4}" dt="2021-08-26T16:22:30.936" v="37"/>
          <ac:cxnSpMkLst>
            <pc:docMk/>
            <pc:sldMk cId="123368248" sldId="263"/>
            <ac:cxnSpMk id="220" creationId="{36179755-67D8-4B17-9FCD-57693A71C49A}"/>
          </ac:cxnSpMkLst>
        </pc:cxnChg>
        <pc:cxnChg chg="mod">
          <ac:chgData name="Satsangi, Deepak" userId="S::dsatsa000@cable.comcast.com::83ebb466-00c1-49af-bec3-5203455a866e" providerId="AD" clId="Web-{63FF9BB6-28B7-44E5-BC1C-54C00893BBF4}" dt="2021-08-26T16:22:30.936" v="37"/>
          <ac:cxnSpMkLst>
            <pc:docMk/>
            <pc:sldMk cId="123368248" sldId="263"/>
            <ac:cxnSpMk id="221" creationId="{0CD4FE7E-44C4-4696-97FF-CD6F3D5C72FB}"/>
          </ac:cxnSpMkLst>
        </pc:cxnChg>
        <pc:cxnChg chg="mod">
          <ac:chgData name="Satsangi, Deepak" userId="S::dsatsa000@cable.comcast.com::83ebb466-00c1-49af-bec3-5203455a866e" providerId="AD" clId="Web-{63FF9BB6-28B7-44E5-BC1C-54C00893BBF4}" dt="2021-08-26T16:22:30.936" v="37"/>
          <ac:cxnSpMkLst>
            <pc:docMk/>
            <pc:sldMk cId="123368248" sldId="263"/>
            <ac:cxnSpMk id="222" creationId="{2663D37C-65EA-4E83-B851-01A04798BE5D}"/>
          </ac:cxnSpMkLst>
        </pc:cxnChg>
      </pc:sldChg>
    </pc:docChg>
  </pc:docChgLst>
  <pc:docChgLst>
    <pc:chgData name="Satsangi, Deepak" userId="S::dsatsa000@cable.comcast.com::83ebb466-00c1-49af-bec3-5203455a866e" providerId="AD" clId="Web-{1579CD6D-064B-4325-8F7C-4F8630632193}"/>
    <pc:docChg chg="modSld">
      <pc:chgData name="Satsangi, Deepak" userId="S::dsatsa000@cable.comcast.com::83ebb466-00c1-49af-bec3-5203455a866e" providerId="AD" clId="Web-{1579CD6D-064B-4325-8F7C-4F8630632193}" dt="2021-08-26T15:21:45.608" v="3" actId="20577"/>
      <pc:docMkLst>
        <pc:docMk/>
      </pc:docMkLst>
      <pc:sldChg chg="modSp">
        <pc:chgData name="Satsangi, Deepak" userId="S::dsatsa000@cable.comcast.com::83ebb466-00c1-49af-bec3-5203455a866e" providerId="AD" clId="Web-{1579CD6D-064B-4325-8F7C-4F8630632193}" dt="2021-08-26T15:21:45.608" v="3" actId="20577"/>
        <pc:sldMkLst>
          <pc:docMk/>
          <pc:sldMk cId="2936068211" sldId="266"/>
        </pc:sldMkLst>
        <pc:spChg chg="mod">
          <ac:chgData name="Satsangi, Deepak" userId="S::dsatsa000@cable.comcast.com::83ebb466-00c1-49af-bec3-5203455a866e" providerId="AD" clId="Web-{1579CD6D-064B-4325-8F7C-4F8630632193}" dt="2021-08-26T15:21:45.608" v="3" actId="20577"/>
          <ac:spMkLst>
            <pc:docMk/>
            <pc:sldMk cId="2936068211" sldId="266"/>
            <ac:spMk id="3" creationId="{0E826ABD-D3A6-4194-BD83-45E89021CFB2}"/>
          </ac:spMkLst>
        </pc:spChg>
      </pc:sldChg>
    </pc:docChg>
  </pc:docChgLst>
  <pc:docChgLst>
    <pc:chgData name="Shi, Jiangyan" userId="S::jshi000@cable.comcast.com::33f7f4d1-fff7-4704-a79c-8593d2dfeb2b" providerId="AD" clId="Web-{F5166C2E-6DB5-4206-BCB1-FF03701C2EFF}"/>
    <pc:docChg chg="addSld modSld">
      <pc:chgData name="Shi, Jiangyan" userId="S::jshi000@cable.comcast.com::33f7f4d1-fff7-4704-a79c-8593d2dfeb2b" providerId="AD" clId="Web-{F5166C2E-6DB5-4206-BCB1-FF03701C2EFF}" dt="2021-08-23T21:33:45.220" v="105" actId="20577"/>
      <pc:docMkLst>
        <pc:docMk/>
      </pc:docMkLst>
      <pc:sldChg chg="modSp new">
        <pc:chgData name="Shi, Jiangyan" userId="S::jshi000@cable.comcast.com::33f7f4d1-fff7-4704-a79c-8593d2dfeb2b" providerId="AD" clId="Web-{F5166C2E-6DB5-4206-BCB1-FF03701C2EFF}" dt="2021-08-23T21:33:45.220" v="105" actId="20577"/>
        <pc:sldMkLst>
          <pc:docMk/>
          <pc:sldMk cId="951905398" sldId="258"/>
        </pc:sldMkLst>
        <pc:spChg chg="mod">
          <ac:chgData name="Shi, Jiangyan" userId="S::jshi000@cable.comcast.com::33f7f4d1-fff7-4704-a79c-8593d2dfeb2b" providerId="AD" clId="Web-{F5166C2E-6DB5-4206-BCB1-FF03701C2EFF}" dt="2021-08-23T21:28:34.914" v="7" actId="20577"/>
          <ac:spMkLst>
            <pc:docMk/>
            <pc:sldMk cId="951905398" sldId="258"/>
            <ac:spMk id="2" creationId="{BD575548-1EF0-4D83-AB5E-189C59FA2911}"/>
          </ac:spMkLst>
        </pc:spChg>
        <pc:spChg chg="mod">
          <ac:chgData name="Shi, Jiangyan" userId="S::jshi000@cable.comcast.com::33f7f4d1-fff7-4704-a79c-8593d2dfeb2b" providerId="AD" clId="Web-{F5166C2E-6DB5-4206-BCB1-FF03701C2EFF}" dt="2021-08-23T21:33:45.220" v="105" actId="20577"/>
          <ac:spMkLst>
            <pc:docMk/>
            <pc:sldMk cId="951905398" sldId="258"/>
            <ac:spMk id="3" creationId="{59904DD1-F258-4F6A-80D6-3715B54A8C93}"/>
          </ac:spMkLst>
        </pc:spChg>
      </pc:sldChg>
    </pc:docChg>
  </pc:docChgLst>
  <pc:docChgLst>
    <pc:chgData name="Satsangi, Deepak" userId="S::dsatsa000@cable.comcast.com::83ebb466-00c1-49af-bec3-5203455a866e" providerId="AD" clId="Web-{E41C7D7C-5A62-4F2F-B2FD-F5A111782D87}"/>
    <pc:docChg chg="modSld">
      <pc:chgData name="Satsangi, Deepak" userId="S::dsatsa000@cable.comcast.com::83ebb466-00c1-49af-bec3-5203455a866e" providerId="AD" clId="Web-{E41C7D7C-5A62-4F2F-B2FD-F5A111782D87}" dt="2021-08-30T17:03:37.780" v="212"/>
      <pc:docMkLst>
        <pc:docMk/>
      </pc:docMkLst>
      <pc:sldChg chg="modSp">
        <pc:chgData name="Satsangi, Deepak" userId="S::dsatsa000@cable.comcast.com::83ebb466-00c1-49af-bec3-5203455a866e" providerId="AD" clId="Web-{E41C7D7C-5A62-4F2F-B2FD-F5A111782D87}" dt="2021-08-30T16:48:34.052" v="152" actId="20577"/>
        <pc:sldMkLst>
          <pc:docMk/>
          <pc:sldMk cId="951905398" sldId="258"/>
        </pc:sldMkLst>
        <pc:spChg chg="mod">
          <ac:chgData name="Satsangi, Deepak" userId="S::dsatsa000@cable.comcast.com::83ebb466-00c1-49af-bec3-5203455a866e" providerId="AD" clId="Web-{E41C7D7C-5A62-4F2F-B2FD-F5A111782D87}" dt="2021-08-30T16:48:34.052" v="152" actId="20577"/>
          <ac:spMkLst>
            <pc:docMk/>
            <pc:sldMk cId="951905398" sldId="258"/>
            <ac:spMk id="3" creationId="{59904DD1-F258-4F6A-80D6-3715B54A8C93}"/>
          </ac:spMkLst>
        </pc:spChg>
      </pc:sldChg>
      <pc:sldChg chg="modSp">
        <pc:chgData name="Satsangi, Deepak" userId="S::dsatsa000@cable.comcast.com::83ebb466-00c1-49af-bec3-5203455a866e" providerId="AD" clId="Web-{E41C7D7C-5A62-4F2F-B2FD-F5A111782D87}" dt="2021-08-30T17:03:37.780" v="212"/>
        <pc:sldMkLst>
          <pc:docMk/>
          <pc:sldMk cId="2371338788" sldId="262"/>
        </pc:sldMkLst>
        <pc:spChg chg="mod">
          <ac:chgData name="Satsangi, Deepak" userId="S::dsatsa000@cable.comcast.com::83ebb466-00c1-49af-bec3-5203455a866e" providerId="AD" clId="Web-{E41C7D7C-5A62-4F2F-B2FD-F5A111782D87}" dt="2021-08-30T17:03:37.780" v="212"/>
          <ac:spMkLst>
            <pc:docMk/>
            <pc:sldMk cId="2371338788" sldId="262"/>
            <ac:spMk id="3" creationId="{6AFF8330-AAEC-407F-91A0-1961A28EDD68}"/>
          </ac:spMkLst>
        </pc:spChg>
      </pc:sldChg>
    </pc:docChg>
  </pc:docChgLst>
  <pc:docChgLst>
    <pc:chgData name="Satsangi, Deepak" userId="S::dsatsa000@cable.comcast.com::83ebb466-00c1-49af-bec3-5203455a866e" providerId="AD" clId="Web-{6F28EA60-FEE8-4E80-9832-84B573CD440F}"/>
    <pc:docChg chg="modSld">
      <pc:chgData name="Satsangi, Deepak" userId="S::dsatsa000@cable.comcast.com::83ebb466-00c1-49af-bec3-5203455a866e" providerId="AD" clId="Web-{6F28EA60-FEE8-4E80-9832-84B573CD440F}" dt="2021-08-26T15:09:24.488" v="303" actId="1076"/>
      <pc:docMkLst>
        <pc:docMk/>
      </pc:docMkLst>
      <pc:sldChg chg="addSp delSp modSp">
        <pc:chgData name="Satsangi, Deepak" userId="S::dsatsa000@cable.comcast.com::83ebb466-00c1-49af-bec3-5203455a866e" providerId="AD" clId="Web-{6F28EA60-FEE8-4E80-9832-84B573CD440F}" dt="2021-08-26T15:09:24.488" v="303" actId="1076"/>
        <pc:sldMkLst>
          <pc:docMk/>
          <pc:sldMk cId="123368248" sldId="263"/>
        </pc:sldMkLst>
        <pc:spChg chg="mod">
          <ac:chgData name="Satsangi, Deepak" userId="S::dsatsa000@cable.comcast.com::83ebb466-00c1-49af-bec3-5203455a866e" providerId="AD" clId="Web-{6F28EA60-FEE8-4E80-9832-84B573CD440F}" dt="2021-08-26T14:58:57.471" v="186" actId="1076"/>
          <ac:spMkLst>
            <pc:docMk/>
            <pc:sldMk cId="123368248" sldId="263"/>
            <ac:spMk id="5" creationId="{4A03AA11-021C-45FA-AEAE-04CD7F0E85DA}"/>
          </ac:spMkLst>
        </pc:spChg>
        <pc:spChg chg="mod">
          <ac:chgData name="Satsangi, Deepak" userId="S::dsatsa000@cable.comcast.com::83ebb466-00c1-49af-bec3-5203455a866e" providerId="AD" clId="Web-{6F28EA60-FEE8-4E80-9832-84B573CD440F}" dt="2021-08-26T14:58:24.720" v="181" actId="1076"/>
          <ac:spMkLst>
            <pc:docMk/>
            <pc:sldMk cId="123368248" sldId="263"/>
            <ac:spMk id="8" creationId="{E7DE69BD-EF2F-48D4-856F-0353FD72205C}"/>
          </ac:spMkLst>
        </pc:spChg>
        <pc:spChg chg="mod">
          <ac:chgData name="Satsangi, Deepak" userId="S::dsatsa000@cable.comcast.com::83ebb466-00c1-49af-bec3-5203455a866e" providerId="AD" clId="Web-{6F28EA60-FEE8-4E80-9832-84B573CD440F}" dt="2021-08-26T15:06:03.295" v="262" actId="1076"/>
          <ac:spMkLst>
            <pc:docMk/>
            <pc:sldMk cId="123368248" sldId="263"/>
            <ac:spMk id="10" creationId="{9ACF63DA-1FEB-487E-8F25-81A5F5A73B01}"/>
          </ac:spMkLst>
        </pc:spChg>
        <pc:spChg chg="mod">
          <ac:chgData name="Satsangi, Deepak" userId="S::dsatsa000@cable.comcast.com::83ebb466-00c1-49af-bec3-5203455a866e" providerId="AD" clId="Web-{6F28EA60-FEE8-4E80-9832-84B573CD440F}" dt="2021-08-26T15:04:19.261" v="240" actId="1076"/>
          <ac:spMkLst>
            <pc:docMk/>
            <pc:sldMk cId="123368248" sldId="263"/>
            <ac:spMk id="12" creationId="{484A6434-CADD-4660-B902-1860F43859CC}"/>
          </ac:spMkLst>
        </pc:spChg>
        <pc:spChg chg="mod">
          <ac:chgData name="Satsangi, Deepak" userId="S::dsatsa000@cable.comcast.com::83ebb466-00c1-49af-bec3-5203455a866e" providerId="AD" clId="Web-{6F28EA60-FEE8-4E80-9832-84B573CD440F}" dt="2021-08-26T14:57:32.968" v="137"/>
          <ac:spMkLst>
            <pc:docMk/>
            <pc:sldMk cId="123368248" sldId="263"/>
            <ac:spMk id="38" creationId="{BC1A9508-F534-4E13-8153-6BAC3415EFD4}"/>
          </ac:spMkLst>
        </pc:spChg>
        <pc:spChg chg="del">
          <ac:chgData name="Satsangi, Deepak" userId="S::dsatsa000@cable.comcast.com::83ebb466-00c1-49af-bec3-5203455a866e" providerId="AD" clId="Web-{6F28EA60-FEE8-4E80-9832-84B573CD440F}" dt="2021-08-26T14:52:25.116" v="19"/>
          <ac:spMkLst>
            <pc:docMk/>
            <pc:sldMk cId="123368248" sldId="263"/>
            <ac:spMk id="59" creationId="{C0686511-C5B0-45D9-9584-872C70665C7F}"/>
          </ac:spMkLst>
        </pc:spChg>
        <pc:spChg chg="mod">
          <ac:chgData name="Satsangi, Deepak" userId="S::dsatsa000@cable.comcast.com::83ebb466-00c1-49af-bec3-5203455a866e" providerId="AD" clId="Web-{6F28EA60-FEE8-4E80-9832-84B573CD440F}" dt="2021-08-26T14:55:28.824" v="43" actId="1076"/>
          <ac:spMkLst>
            <pc:docMk/>
            <pc:sldMk cId="123368248" sldId="263"/>
            <ac:spMk id="62" creationId="{36C08C92-F980-41ED-9BC5-4F20A31E6260}"/>
          </ac:spMkLst>
        </pc:spChg>
        <pc:spChg chg="mod">
          <ac:chgData name="Satsangi, Deepak" userId="S::dsatsa000@cable.comcast.com::83ebb466-00c1-49af-bec3-5203455a866e" providerId="AD" clId="Web-{6F28EA60-FEE8-4E80-9832-84B573CD440F}" dt="2021-08-26T14:57:32.968" v="157"/>
          <ac:spMkLst>
            <pc:docMk/>
            <pc:sldMk cId="123368248" sldId="263"/>
            <ac:spMk id="63" creationId="{DFDAFFEE-E8F9-495E-B6FD-32A1D1C0C161}"/>
          </ac:spMkLst>
        </pc:spChg>
        <pc:spChg chg="mod">
          <ac:chgData name="Satsangi, Deepak" userId="S::dsatsa000@cable.comcast.com::83ebb466-00c1-49af-bec3-5203455a866e" providerId="AD" clId="Web-{6F28EA60-FEE8-4E80-9832-84B573CD440F}" dt="2021-08-26T14:57:32.968" v="156"/>
          <ac:spMkLst>
            <pc:docMk/>
            <pc:sldMk cId="123368248" sldId="263"/>
            <ac:spMk id="64" creationId="{4A6CAF73-C35F-4157-8068-951FB032EA01}"/>
          </ac:spMkLst>
        </pc:spChg>
        <pc:spChg chg="del mod">
          <ac:chgData name="Satsangi, Deepak" userId="S::dsatsa000@cable.comcast.com::83ebb466-00c1-49af-bec3-5203455a866e" providerId="AD" clId="Web-{6F28EA60-FEE8-4E80-9832-84B573CD440F}" dt="2021-08-26T14:52:10.834" v="15"/>
          <ac:spMkLst>
            <pc:docMk/>
            <pc:sldMk cId="123368248" sldId="263"/>
            <ac:spMk id="65" creationId="{389FCD0F-3AC1-49B7-A0FC-471646953DE7}"/>
          </ac:spMkLst>
        </pc:spChg>
        <pc:spChg chg="mod">
          <ac:chgData name="Satsangi, Deepak" userId="S::dsatsa000@cable.comcast.com::83ebb466-00c1-49af-bec3-5203455a866e" providerId="AD" clId="Web-{6F28EA60-FEE8-4E80-9832-84B573CD440F}" dt="2021-08-26T14:57:32.968" v="151"/>
          <ac:spMkLst>
            <pc:docMk/>
            <pc:sldMk cId="123368248" sldId="263"/>
            <ac:spMk id="69" creationId="{4D8E4D7E-330F-4015-B73F-9350194E5FB4}"/>
          </ac:spMkLst>
        </pc:spChg>
        <pc:spChg chg="mod">
          <ac:chgData name="Satsangi, Deepak" userId="S::dsatsa000@cable.comcast.com::83ebb466-00c1-49af-bec3-5203455a866e" providerId="AD" clId="Web-{6F28EA60-FEE8-4E80-9832-84B573CD440F}" dt="2021-08-26T15:07:40.767" v="285" actId="1076"/>
          <ac:spMkLst>
            <pc:docMk/>
            <pc:sldMk cId="123368248" sldId="263"/>
            <ac:spMk id="70" creationId="{6DAF4D01-1D87-4050-BB30-CB6329087B66}"/>
          </ac:spMkLst>
        </pc:spChg>
        <pc:spChg chg="mod">
          <ac:chgData name="Satsangi, Deepak" userId="S::dsatsa000@cable.comcast.com::83ebb466-00c1-49af-bec3-5203455a866e" providerId="AD" clId="Web-{6F28EA60-FEE8-4E80-9832-84B573CD440F}" dt="2021-08-26T15:07:34.345" v="284" actId="1076"/>
          <ac:spMkLst>
            <pc:docMk/>
            <pc:sldMk cId="123368248" sldId="263"/>
            <ac:spMk id="71" creationId="{769698A0-8D33-490E-A542-051CDEB74EB0}"/>
          </ac:spMkLst>
        </pc:spChg>
        <pc:spChg chg="mod">
          <ac:chgData name="Satsangi, Deepak" userId="S::dsatsa000@cable.comcast.com::83ebb466-00c1-49af-bec3-5203455a866e" providerId="AD" clId="Web-{6F28EA60-FEE8-4E80-9832-84B573CD440F}" dt="2021-08-26T14:57:32.968" v="145"/>
          <ac:spMkLst>
            <pc:docMk/>
            <pc:sldMk cId="123368248" sldId="263"/>
            <ac:spMk id="79" creationId="{DA83185C-E02C-4C23-87E3-FC74B30CC18A}"/>
          </ac:spMkLst>
        </pc:spChg>
        <pc:spChg chg="mod">
          <ac:chgData name="Satsangi, Deepak" userId="S::dsatsa000@cable.comcast.com::83ebb466-00c1-49af-bec3-5203455a866e" providerId="AD" clId="Web-{6F28EA60-FEE8-4E80-9832-84B573CD440F}" dt="2021-08-26T15:09:24.488" v="303" actId="1076"/>
          <ac:spMkLst>
            <pc:docMk/>
            <pc:sldMk cId="123368248" sldId="263"/>
            <ac:spMk id="80" creationId="{5FC83D2C-2084-4318-B33F-8E697AFBB76D}"/>
          </ac:spMkLst>
        </pc:spChg>
        <pc:spChg chg="add mod">
          <ac:chgData name="Satsangi, Deepak" userId="S::dsatsa000@cable.comcast.com::83ebb466-00c1-49af-bec3-5203455a866e" providerId="AD" clId="Web-{6F28EA60-FEE8-4E80-9832-84B573CD440F}" dt="2021-08-26T14:57:32.968" v="136"/>
          <ac:spMkLst>
            <pc:docMk/>
            <pc:sldMk cId="123368248" sldId="263"/>
            <ac:spMk id="88" creationId="{63394EEF-F8CE-42DA-A0DF-FED78779F14A}"/>
          </ac:spMkLst>
        </pc:spChg>
        <pc:spChg chg="add mod">
          <ac:chgData name="Satsangi, Deepak" userId="S::dsatsa000@cable.comcast.com::83ebb466-00c1-49af-bec3-5203455a866e" providerId="AD" clId="Web-{6F28EA60-FEE8-4E80-9832-84B573CD440F}" dt="2021-08-26T14:57:32.968" v="135"/>
          <ac:spMkLst>
            <pc:docMk/>
            <pc:sldMk cId="123368248" sldId="263"/>
            <ac:spMk id="89" creationId="{E85382FD-BE91-4D86-9061-E87959A26636}"/>
          </ac:spMkLst>
        </pc:spChg>
        <pc:spChg chg="add mod">
          <ac:chgData name="Satsangi, Deepak" userId="S::dsatsa000@cable.comcast.com::83ebb466-00c1-49af-bec3-5203455a866e" providerId="AD" clId="Web-{6F28EA60-FEE8-4E80-9832-84B573CD440F}" dt="2021-08-26T15:06:03.373" v="265" actId="1076"/>
          <ac:spMkLst>
            <pc:docMk/>
            <pc:sldMk cId="123368248" sldId="263"/>
            <ac:spMk id="102" creationId="{D55D29AE-FA50-4433-A8ED-242D46BD9A95}"/>
          </ac:spMkLst>
        </pc:spChg>
        <pc:spChg chg="add mod">
          <ac:chgData name="Satsangi, Deepak" userId="S::dsatsa000@cable.comcast.com::83ebb466-00c1-49af-bec3-5203455a866e" providerId="AD" clId="Web-{6F28EA60-FEE8-4E80-9832-84B573CD440F}" dt="2021-08-26T15:06:03.404" v="266" actId="1076"/>
          <ac:spMkLst>
            <pc:docMk/>
            <pc:sldMk cId="123368248" sldId="263"/>
            <ac:spMk id="103" creationId="{26AC3797-58FC-417D-B78B-7530AFB7719C}"/>
          </ac:spMkLst>
        </pc:spChg>
        <pc:spChg chg="add mod">
          <ac:chgData name="Satsangi, Deepak" userId="S::dsatsa000@cable.comcast.com::83ebb466-00c1-49af-bec3-5203455a866e" providerId="AD" clId="Web-{6F28EA60-FEE8-4E80-9832-84B573CD440F}" dt="2021-08-26T15:05:00.903" v="250" actId="1076"/>
          <ac:spMkLst>
            <pc:docMk/>
            <pc:sldMk cId="123368248" sldId="263"/>
            <ac:spMk id="104" creationId="{04E8274A-1AC6-490D-B202-7CA1336B1467}"/>
          </ac:spMkLst>
        </pc:spChg>
        <pc:spChg chg="add mod">
          <ac:chgData name="Satsangi, Deepak" userId="S::dsatsa000@cable.comcast.com::83ebb466-00c1-49af-bec3-5203455a866e" providerId="AD" clId="Web-{6F28EA60-FEE8-4E80-9832-84B573CD440F}" dt="2021-08-26T15:05:00.918" v="251" actId="1076"/>
          <ac:spMkLst>
            <pc:docMk/>
            <pc:sldMk cId="123368248" sldId="263"/>
            <ac:spMk id="105" creationId="{D9D8978B-E7E3-4630-B3DA-F8100839CB7A}"/>
          </ac:spMkLst>
        </pc:spChg>
        <pc:spChg chg="add mod">
          <ac:chgData name="Satsangi, Deepak" userId="S::dsatsa000@cable.comcast.com::83ebb466-00c1-49af-bec3-5203455a866e" providerId="AD" clId="Web-{6F28EA60-FEE8-4E80-9832-84B573CD440F}" dt="2021-08-26T14:56:46.780" v="69" actId="1076"/>
          <ac:spMkLst>
            <pc:docMk/>
            <pc:sldMk cId="123368248" sldId="263"/>
            <ac:spMk id="106" creationId="{D3C66D23-F52D-423D-9B34-E7E8615AAC7A}"/>
          </ac:spMkLst>
        </pc:spChg>
        <pc:spChg chg="add mod">
          <ac:chgData name="Satsangi, Deepak" userId="S::dsatsa000@cable.comcast.com::83ebb466-00c1-49af-bec3-5203455a866e" providerId="AD" clId="Web-{6F28EA60-FEE8-4E80-9832-84B573CD440F}" dt="2021-08-26T15:06:51.859" v="280"/>
          <ac:spMkLst>
            <pc:docMk/>
            <pc:sldMk cId="123368248" sldId="263"/>
            <ac:spMk id="113" creationId="{20D77B37-0FC0-4504-8B8E-FE9B5E466938}"/>
          </ac:spMkLst>
        </pc:spChg>
        <pc:spChg chg="add mod">
          <ac:chgData name="Satsangi, Deepak" userId="S::dsatsa000@cable.comcast.com::83ebb466-00c1-49af-bec3-5203455a866e" providerId="AD" clId="Web-{6F28EA60-FEE8-4E80-9832-84B573CD440F}" dt="2021-08-26T15:07:55.939" v="288"/>
          <ac:spMkLst>
            <pc:docMk/>
            <pc:sldMk cId="123368248" sldId="263"/>
            <ac:spMk id="114" creationId="{0750C4C7-AD77-4026-86E2-C54FC98BD931}"/>
          </ac:spMkLst>
        </pc:spChg>
        <pc:spChg chg="add mod">
          <ac:chgData name="Satsangi, Deepak" userId="S::dsatsa000@cable.comcast.com::83ebb466-00c1-49af-bec3-5203455a866e" providerId="AD" clId="Web-{6F28EA60-FEE8-4E80-9832-84B573CD440F}" dt="2021-08-26T14:58:40.298" v="184" actId="1076"/>
          <ac:spMkLst>
            <pc:docMk/>
            <pc:sldMk cId="123368248" sldId="263"/>
            <ac:spMk id="115" creationId="{4357D396-AA94-448F-84D7-BEF44B297D5D}"/>
          </ac:spMkLst>
        </pc:spChg>
        <pc:spChg chg="add mod">
          <ac:chgData name="Satsangi, Deepak" userId="S::dsatsa000@cable.comcast.com::83ebb466-00c1-49af-bec3-5203455a866e" providerId="AD" clId="Web-{6F28EA60-FEE8-4E80-9832-84B573CD440F}" dt="2021-08-26T15:01:27.006" v="207" actId="1076"/>
          <ac:spMkLst>
            <pc:docMk/>
            <pc:sldMk cId="123368248" sldId="263"/>
            <ac:spMk id="158" creationId="{4314D975-AA42-45FC-8CAE-6C677D4A3E97}"/>
          </ac:spMkLst>
        </pc:spChg>
        <pc:spChg chg="add mod">
          <ac:chgData name="Satsangi, Deepak" userId="S::dsatsa000@cable.comcast.com::83ebb466-00c1-49af-bec3-5203455a866e" providerId="AD" clId="Web-{6F28EA60-FEE8-4E80-9832-84B573CD440F}" dt="2021-08-26T15:01:49.413" v="214" actId="1076"/>
          <ac:spMkLst>
            <pc:docMk/>
            <pc:sldMk cId="123368248" sldId="263"/>
            <ac:spMk id="159" creationId="{AA0F275A-8944-475D-96A5-BCDB1E9F0E18}"/>
          </ac:spMkLst>
        </pc:spChg>
        <pc:spChg chg="add mod">
          <ac:chgData name="Satsangi, Deepak" userId="S::dsatsa000@cable.comcast.com::83ebb466-00c1-49af-bec3-5203455a866e" providerId="AD" clId="Web-{6F28EA60-FEE8-4E80-9832-84B573CD440F}" dt="2021-08-26T15:01:44.960" v="213" actId="1076"/>
          <ac:spMkLst>
            <pc:docMk/>
            <pc:sldMk cId="123368248" sldId="263"/>
            <ac:spMk id="160" creationId="{ABD13596-8FF3-4F7B-95FC-068215DE13DE}"/>
          </ac:spMkLst>
        </pc:spChg>
        <pc:spChg chg="add mod">
          <ac:chgData name="Satsangi, Deepak" userId="S::dsatsa000@cable.comcast.com::83ebb466-00c1-49af-bec3-5203455a866e" providerId="AD" clId="Web-{6F28EA60-FEE8-4E80-9832-84B573CD440F}" dt="2021-08-26T15:01:38.585" v="212" actId="1076"/>
          <ac:spMkLst>
            <pc:docMk/>
            <pc:sldMk cId="123368248" sldId="263"/>
            <ac:spMk id="161" creationId="{96BF0492-1D7C-4C0E-89ED-931A4F7A60F6}"/>
          </ac:spMkLst>
        </pc:spChg>
        <pc:spChg chg="add mod">
          <ac:chgData name="Satsangi, Deepak" userId="S::dsatsa000@cable.comcast.com::83ebb466-00c1-49af-bec3-5203455a866e" providerId="AD" clId="Web-{6F28EA60-FEE8-4E80-9832-84B573CD440F}" dt="2021-08-26T15:03:55.823" v="239" actId="1076"/>
          <ac:spMkLst>
            <pc:docMk/>
            <pc:sldMk cId="123368248" sldId="263"/>
            <ac:spMk id="162" creationId="{AC6E6F1D-4D2E-400B-9E2E-C1C02585C6CB}"/>
          </ac:spMkLst>
        </pc:spChg>
        <pc:spChg chg="add mod">
          <ac:chgData name="Satsangi, Deepak" userId="S::dsatsa000@cable.comcast.com::83ebb466-00c1-49af-bec3-5203455a866e" providerId="AD" clId="Web-{6F28EA60-FEE8-4E80-9832-84B573CD440F}" dt="2021-08-26T15:03:53.245" v="238" actId="1076"/>
          <ac:spMkLst>
            <pc:docMk/>
            <pc:sldMk cId="123368248" sldId="263"/>
            <ac:spMk id="163" creationId="{CCBD2A6E-7DF6-46ED-9F8A-40864F07524C}"/>
          </ac:spMkLst>
        </pc:spChg>
        <pc:spChg chg="add del mod">
          <ac:chgData name="Satsangi, Deepak" userId="S::dsatsa000@cable.comcast.com::83ebb466-00c1-49af-bec3-5203455a866e" providerId="AD" clId="Web-{6F28EA60-FEE8-4E80-9832-84B573CD440F}" dt="2021-08-26T15:05:26.575" v="257"/>
          <ac:spMkLst>
            <pc:docMk/>
            <pc:sldMk cId="123368248" sldId="263"/>
            <ac:spMk id="164" creationId="{EF6B5C61-0DC4-4F12-A821-7D80240B1C8B}"/>
          </ac:spMkLst>
        </pc:spChg>
        <pc:spChg chg="add del mod">
          <ac:chgData name="Satsangi, Deepak" userId="S::dsatsa000@cable.comcast.com::83ebb466-00c1-49af-bec3-5203455a866e" providerId="AD" clId="Web-{6F28EA60-FEE8-4E80-9832-84B573CD440F}" dt="2021-08-26T15:05:23.435" v="256"/>
          <ac:spMkLst>
            <pc:docMk/>
            <pc:sldMk cId="123368248" sldId="263"/>
            <ac:spMk id="165" creationId="{E805147F-45A1-4EE8-87B8-4478BC022AF2}"/>
          </ac:spMkLst>
        </pc:spChg>
        <pc:spChg chg="add mod">
          <ac:chgData name="Satsangi, Deepak" userId="S::dsatsa000@cable.comcast.com::83ebb466-00c1-49af-bec3-5203455a866e" providerId="AD" clId="Web-{6F28EA60-FEE8-4E80-9832-84B573CD440F}" dt="2021-08-26T15:06:23.186" v="271" actId="1076"/>
          <ac:spMkLst>
            <pc:docMk/>
            <pc:sldMk cId="123368248" sldId="263"/>
            <ac:spMk id="166" creationId="{BEF09A28-DDF1-4F65-A504-D29CC20ABD5E}"/>
          </ac:spMkLst>
        </pc:spChg>
        <pc:spChg chg="add mod">
          <ac:chgData name="Satsangi, Deepak" userId="S::dsatsa000@cable.comcast.com::83ebb466-00c1-49af-bec3-5203455a866e" providerId="AD" clId="Web-{6F28EA60-FEE8-4E80-9832-84B573CD440F}" dt="2021-08-26T15:03:30.369" v="234" actId="1076"/>
          <ac:spMkLst>
            <pc:docMk/>
            <pc:sldMk cId="123368248" sldId="263"/>
            <ac:spMk id="167" creationId="{7D5CA197-2119-475D-AD19-684FFF1A3337}"/>
          </ac:spMkLst>
        </pc:spChg>
        <pc:spChg chg="add mod">
          <ac:chgData name="Satsangi, Deepak" userId="S::dsatsa000@cable.comcast.com::83ebb466-00c1-49af-bec3-5203455a866e" providerId="AD" clId="Web-{6F28EA60-FEE8-4E80-9832-84B573CD440F}" dt="2021-08-26T15:06:12.295" v="270" actId="1076"/>
          <ac:spMkLst>
            <pc:docMk/>
            <pc:sldMk cId="123368248" sldId="263"/>
            <ac:spMk id="168" creationId="{618A0BCF-A646-4384-AABC-6E8F3A4294FC}"/>
          </ac:spMkLst>
        </pc:spChg>
        <pc:spChg chg="add del mod">
          <ac:chgData name="Satsangi, Deepak" userId="S::dsatsa000@cable.comcast.com::83ebb466-00c1-49af-bec3-5203455a866e" providerId="AD" clId="Web-{6F28EA60-FEE8-4E80-9832-84B573CD440F}" dt="2021-08-26T15:06:07.889" v="269"/>
          <ac:spMkLst>
            <pc:docMk/>
            <pc:sldMk cId="123368248" sldId="263"/>
            <ac:spMk id="169" creationId="{C7C1E55F-EFEF-474C-8141-D7DAB85B70D4}"/>
          </ac:spMkLst>
        </pc:spChg>
        <pc:spChg chg="add mod">
          <ac:chgData name="Satsangi, Deepak" userId="S::dsatsa000@cable.comcast.com::83ebb466-00c1-49af-bec3-5203455a866e" providerId="AD" clId="Web-{6F28EA60-FEE8-4E80-9832-84B573CD440F}" dt="2021-08-26T15:05:39.544" v="259" actId="1076"/>
          <ac:spMkLst>
            <pc:docMk/>
            <pc:sldMk cId="123368248" sldId="263"/>
            <ac:spMk id="170" creationId="{7FBBF1DE-3CCA-4A3B-A38D-D3D7F1219648}"/>
          </ac:spMkLst>
        </pc:spChg>
        <pc:spChg chg="add mod">
          <ac:chgData name="Satsangi, Deepak" userId="S::dsatsa000@cable.comcast.com::83ebb466-00c1-49af-bec3-5203455a866e" providerId="AD" clId="Web-{6F28EA60-FEE8-4E80-9832-84B573CD440F}" dt="2021-08-26T15:05:46.201" v="261" actId="1076"/>
          <ac:spMkLst>
            <pc:docMk/>
            <pc:sldMk cId="123368248" sldId="263"/>
            <ac:spMk id="171" creationId="{70E80420-C8A0-4704-B9DB-3654CC494B14}"/>
          </ac:spMkLst>
        </pc:spChg>
        <pc:spChg chg="add mod">
          <ac:chgData name="Satsangi, Deepak" userId="S::dsatsa000@cable.comcast.com::83ebb466-00c1-49af-bec3-5203455a866e" providerId="AD" clId="Web-{6F28EA60-FEE8-4E80-9832-84B573CD440F}" dt="2021-08-26T15:08:37.018" v="297" actId="1076"/>
          <ac:spMkLst>
            <pc:docMk/>
            <pc:sldMk cId="123368248" sldId="263"/>
            <ac:spMk id="172" creationId="{03CA4D9D-0961-46B6-8913-16B4B1CC6D88}"/>
          </ac:spMkLst>
        </pc:spChg>
        <pc:spChg chg="add mod">
          <ac:chgData name="Satsangi, Deepak" userId="S::dsatsa000@cable.comcast.com::83ebb466-00c1-49af-bec3-5203455a866e" providerId="AD" clId="Web-{6F28EA60-FEE8-4E80-9832-84B573CD440F}" dt="2021-08-26T15:08:20.502" v="291" actId="1076"/>
          <ac:spMkLst>
            <pc:docMk/>
            <pc:sldMk cId="123368248" sldId="263"/>
            <ac:spMk id="173" creationId="{EC43AC5B-C5D5-4ADC-94E3-19A29F487ADC}"/>
          </ac:spMkLst>
        </pc:spChg>
        <pc:spChg chg="add mod">
          <ac:chgData name="Satsangi, Deepak" userId="S::dsatsa000@cable.comcast.com::83ebb466-00c1-49af-bec3-5203455a866e" providerId="AD" clId="Web-{6F28EA60-FEE8-4E80-9832-84B573CD440F}" dt="2021-08-26T15:08:44.206" v="298" actId="1076"/>
          <ac:spMkLst>
            <pc:docMk/>
            <pc:sldMk cId="123368248" sldId="263"/>
            <ac:spMk id="174" creationId="{85B26439-2907-41BD-B376-162D0B0177E3}"/>
          </ac:spMkLst>
        </pc:spChg>
        <pc:spChg chg="add mod">
          <ac:chgData name="Satsangi, Deepak" userId="S::dsatsa000@cable.comcast.com::83ebb466-00c1-49af-bec3-5203455a866e" providerId="AD" clId="Web-{6F28EA60-FEE8-4E80-9832-84B573CD440F}" dt="2021-08-26T15:08:27.252" v="294" actId="1076"/>
          <ac:spMkLst>
            <pc:docMk/>
            <pc:sldMk cId="123368248" sldId="263"/>
            <ac:spMk id="175" creationId="{F18C9342-4B36-487B-8CA2-5AA2E1563D36}"/>
          </ac:spMkLst>
        </pc:spChg>
        <pc:spChg chg="add mod">
          <ac:chgData name="Satsangi, Deepak" userId="S::dsatsa000@cable.comcast.com::83ebb466-00c1-49af-bec3-5203455a866e" providerId="AD" clId="Web-{6F28EA60-FEE8-4E80-9832-84B573CD440F}" dt="2021-08-26T15:08:33.159" v="296" actId="1076"/>
          <ac:spMkLst>
            <pc:docMk/>
            <pc:sldMk cId="123368248" sldId="263"/>
            <ac:spMk id="176" creationId="{8DA83F8D-348C-4434-A9FD-BFF3BE089C51}"/>
          </ac:spMkLst>
        </pc:spChg>
        <pc:spChg chg="add mod">
          <ac:chgData name="Satsangi, Deepak" userId="S::dsatsa000@cable.comcast.com::83ebb466-00c1-49af-bec3-5203455a866e" providerId="AD" clId="Web-{6F28EA60-FEE8-4E80-9832-84B573CD440F}" dt="2021-08-26T15:09:08.957" v="301" actId="1076"/>
          <ac:spMkLst>
            <pc:docMk/>
            <pc:sldMk cId="123368248" sldId="263"/>
            <ac:spMk id="177" creationId="{A8590408-525F-4600-9499-228160D9E077}"/>
          </ac:spMkLst>
        </pc:spChg>
        <pc:grpChg chg="add mod">
          <ac:chgData name="Satsangi, Deepak" userId="S::dsatsa000@cable.comcast.com::83ebb466-00c1-49af-bec3-5203455a866e" providerId="AD" clId="Web-{6F28EA60-FEE8-4E80-9832-84B573CD440F}" dt="2021-08-26T14:52:48.070" v="23" actId="1076"/>
          <ac:grpSpMkLst>
            <pc:docMk/>
            <pc:sldMk cId="123368248" sldId="263"/>
            <ac:grpSpMk id="4" creationId="{0AD4977B-8552-465E-9F0B-A0534D050BA3}"/>
          </ac:grpSpMkLst>
        </pc:grpChg>
        <pc:grpChg chg="add mod">
          <ac:chgData name="Satsangi, Deepak" userId="S::dsatsa000@cable.comcast.com::83ebb466-00c1-49af-bec3-5203455a866e" providerId="AD" clId="Web-{6F28EA60-FEE8-4E80-9832-84B573CD440F}" dt="2021-08-26T15:06:03.358" v="264" actId="1076"/>
          <ac:grpSpMkLst>
            <pc:docMk/>
            <pc:sldMk cId="123368248" sldId="263"/>
            <ac:grpSpMk id="6" creationId="{61ACD593-0495-438B-B1F5-CB6597CD8849}"/>
          </ac:grpSpMkLst>
        </pc:grpChg>
        <pc:grpChg chg="add mod">
          <ac:chgData name="Satsangi, Deepak" userId="S::dsatsa000@cable.comcast.com::83ebb466-00c1-49af-bec3-5203455a866e" providerId="AD" clId="Web-{6F28EA60-FEE8-4E80-9832-84B573CD440F}" dt="2021-08-26T14:50:55.739" v="3" actId="1076"/>
          <ac:grpSpMkLst>
            <pc:docMk/>
            <pc:sldMk cId="123368248" sldId="263"/>
            <ac:grpSpMk id="51" creationId="{AEDF4C4E-3525-491D-9EF9-E7B3470188BB}"/>
          </ac:grpSpMkLst>
        </pc:grpChg>
        <pc:grpChg chg="mod">
          <ac:chgData name="Satsangi, Deepak" userId="S::dsatsa000@cable.comcast.com::83ebb466-00c1-49af-bec3-5203455a866e" providerId="AD" clId="Web-{6F28EA60-FEE8-4E80-9832-84B573CD440F}" dt="2021-08-26T14:52:42.632" v="22" actId="14100"/>
          <ac:grpSpMkLst>
            <pc:docMk/>
            <pc:sldMk cId="123368248" sldId="263"/>
            <ac:grpSpMk id="55" creationId="{E3A0A963-5AC4-4437-B163-9C9755F0FB49}"/>
          </ac:grpSpMkLst>
        </pc:grpChg>
        <pc:grpChg chg="add del mod">
          <ac:chgData name="Satsangi, Deepak" userId="S::dsatsa000@cable.comcast.com::83ebb466-00c1-49af-bec3-5203455a866e" providerId="AD" clId="Web-{6F28EA60-FEE8-4E80-9832-84B573CD440F}" dt="2021-08-26T14:54:10.275" v="31"/>
          <ac:grpSpMkLst>
            <pc:docMk/>
            <pc:sldMk cId="123368248" sldId="263"/>
            <ac:grpSpMk id="82" creationId="{5ED5CC86-D1BB-4C66-88E5-A02494EF884A}"/>
          </ac:grpSpMkLst>
        </pc:grpChg>
        <pc:grpChg chg="add del mod">
          <ac:chgData name="Satsangi, Deepak" userId="S::dsatsa000@cable.comcast.com::83ebb466-00c1-49af-bec3-5203455a866e" providerId="AD" clId="Web-{6F28EA60-FEE8-4E80-9832-84B573CD440F}" dt="2021-08-26T14:53:41.634" v="28"/>
          <ac:grpSpMkLst>
            <pc:docMk/>
            <pc:sldMk cId="123368248" sldId="263"/>
            <ac:grpSpMk id="90" creationId="{B7E380EC-379D-46BC-A140-FD927885411F}"/>
          </ac:grpSpMkLst>
        </pc:grpChg>
        <pc:grpChg chg="topLvl">
          <ac:chgData name="Satsangi, Deepak" userId="S::dsatsa000@cable.comcast.com::83ebb466-00c1-49af-bec3-5203455a866e" providerId="AD" clId="Web-{6F28EA60-FEE8-4E80-9832-84B573CD440F}" dt="2021-08-26T14:53:41.634" v="28"/>
          <ac:grpSpMkLst>
            <pc:docMk/>
            <pc:sldMk cId="123368248" sldId="263"/>
            <ac:grpSpMk id="91" creationId="{84A5C74D-CA9E-4E49-8BF1-F167CE5460DE}"/>
          </ac:grpSpMkLst>
        </pc:grpChg>
        <pc:grpChg chg="add mod">
          <ac:chgData name="Satsangi, Deepak" userId="S::dsatsa000@cable.comcast.com::83ebb466-00c1-49af-bec3-5203455a866e" providerId="AD" clId="Web-{6F28EA60-FEE8-4E80-9832-84B573CD440F}" dt="2021-08-26T15:05:06.794" v="254" actId="1076"/>
          <ac:grpSpMkLst>
            <pc:docMk/>
            <pc:sldMk cId="123368248" sldId="263"/>
            <ac:grpSpMk id="96" creationId="{2ABA5422-C3CE-42D7-BBE3-72442E54CE3E}"/>
          </ac:grpSpMkLst>
        </pc:grpChg>
        <pc:grpChg chg="add mod">
          <ac:chgData name="Satsangi, Deepak" userId="S::dsatsa000@cable.comcast.com::83ebb466-00c1-49af-bec3-5203455a866e" providerId="AD" clId="Web-{6F28EA60-FEE8-4E80-9832-84B573CD440F}" dt="2021-08-26T14:55:49.731" v="49" actId="1076"/>
          <ac:grpSpMkLst>
            <pc:docMk/>
            <pc:sldMk cId="123368248" sldId="263"/>
            <ac:grpSpMk id="107" creationId="{2B48949A-02B3-49EF-A18B-C6F72FCBB2A9}"/>
          </ac:grpSpMkLst>
        </pc:grpChg>
        <pc:grpChg chg="add mod">
          <ac:chgData name="Satsangi, Deepak" userId="S::dsatsa000@cable.comcast.com::83ebb466-00c1-49af-bec3-5203455a866e" providerId="AD" clId="Web-{6F28EA60-FEE8-4E80-9832-84B573CD440F}" dt="2021-08-26T15:00:15.723" v="192" actId="1076"/>
          <ac:grpSpMkLst>
            <pc:docMk/>
            <pc:sldMk cId="123368248" sldId="263"/>
            <ac:grpSpMk id="116" creationId="{3A1D965C-F03D-4D66-8634-D640FBA82553}"/>
          </ac:grpSpMkLst>
        </pc:grpChg>
        <pc:grpChg chg="add mod">
          <ac:chgData name="Satsangi, Deepak" userId="S::dsatsa000@cable.comcast.com::83ebb466-00c1-49af-bec3-5203455a866e" providerId="AD" clId="Web-{6F28EA60-FEE8-4E80-9832-84B573CD440F}" dt="2021-08-26T15:00:23.082" v="194" actId="1076"/>
          <ac:grpSpMkLst>
            <pc:docMk/>
            <pc:sldMk cId="123368248" sldId="263"/>
            <ac:grpSpMk id="122" creationId="{E15FAEA1-451F-490D-A05E-3757C05FF04D}"/>
          </ac:grpSpMkLst>
        </pc:grpChg>
        <pc:grpChg chg="add mod">
          <ac:chgData name="Satsangi, Deepak" userId="S::dsatsa000@cable.comcast.com::83ebb466-00c1-49af-bec3-5203455a866e" providerId="AD" clId="Web-{6F28EA60-FEE8-4E80-9832-84B573CD440F}" dt="2021-08-26T15:06:03.420" v="267" actId="1076"/>
          <ac:grpSpMkLst>
            <pc:docMk/>
            <pc:sldMk cId="123368248" sldId="263"/>
            <ac:grpSpMk id="128" creationId="{1E68F02C-2373-40F9-A46E-DA2B5FCED771}"/>
          </ac:grpSpMkLst>
        </pc:grpChg>
        <pc:grpChg chg="add mod">
          <ac:chgData name="Satsangi, Deepak" userId="S::dsatsa000@cable.comcast.com::83ebb466-00c1-49af-bec3-5203455a866e" providerId="AD" clId="Web-{6F28EA60-FEE8-4E80-9832-84B573CD440F}" dt="2021-08-26T15:06:03.451" v="268" actId="1076"/>
          <ac:grpSpMkLst>
            <pc:docMk/>
            <pc:sldMk cId="123368248" sldId="263"/>
            <ac:grpSpMk id="134" creationId="{BECC6DC5-AC80-41CF-AFCC-3CA3460EE929}"/>
          </ac:grpSpMkLst>
        </pc:grpChg>
        <pc:grpChg chg="add mod">
          <ac:chgData name="Satsangi, Deepak" userId="S::dsatsa000@cable.comcast.com::83ebb466-00c1-49af-bec3-5203455a866e" providerId="AD" clId="Web-{6F28EA60-FEE8-4E80-9832-84B573CD440F}" dt="2021-08-26T15:05:14.934" v="255" actId="1076"/>
          <ac:grpSpMkLst>
            <pc:docMk/>
            <pc:sldMk cId="123368248" sldId="263"/>
            <ac:grpSpMk id="140" creationId="{57CDCA64-0543-4320-8493-A3C2DC99E8C8}"/>
          </ac:grpSpMkLst>
        </pc:grpChg>
        <pc:grpChg chg="add mod">
          <ac:chgData name="Satsangi, Deepak" userId="S::dsatsa000@cable.comcast.com::83ebb466-00c1-49af-bec3-5203455a866e" providerId="AD" clId="Web-{6F28EA60-FEE8-4E80-9832-84B573CD440F}" dt="2021-08-26T15:05:00.981" v="253" actId="1076"/>
          <ac:grpSpMkLst>
            <pc:docMk/>
            <pc:sldMk cId="123368248" sldId="263"/>
            <ac:grpSpMk id="146" creationId="{A22BAD2D-0701-430B-978A-9E3DB923DCB1}"/>
          </ac:grpSpMkLst>
        </pc:grpChg>
        <pc:grpChg chg="add del">
          <ac:chgData name="Satsangi, Deepak" userId="S::dsatsa000@cable.comcast.com::83ebb466-00c1-49af-bec3-5203455a866e" providerId="AD" clId="Web-{6F28EA60-FEE8-4E80-9832-84B573CD440F}" dt="2021-08-26T15:01:16.943" v="204"/>
          <ac:grpSpMkLst>
            <pc:docMk/>
            <pc:sldMk cId="123368248" sldId="263"/>
            <ac:grpSpMk id="152" creationId="{DFA8B708-EC4D-4E0E-82D4-439E37712C0C}"/>
          </ac:grpSpMkLst>
        </pc:grpChg>
        <pc:cxnChg chg="mod">
          <ac:chgData name="Satsangi, Deepak" userId="S::dsatsa000@cable.comcast.com::83ebb466-00c1-49af-bec3-5203455a866e" providerId="AD" clId="Web-{6F28EA60-FEE8-4E80-9832-84B573CD440F}" dt="2021-08-26T15:04:44.465" v="248" actId="14100"/>
          <ac:cxnSpMkLst>
            <pc:docMk/>
            <pc:sldMk cId="123368248" sldId="263"/>
            <ac:cxnSpMk id="3" creationId="{A906564B-B6BA-4ABB-A7C8-E2E7B432AFC1}"/>
          </ac:cxnSpMkLst>
        </pc:cxnChg>
        <pc:cxnChg chg="mod">
          <ac:chgData name="Satsangi, Deepak" userId="S::dsatsa000@cable.comcast.com::83ebb466-00c1-49af-bec3-5203455a866e" providerId="AD" clId="Web-{6F28EA60-FEE8-4E80-9832-84B573CD440F}" dt="2021-08-26T14:58:30.767" v="183" actId="1076"/>
          <ac:cxnSpMkLst>
            <pc:docMk/>
            <pc:sldMk cId="123368248" sldId="263"/>
            <ac:cxnSpMk id="7" creationId="{E7886FAF-A1D9-4733-8523-56AD5FD81FAC}"/>
          </ac:cxnSpMkLst>
        </pc:cxnChg>
        <pc:cxnChg chg="mod">
          <ac:chgData name="Satsangi, Deepak" userId="S::dsatsa000@cable.comcast.com::83ebb466-00c1-49af-bec3-5203455a866e" providerId="AD" clId="Web-{6F28EA60-FEE8-4E80-9832-84B573CD440F}" dt="2021-08-26T14:57:46.609" v="161"/>
          <ac:cxnSpMkLst>
            <pc:docMk/>
            <pc:sldMk cId="123368248" sldId="263"/>
            <ac:cxnSpMk id="14" creationId="{12B201DD-9D4D-4E51-B8A9-6B5165FB3A2B}"/>
          </ac:cxnSpMkLst>
        </pc:cxnChg>
        <pc:cxnChg chg="mod">
          <ac:chgData name="Satsangi, Deepak" userId="S::dsatsa000@cable.comcast.com::83ebb466-00c1-49af-bec3-5203455a866e" providerId="AD" clId="Web-{6F28EA60-FEE8-4E80-9832-84B573CD440F}" dt="2021-08-26T14:57:46.641" v="162"/>
          <ac:cxnSpMkLst>
            <pc:docMk/>
            <pc:sldMk cId="123368248" sldId="263"/>
            <ac:cxnSpMk id="15" creationId="{F1F4C1B2-EFB9-4417-8693-5B0777F7789A}"/>
          </ac:cxnSpMkLst>
        </pc:cxnChg>
        <pc:cxnChg chg="mod">
          <ac:chgData name="Satsangi, Deepak" userId="S::dsatsa000@cable.comcast.com::83ebb466-00c1-49af-bec3-5203455a866e" providerId="AD" clId="Web-{6F28EA60-FEE8-4E80-9832-84B573CD440F}" dt="2021-08-26T14:57:46.656" v="163"/>
          <ac:cxnSpMkLst>
            <pc:docMk/>
            <pc:sldMk cId="123368248" sldId="263"/>
            <ac:cxnSpMk id="16" creationId="{21DC4ED0-651F-4101-A863-5978B8EBEB73}"/>
          </ac:cxnSpMkLst>
        </pc:cxnChg>
        <pc:cxnChg chg="mod">
          <ac:chgData name="Satsangi, Deepak" userId="S::dsatsa000@cable.comcast.com::83ebb466-00c1-49af-bec3-5203455a866e" providerId="AD" clId="Web-{6F28EA60-FEE8-4E80-9832-84B573CD440F}" dt="2021-08-26T14:57:32.968" v="155"/>
          <ac:cxnSpMkLst>
            <pc:docMk/>
            <pc:sldMk cId="123368248" sldId="263"/>
            <ac:cxnSpMk id="19" creationId="{EF001C51-FBB7-4167-B27F-03C6B263CD6C}"/>
          </ac:cxnSpMkLst>
        </pc:cxnChg>
        <pc:cxnChg chg="mod">
          <ac:chgData name="Satsangi, Deepak" userId="S::dsatsa000@cable.comcast.com::83ebb466-00c1-49af-bec3-5203455a866e" providerId="AD" clId="Web-{6F28EA60-FEE8-4E80-9832-84B573CD440F}" dt="2021-08-26T14:57:32.968" v="154"/>
          <ac:cxnSpMkLst>
            <pc:docMk/>
            <pc:sldMk cId="123368248" sldId="263"/>
            <ac:cxnSpMk id="20" creationId="{91A381E1-C2F1-447B-BFAF-DA6C16C5435B}"/>
          </ac:cxnSpMkLst>
        </pc:cxnChg>
        <pc:cxnChg chg="mod">
          <ac:chgData name="Satsangi, Deepak" userId="S::dsatsa000@cable.comcast.com::83ebb466-00c1-49af-bec3-5203455a866e" providerId="AD" clId="Web-{6F28EA60-FEE8-4E80-9832-84B573CD440F}" dt="2021-08-26T14:57:32.968" v="153"/>
          <ac:cxnSpMkLst>
            <pc:docMk/>
            <pc:sldMk cId="123368248" sldId="263"/>
            <ac:cxnSpMk id="21" creationId="{03C26556-1F67-4F2F-BE59-1C300E938D39}"/>
          </ac:cxnSpMkLst>
        </pc:cxnChg>
        <pc:cxnChg chg="mod">
          <ac:chgData name="Satsangi, Deepak" userId="S::dsatsa000@cable.comcast.com::83ebb466-00c1-49af-bec3-5203455a866e" providerId="AD" clId="Web-{6F28EA60-FEE8-4E80-9832-84B573CD440F}" dt="2021-08-26T14:58:05.047" v="169"/>
          <ac:cxnSpMkLst>
            <pc:docMk/>
            <pc:sldMk cId="123368248" sldId="263"/>
            <ac:cxnSpMk id="24" creationId="{BD6BBC38-DFBA-4F66-889A-73E0060A275E}"/>
          </ac:cxnSpMkLst>
        </pc:cxnChg>
        <pc:cxnChg chg="mod">
          <ac:chgData name="Satsangi, Deepak" userId="S::dsatsa000@cable.comcast.com::83ebb466-00c1-49af-bec3-5203455a866e" providerId="AD" clId="Web-{6F28EA60-FEE8-4E80-9832-84B573CD440F}" dt="2021-08-26T14:58:05.063" v="170"/>
          <ac:cxnSpMkLst>
            <pc:docMk/>
            <pc:sldMk cId="123368248" sldId="263"/>
            <ac:cxnSpMk id="25" creationId="{ED8DA686-6EA7-4270-9D0C-920B38B1A043}"/>
          </ac:cxnSpMkLst>
        </pc:cxnChg>
        <pc:cxnChg chg="mod">
          <ac:chgData name="Satsangi, Deepak" userId="S::dsatsa000@cable.comcast.com::83ebb466-00c1-49af-bec3-5203455a866e" providerId="AD" clId="Web-{6F28EA60-FEE8-4E80-9832-84B573CD440F}" dt="2021-08-26T14:57:46.672" v="164"/>
          <ac:cxnSpMkLst>
            <pc:docMk/>
            <pc:sldMk cId="123368248" sldId="263"/>
            <ac:cxnSpMk id="50" creationId="{B97DFE3D-09BF-4457-A352-2FEE59D1FB68}"/>
          </ac:cxnSpMkLst>
        </pc:cxnChg>
        <pc:cxnChg chg="mod">
          <ac:chgData name="Satsangi, Deepak" userId="S::dsatsa000@cable.comcast.com::83ebb466-00c1-49af-bec3-5203455a866e" providerId="AD" clId="Web-{6F28EA60-FEE8-4E80-9832-84B573CD440F}" dt="2021-08-26T15:06:03.326" v="263" actId="1076"/>
          <ac:cxnSpMkLst>
            <pc:docMk/>
            <pc:sldMk cId="123368248" sldId="263"/>
            <ac:cxnSpMk id="53" creationId="{63A93CA4-F392-47DC-9B29-766243CCB175}"/>
          </ac:cxnSpMkLst>
        </pc:cxnChg>
        <pc:cxnChg chg="mod">
          <ac:chgData name="Satsangi, Deepak" userId="S::dsatsa000@cable.comcast.com::83ebb466-00c1-49af-bec3-5203455a866e" providerId="AD" clId="Web-{6F28EA60-FEE8-4E80-9832-84B573CD440F}" dt="2021-08-26T15:04:48.668" v="249" actId="1076"/>
          <ac:cxnSpMkLst>
            <pc:docMk/>
            <pc:sldMk cId="123368248" sldId="263"/>
            <ac:cxnSpMk id="54" creationId="{FBF57CBF-3D65-46AA-8F73-B0DE43740BA1}"/>
          </ac:cxnSpMkLst>
        </pc:cxnChg>
        <pc:cxnChg chg="mod">
          <ac:chgData name="Satsangi, Deepak" userId="S::dsatsa000@cable.comcast.com::83ebb466-00c1-49af-bec3-5203455a866e" providerId="AD" clId="Web-{6F28EA60-FEE8-4E80-9832-84B573CD440F}" dt="2021-08-26T14:58:04.985" v="165"/>
          <ac:cxnSpMkLst>
            <pc:docMk/>
            <pc:sldMk cId="123368248" sldId="263"/>
            <ac:cxnSpMk id="56" creationId="{13362579-C9A2-48C4-8393-04D9DEE159F9}"/>
          </ac:cxnSpMkLst>
        </pc:cxnChg>
        <pc:cxnChg chg="mod">
          <ac:chgData name="Satsangi, Deepak" userId="S::dsatsa000@cable.comcast.com::83ebb466-00c1-49af-bec3-5203455a866e" providerId="AD" clId="Web-{6F28EA60-FEE8-4E80-9832-84B573CD440F}" dt="2021-08-26T14:58:05" v="166"/>
          <ac:cxnSpMkLst>
            <pc:docMk/>
            <pc:sldMk cId="123368248" sldId="263"/>
            <ac:cxnSpMk id="57" creationId="{97C03E8D-8DD1-4741-BDE5-D3809F58D2C9}"/>
          </ac:cxnSpMkLst>
        </pc:cxnChg>
        <pc:cxnChg chg="mod">
          <ac:chgData name="Satsangi, Deepak" userId="S::dsatsa000@cable.comcast.com::83ebb466-00c1-49af-bec3-5203455a866e" providerId="AD" clId="Web-{6F28EA60-FEE8-4E80-9832-84B573CD440F}" dt="2021-08-26T14:58:05.032" v="167"/>
          <ac:cxnSpMkLst>
            <pc:docMk/>
            <pc:sldMk cId="123368248" sldId="263"/>
            <ac:cxnSpMk id="58" creationId="{4D40471E-0ED2-4A77-966B-E5CAF9B93301}"/>
          </ac:cxnSpMkLst>
        </pc:cxnChg>
        <pc:cxnChg chg="mod">
          <ac:chgData name="Satsangi, Deepak" userId="S::dsatsa000@cable.comcast.com::83ebb466-00c1-49af-bec3-5203455a866e" providerId="AD" clId="Web-{6F28EA60-FEE8-4E80-9832-84B573CD440F}" dt="2021-08-26T14:59:33.753" v="188"/>
          <ac:cxnSpMkLst>
            <pc:docMk/>
            <pc:sldMk cId="123368248" sldId="263"/>
            <ac:cxnSpMk id="60" creationId="{1CA985E9-6E83-4685-94D2-E57DAF7FE780}"/>
          </ac:cxnSpMkLst>
        </pc:cxnChg>
        <pc:cxnChg chg="mod">
          <ac:chgData name="Satsangi, Deepak" userId="S::dsatsa000@cable.comcast.com::83ebb466-00c1-49af-bec3-5203455a866e" providerId="AD" clId="Web-{6F28EA60-FEE8-4E80-9832-84B573CD440F}" dt="2021-08-26T14:58:19.251" v="180" actId="1076"/>
          <ac:cxnSpMkLst>
            <pc:docMk/>
            <pc:sldMk cId="123368248" sldId="263"/>
            <ac:cxnSpMk id="61" creationId="{C2C79A65-5CBA-4AB7-9468-8AB11C5D6386}"/>
          </ac:cxnSpMkLst>
        </pc:cxnChg>
        <pc:cxnChg chg="mod">
          <ac:chgData name="Satsangi, Deepak" userId="S::dsatsa000@cable.comcast.com::83ebb466-00c1-49af-bec3-5203455a866e" providerId="AD" clId="Web-{6F28EA60-FEE8-4E80-9832-84B573CD440F}" dt="2021-08-26T14:57:32.968" v="152"/>
          <ac:cxnSpMkLst>
            <pc:docMk/>
            <pc:sldMk cId="123368248" sldId="263"/>
            <ac:cxnSpMk id="67" creationId="{8C7A3864-ECC5-41AD-BD85-46F9C5C80C9C}"/>
          </ac:cxnSpMkLst>
        </pc:cxnChg>
        <pc:cxnChg chg="mod">
          <ac:chgData name="Satsangi, Deepak" userId="S::dsatsa000@cable.comcast.com::83ebb466-00c1-49af-bec3-5203455a866e" providerId="AD" clId="Web-{6F28EA60-FEE8-4E80-9832-84B573CD440F}" dt="2021-08-26T14:57:32.968" v="146"/>
          <ac:cxnSpMkLst>
            <pc:docMk/>
            <pc:sldMk cId="123368248" sldId="263"/>
            <ac:cxnSpMk id="74" creationId="{9EA154F9-348D-4DC1-993F-635AE9E3AB13}"/>
          </ac:cxnSpMkLst>
        </pc:cxnChg>
        <pc:cxnChg chg="mod">
          <ac:chgData name="Satsangi, Deepak" userId="S::dsatsa000@cable.comcast.com::83ebb466-00c1-49af-bec3-5203455a866e" providerId="AD" clId="Web-{6F28EA60-FEE8-4E80-9832-84B573CD440F}" dt="2021-08-26T14:57:32.968" v="149"/>
          <ac:cxnSpMkLst>
            <pc:docMk/>
            <pc:sldMk cId="123368248" sldId="263"/>
            <ac:cxnSpMk id="75" creationId="{470EEAA2-8F0F-4C3F-AE46-D57668498242}"/>
          </ac:cxnSpMkLst>
        </pc:cxnChg>
        <pc:cxnChg chg="mod">
          <ac:chgData name="Satsangi, Deepak" userId="S::dsatsa000@cable.comcast.com::83ebb466-00c1-49af-bec3-5203455a866e" providerId="AD" clId="Web-{6F28EA60-FEE8-4E80-9832-84B573CD440F}" dt="2021-08-26T14:57:32.968" v="148"/>
          <ac:cxnSpMkLst>
            <pc:docMk/>
            <pc:sldMk cId="123368248" sldId="263"/>
            <ac:cxnSpMk id="76" creationId="{20FDC556-B1C6-4322-B441-75E0ADA757DB}"/>
          </ac:cxnSpMkLst>
        </pc:cxnChg>
        <pc:cxnChg chg="mod">
          <ac:chgData name="Satsangi, Deepak" userId="S::dsatsa000@cable.comcast.com::83ebb466-00c1-49af-bec3-5203455a866e" providerId="AD" clId="Web-{6F28EA60-FEE8-4E80-9832-84B573CD440F}" dt="2021-08-26T14:57:32.968" v="147"/>
          <ac:cxnSpMkLst>
            <pc:docMk/>
            <pc:sldMk cId="123368248" sldId="263"/>
            <ac:cxnSpMk id="77" creationId="{A73A7180-EB41-4889-AE7E-FB826BBD784A}"/>
          </ac:cxnSpMkLst>
        </pc:cxnChg>
        <pc:cxnChg chg="mod">
          <ac:chgData name="Satsangi, Deepak" userId="S::dsatsa000@cable.comcast.com::83ebb466-00c1-49af-bec3-5203455a866e" providerId="AD" clId="Web-{6F28EA60-FEE8-4E80-9832-84B573CD440F}" dt="2021-08-26T14:59:33.769" v="189"/>
          <ac:cxnSpMkLst>
            <pc:docMk/>
            <pc:sldMk cId="123368248" sldId="263"/>
            <ac:cxnSpMk id="78" creationId="{33E6357E-13CA-4F58-8978-B07355E8FF45}"/>
          </ac:cxnSpMkLst>
        </pc:cxnChg>
        <pc:cxnChg chg="mod">
          <ac:chgData name="Satsangi, Deepak" userId="S::dsatsa000@cable.comcast.com::83ebb466-00c1-49af-bec3-5203455a866e" providerId="AD" clId="Web-{6F28EA60-FEE8-4E80-9832-84B573CD440F}" dt="2021-08-26T15:09:21.347" v="302" actId="1076"/>
          <ac:cxnSpMkLst>
            <pc:docMk/>
            <pc:sldMk cId="123368248" sldId="263"/>
            <ac:cxnSpMk id="81" creationId="{DD9A1AE5-D848-46D5-BE25-941ABCE8DC5C}"/>
          </ac:cxnSpMkLst>
        </pc:cxnChg>
        <pc:cxnChg chg="mod">
          <ac:chgData name="Satsangi, Deepak" userId="S::dsatsa000@cable.comcast.com::83ebb466-00c1-49af-bec3-5203455a866e" providerId="AD" clId="Web-{6F28EA60-FEE8-4E80-9832-84B573CD440F}" dt="2021-08-26T14:51:05.192" v="4"/>
          <ac:cxnSpMkLst>
            <pc:docMk/>
            <pc:sldMk cId="123368248" sldId="263"/>
            <ac:cxnSpMk id="84" creationId="{98FD9F54-B137-481F-A924-060C5B2CBE9A}"/>
          </ac:cxnSpMkLst>
        </pc:cxnChg>
        <pc:cxnChg chg="mod">
          <ac:chgData name="Satsangi, Deepak" userId="S::dsatsa000@cable.comcast.com::83ebb466-00c1-49af-bec3-5203455a866e" providerId="AD" clId="Web-{6F28EA60-FEE8-4E80-9832-84B573CD440F}" dt="2021-08-26T14:51:05.192" v="4"/>
          <ac:cxnSpMkLst>
            <pc:docMk/>
            <pc:sldMk cId="123368248" sldId="263"/>
            <ac:cxnSpMk id="85" creationId="{03F509A0-4BB9-457C-B189-F3475BD70C79}"/>
          </ac:cxnSpMkLst>
        </pc:cxnChg>
        <pc:cxnChg chg="mod">
          <ac:chgData name="Satsangi, Deepak" userId="S::dsatsa000@cable.comcast.com::83ebb466-00c1-49af-bec3-5203455a866e" providerId="AD" clId="Web-{6F28EA60-FEE8-4E80-9832-84B573CD440F}" dt="2021-08-26T14:51:05.192" v="4"/>
          <ac:cxnSpMkLst>
            <pc:docMk/>
            <pc:sldMk cId="123368248" sldId="263"/>
            <ac:cxnSpMk id="86" creationId="{534C9DE5-005D-41D1-8EC8-A0B64E5A4BE1}"/>
          </ac:cxnSpMkLst>
        </pc:cxnChg>
        <pc:cxnChg chg="mod">
          <ac:chgData name="Satsangi, Deepak" userId="S::dsatsa000@cable.comcast.com::83ebb466-00c1-49af-bec3-5203455a866e" providerId="AD" clId="Web-{6F28EA60-FEE8-4E80-9832-84B573CD440F}" dt="2021-08-26T14:51:05.192" v="4"/>
          <ac:cxnSpMkLst>
            <pc:docMk/>
            <pc:sldMk cId="123368248" sldId="263"/>
            <ac:cxnSpMk id="87" creationId="{67E631B1-BBD9-45AC-9210-2EDE0B2A682C}"/>
          </ac:cxnSpMkLst>
        </pc:cxnChg>
        <pc:cxnChg chg="mod topLvl">
          <ac:chgData name="Satsangi, Deepak" userId="S::dsatsa000@cable.comcast.com::83ebb466-00c1-49af-bec3-5203455a866e" providerId="AD" clId="Web-{6F28EA60-FEE8-4E80-9832-84B573CD440F}" dt="2021-08-26T14:58:05.141" v="174"/>
          <ac:cxnSpMkLst>
            <pc:docMk/>
            <pc:sldMk cId="123368248" sldId="263"/>
            <ac:cxnSpMk id="92" creationId="{4FEC8EE2-3F1E-41AF-AEF0-DD9E9BD8D5F8}"/>
          </ac:cxnSpMkLst>
        </pc:cxnChg>
        <pc:cxnChg chg="mod">
          <ac:chgData name="Satsangi, Deepak" userId="S::dsatsa000@cable.comcast.com::83ebb466-00c1-49af-bec3-5203455a866e" providerId="AD" clId="Web-{6F28EA60-FEE8-4E80-9832-84B573CD440F}" dt="2021-08-26T14:58:05.079" v="171"/>
          <ac:cxnSpMkLst>
            <pc:docMk/>
            <pc:sldMk cId="123368248" sldId="263"/>
            <ac:cxnSpMk id="93" creationId="{9DBA5023-059F-41BE-A201-A34400F07AE3}"/>
          </ac:cxnSpMkLst>
        </pc:cxnChg>
        <pc:cxnChg chg="mod">
          <ac:chgData name="Satsangi, Deepak" userId="S::dsatsa000@cable.comcast.com::83ebb466-00c1-49af-bec3-5203455a866e" providerId="AD" clId="Web-{6F28EA60-FEE8-4E80-9832-84B573CD440F}" dt="2021-08-26T14:58:05.094" v="172"/>
          <ac:cxnSpMkLst>
            <pc:docMk/>
            <pc:sldMk cId="123368248" sldId="263"/>
            <ac:cxnSpMk id="94" creationId="{1722141C-72CE-4B25-AE6D-F05C61DAA274}"/>
          </ac:cxnSpMkLst>
        </pc:cxnChg>
        <pc:cxnChg chg="mod">
          <ac:chgData name="Satsangi, Deepak" userId="S::dsatsa000@cable.comcast.com::83ebb466-00c1-49af-bec3-5203455a866e" providerId="AD" clId="Web-{6F28EA60-FEE8-4E80-9832-84B573CD440F}" dt="2021-08-26T14:58:05.125" v="173"/>
          <ac:cxnSpMkLst>
            <pc:docMk/>
            <pc:sldMk cId="123368248" sldId="263"/>
            <ac:cxnSpMk id="95" creationId="{50A51A39-0799-41C2-B609-F91A5F11EDF0}"/>
          </ac:cxnSpMkLst>
        </pc:cxnChg>
        <pc:cxnChg chg="mod">
          <ac:chgData name="Satsangi, Deepak" userId="S::dsatsa000@cable.comcast.com::83ebb466-00c1-49af-bec3-5203455a866e" providerId="AD" clId="Web-{6F28EA60-FEE8-4E80-9832-84B573CD440F}" dt="2021-08-26T14:58:05.204" v="178"/>
          <ac:cxnSpMkLst>
            <pc:docMk/>
            <pc:sldMk cId="123368248" sldId="263"/>
            <ac:cxnSpMk id="98" creationId="{4C92A70B-E9AC-4ADB-AB43-DC58DD25FF60}"/>
          </ac:cxnSpMkLst>
        </pc:cxnChg>
        <pc:cxnChg chg="mod">
          <ac:chgData name="Satsangi, Deepak" userId="S::dsatsa000@cable.comcast.com::83ebb466-00c1-49af-bec3-5203455a866e" providerId="AD" clId="Web-{6F28EA60-FEE8-4E80-9832-84B573CD440F}" dt="2021-08-26T14:58:05.157" v="175"/>
          <ac:cxnSpMkLst>
            <pc:docMk/>
            <pc:sldMk cId="123368248" sldId="263"/>
            <ac:cxnSpMk id="99" creationId="{36987B9F-70B1-41EF-AC6F-823715C4AB7B}"/>
          </ac:cxnSpMkLst>
        </pc:cxnChg>
        <pc:cxnChg chg="mod">
          <ac:chgData name="Satsangi, Deepak" userId="S::dsatsa000@cable.comcast.com::83ebb466-00c1-49af-bec3-5203455a866e" providerId="AD" clId="Web-{6F28EA60-FEE8-4E80-9832-84B573CD440F}" dt="2021-08-26T14:58:05.172" v="176"/>
          <ac:cxnSpMkLst>
            <pc:docMk/>
            <pc:sldMk cId="123368248" sldId="263"/>
            <ac:cxnSpMk id="100" creationId="{164B38D0-B3EB-47A0-B405-5022EE35CEB0}"/>
          </ac:cxnSpMkLst>
        </pc:cxnChg>
        <pc:cxnChg chg="mod">
          <ac:chgData name="Satsangi, Deepak" userId="S::dsatsa000@cable.comcast.com::83ebb466-00c1-49af-bec3-5203455a866e" providerId="AD" clId="Web-{6F28EA60-FEE8-4E80-9832-84B573CD440F}" dt="2021-08-26T14:58:05.188" v="177"/>
          <ac:cxnSpMkLst>
            <pc:docMk/>
            <pc:sldMk cId="123368248" sldId="263"/>
            <ac:cxnSpMk id="101" creationId="{D791503D-7DCF-48A0-BFC9-F1206DD36E31}"/>
          </ac:cxnSpMkLst>
        </pc:cxnChg>
        <pc:cxnChg chg="mod">
          <ac:chgData name="Satsangi, Deepak" userId="S::dsatsa000@cable.comcast.com::83ebb466-00c1-49af-bec3-5203455a866e" providerId="AD" clId="Web-{6F28EA60-FEE8-4E80-9832-84B573CD440F}" dt="2021-08-26T14:57:32.968" v="119"/>
          <ac:cxnSpMkLst>
            <pc:docMk/>
            <pc:sldMk cId="123368248" sldId="263"/>
            <ac:cxnSpMk id="109" creationId="{5E9AD741-E2A9-42F0-9BA2-0B4AC0C48AB1}"/>
          </ac:cxnSpMkLst>
        </pc:cxnChg>
        <pc:cxnChg chg="mod">
          <ac:chgData name="Satsangi, Deepak" userId="S::dsatsa000@cable.comcast.com::83ebb466-00c1-49af-bec3-5203455a866e" providerId="AD" clId="Web-{6F28EA60-FEE8-4E80-9832-84B573CD440F}" dt="2021-08-26T14:57:32.968" v="122"/>
          <ac:cxnSpMkLst>
            <pc:docMk/>
            <pc:sldMk cId="123368248" sldId="263"/>
            <ac:cxnSpMk id="110" creationId="{F411E0B1-6481-4C71-9D37-2105603548E8}"/>
          </ac:cxnSpMkLst>
        </pc:cxnChg>
        <pc:cxnChg chg="mod">
          <ac:chgData name="Satsangi, Deepak" userId="S::dsatsa000@cable.comcast.com::83ebb466-00c1-49af-bec3-5203455a866e" providerId="AD" clId="Web-{6F28EA60-FEE8-4E80-9832-84B573CD440F}" dt="2021-08-26T14:57:32.968" v="121"/>
          <ac:cxnSpMkLst>
            <pc:docMk/>
            <pc:sldMk cId="123368248" sldId="263"/>
            <ac:cxnSpMk id="111" creationId="{FE3EDF9B-B4CE-425B-BB4E-5767D57AE4DD}"/>
          </ac:cxnSpMkLst>
        </pc:cxnChg>
        <pc:cxnChg chg="mod">
          <ac:chgData name="Satsangi, Deepak" userId="S::dsatsa000@cable.comcast.com::83ebb466-00c1-49af-bec3-5203455a866e" providerId="AD" clId="Web-{6F28EA60-FEE8-4E80-9832-84B573CD440F}" dt="2021-08-26T14:57:32.968" v="120"/>
          <ac:cxnSpMkLst>
            <pc:docMk/>
            <pc:sldMk cId="123368248" sldId="263"/>
            <ac:cxnSpMk id="112" creationId="{E7807DEF-2C4D-43EA-A928-77F41D684E3C}"/>
          </ac:cxnSpMkLst>
        </pc:cxnChg>
        <pc:cxnChg chg="mod">
          <ac:chgData name="Satsangi, Deepak" userId="S::dsatsa000@cable.comcast.com::83ebb466-00c1-49af-bec3-5203455a866e" providerId="AD" clId="Web-{6F28EA60-FEE8-4E80-9832-84B573CD440F}" dt="2021-08-26T14:59:53.035" v="190"/>
          <ac:cxnSpMkLst>
            <pc:docMk/>
            <pc:sldMk cId="123368248" sldId="263"/>
            <ac:cxnSpMk id="118" creationId="{49B31B10-9D9B-467B-8599-FF128CA0CA8D}"/>
          </ac:cxnSpMkLst>
        </pc:cxnChg>
        <pc:cxnChg chg="mod">
          <ac:chgData name="Satsangi, Deepak" userId="S::dsatsa000@cable.comcast.com::83ebb466-00c1-49af-bec3-5203455a866e" providerId="AD" clId="Web-{6F28EA60-FEE8-4E80-9832-84B573CD440F}" dt="2021-08-26T14:59:53.035" v="190"/>
          <ac:cxnSpMkLst>
            <pc:docMk/>
            <pc:sldMk cId="123368248" sldId="263"/>
            <ac:cxnSpMk id="119" creationId="{F65A02E7-307C-4E0B-BEDF-A04F48BCE497}"/>
          </ac:cxnSpMkLst>
        </pc:cxnChg>
        <pc:cxnChg chg="mod">
          <ac:chgData name="Satsangi, Deepak" userId="S::dsatsa000@cable.comcast.com::83ebb466-00c1-49af-bec3-5203455a866e" providerId="AD" clId="Web-{6F28EA60-FEE8-4E80-9832-84B573CD440F}" dt="2021-08-26T14:59:53.035" v="190"/>
          <ac:cxnSpMkLst>
            <pc:docMk/>
            <pc:sldMk cId="123368248" sldId="263"/>
            <ac:cxnSpMk id="120" creationId="{D17FD1DE-7C73-4B87-8A36-0E21D6F2FB69}"/>
          </ac:cxnSpMkLst>
        </pc:cxnChg>
        <pc:cxnChg chg="mod">
          <ac:chgData name="Satsangi, Deepak" userId="S::dsatsa000@cable.comcast.com::83ebb466-00c1-49af-bec3-5203455a866e" providerId="AD" clId="Web-{6F28EA60-FEE8-4E80-9832-84B573CD440F}" dt="2021-08-26T14:59:53.035" v="190"/>
          <ac:cxnSpMkLst>
            <pc:docMk/>
            <pc:sldMk cId="123368248" sldId="263"/>
            <ac:cxnSpMk id="121" creationId="{9D7B598A-5B59-4738-9AB0-FCF5B1135AF3}"/>
          </ac:cxnSpMkLst>
        </pc:cxnChg>
        <pc:cxnChg chg="mod">
          <ac:chgData name="Satsangi, Deepak" userId="S::dsatsa000@cable.comcast.com::83ebb466-00c1-49af-bec3-5203455a866e" providerId="AD" clId="Web-{6F28EA60-FEE8-4E80-9832-84B573CD440F}" dt="2021-08-26T15:00:17.739" v="193"/>
          <ac:cxnSpMkLst>
            <pc:docMk/>
            <pc:sldMk cId="123368248" sldId="263"/>
            <ac:cxnSpMk id="124" creationId="{7FB2C4AC-0F6C-4850-ABAB-B9F6C28B9D8C}"/>
          </ac:cxnSpMkLst>
        </pc:cxnChg>
        <pc:cxnChg chg="mod">
          <ac:chgData name="Satsangi, Deepak" userId="S::dsatsa000@cable.comcast.com::83ebb466-00c1-49af-bec3-5203455a866e" providerId="AD" clId="Web-{6F28EA60-FEE8-4E80-9832-84B573CD440F}" dt="2021-08-26T15:00:17.739" v="193"/>
          <ac:cxnSpMkLst>
            <pc:docMk/>
            <pc:sldMk cId="123368248" sldId="263"/>
            <ac:cxnSpMk id="125" creationId="{BD4B1EA5-A8D5-444D-A996-3D91FFBEA8B4}"/>
          </ac:cxnSpMkLst>
        </pc:cxnChg>
        <pc:cxnChg chg="mod">
          <ac:chgData name="Satsangi, Deepak" userId="S::dsatsa000@cable.comcast.com::83ebb466-00c1-49af-bec3-5203455a866e" providerId="AD" clId="Web-{6F28EA60-FEE8-4E80-9832-84B573CD440F}" dt="2021-08-26T15:00:17.739" v="193"/>
          <ac:cxnSpMkLst>
            <pc:docMk/>
            <pc:sldMk cId="123368248" sldId="263"/>
            <ac:cxnSpMk id="126" creationId="{AC3CED5F-0D30-4FFB-9449-69A7BFA90225}"/>
          </ac:cxnSpMkLst>
        </pc:cxnChg>
        <pc:cxnChg chg="mod">
          <ac:chgData name="Satsangi, Deepak" userId="S::dsatsa000@cable.comcast.com::83ebb466-00c1-49af-bec3-5203455a866e" providerId="AD" clId="Web-{6F28EA60-FEE8-4E80-9832-84B573CD440F}" dt="2021-08-26T15:00:17.739" v="193"/>
          <ac:cxnSpMkLst>
            <pc:docMk/>
            <pc:sldMk cId="123368248" sldId="263"/>
            <ac:cxnSpMk id="127" creationId="{64F35A3A-5086-463E-BF8A-8E535A92F218}"/>
          </ac:cxnSpMkLst>
        </pc:cxnChg>
        <pc:cxnChg chg="mod">
          <ac:chgData name="Satsangi, Deepak" userId="S::dsatsa000@cable.comcast.com::83ebb466-00c1-49af-bec3-5203455a866e" providerId="AD" clId="Web-{6F28EA60-FEE8-4E80-9832-84B573CD440F}" dt="2021-08-26T15:00:24.911" v="195"/>
          <ac:cxnSpMkLst>
            <pc:docMk/>
            <pc:sldMk cId="123368248" sldId="263"/>
            <ac:cxnSpMk id="130" creationId="{D63F7B8A-9B60-4AF1-BF34-BAAEE7D2E9D0}"/>
          </ac:cxnSpMkLst>
        </pc:cxnChg>
        <pc:cxnChg chg="mod">
          <ac:chgData name="Satsangi, Deepak" userId="S::dsatsa000@cable.comcast.com::83ebb466-00c1-49af-bec3-5203455a866e" providerId="AD" clId="Web-{6F28EA60-FEE8-4E80-9832-84B573CD440F}" dt="2021-08-26T15:00:24.911" v="195"/>
          <ac:cxnSpMkLst>
            <pc:docMk/>
            <pc:sldMk cId="123368248" sldId="263"/>
            <ac:cxnSpMk id="131" creationId="{AC1CC2D9-B17C-4435-9047-F693F683DDD6}"/>
          </ac:cxnSpMkLst>
        </pc:cxnChg>
        <pc:cxnChg chg="mod">
          <ac:chgData name="Satsangi, Deepak" userId="S::dsatsa000@cable.comcast.com::83ebb466-00c1-49af-bec3-5203455a866e" providerId="AD" clId="Web-{6F28EA60-FEE8-4E80-9832-84B573CD440F}" dt="2021-08-26T15:00:24.911" v="195"/>
          <ac:cxnSpMkLst>
            <pc:docMk/>
            <pc:sldMk cId="123368248" sldId="263"/>
            <ac:cxnSpMk id="132" creationId="{DAC875E5-3127-4704-AC4A-BDBE682DD641}"/>
          </ac:cxnSpMkLst>
        </pc:cxnChg>
        <pc:cxnChg chg="mod">
          <ac:chgData name="Satsangi, Deepak" userId="S::dsatsa000@cable.comcast.com::83ebb466-00c1-49af-bec3-5203455a866e" providerId="AD" clId="Web-{6F28EA60-FEE8-4E80-9832-84B573CD440F}" dt="2021-08-26T15:00:24.911" v="195"/>
          <ac:cxnSpMkLst>
            <pc:docMk/>
            <pc:sldMk cId="123368248" sldId="263"/>
            <ac:cxnSpMk id="133" creationId="{EC09DA54-82A1-42B9-8461-48E9C409864E}"/>
          </ac:cxnSpMkLst>
        </pc:cxnChg>
        <pc:cxnChg chg="mod">
          <ac:chgData name="Satsangi, Deepak" userId="S::dsatsa000@cable.comcast.com::83ebb466-00c1-49af-bec3-5203455a866e" providerId="AD" clId="Web-{6F28EA60-FEE8-4E80-9832-84B573CD440F}" dt="2021-08-26T15:00:32.333" v="197"/>
          <ac:cxnSpMkLst>
            <pc:docMk/>
            <pc:sldMk cId="123368248" sldId="263"/>
            <ac:cxnSpMk id="136" creationId="{69FEED8D-5E2F-4C36-8950-1569088A6F10}"/>
          </ac:cxnSpMkLst>
        </pc:cxnChg>
        <pc:cxnChg chg="mod">
          <ac:chgData name="Satsangi, Deepak" userId="S::dsatsa000@cable.comcast.com::83ebb466-00c1-49af-bec3-5203455a866e" providerId="AD" clId="Web-{6F28EA60-FEE8-4E80-9832-84B573CD440F}" dt="2021-08-26T15:00:32.333" v="197"/>
          <ac:cxnSpMkLst>
            <pc:docMk/>
            <pc:sldMk cId="123368248" sldId="263"/>
            <ac:cxnSpMk id="137" creationId="{F686425A-4CF9-4947-BF04-0182EA0F40A9}"/>
          </ac:cxnSpMkLst>
        </pc:cxnChg>
        <pc:cxnChg chg="mod">
          <ac:chgData name="Satsangi, Deepak" userId="S::dsatsa000@cable.comcast.com::83ebb466-00c1-49af-bec3-5203455a866e" providerId="AD" clId="Web-{6F28EA60-FEE8-4E80-9832-84B573CD440F}" dt="2021-08-26T15:00:32.333" v="197"/>
          <ac:cxnSpMkLst>
            <pc:docMk/>
            <pc:sldMk cId="123368248" sldId="263"/>
            <ac:cxnSpMk id="138" creationId="{2B7FD82A-734B-4CAA-A7BE-CF2F4FC6D23A}"/>
          </ac:cxnSpMkLst>
        </pc:cxnChg>
        <pc:cxnChg chg="mod">
          <ac:chgData name="Satsangi, Deepak" userId="S::dsatsa000@cable.comcast.com::83ebb466-00c1-49af-bec3-5203455a866e" providerId="AD" clId="Web-{6F28EA60-FEE8-4E80-9832-84B573CD440F}" dt="2021-08-26T15:00:32.333" v="197"/>
          <ac:cxnSpMkLst>
            <pc:docMk/>
            <pc:sldMk cId="123368248" sldId="263"/>
            <ac:cxnSpMk id="139" creationId="{A740A2A6-7405-4259-8B80-97646BF96FAF}"/>
          </ac:cxnSpMkLst>
        </pc:cxnChg>
        <pc:cxnChg chg="mod">
          <ac:chgData name="Satsangi, Deepak" userId="S::dsatsa000@cable.comcast.com::83ebb466-00c1-49af-bec3-5203455a866e" providerId="AD" clId="Web-{6F28EA60-FEE8-4E80-9832-84B573CD440F}" dt="2021-08-26T15:00:38.536" v="199"/>
          <ac:cxnSpMkLst>
            <pc:docMk/>
            <pc:sldMk cId="123368248" sldId="263"/>
            <ac:cxnSpMk id="142" creationId="{058ADA7F-27C1-4246-B0CA-CC79A8C2ED01}"/>
          </ac:cxnSpMkLst>
        </pc:cxnChg>
        <pc:cxnChg chg="mod">
          <ac:chgData name="Satsangi, Deepak" userId="S::dsatsa000@cable.comcast.com::83ebb466-00c1-49af-bec3-5203455a866e" providerId="AD" clId="Web-{6F28EA60-FEE8-4E80-9832-84B573CD440F}" dt="2021-08-26T15:00:38.536" v="199"/>
          <ac:cxnSpMkLst>
            <pc:docMk/>
            <pc:sldMk cId="123368248" sldId="263"/>
            <ac:cxnSpMk id="143" creationId="{B8B675CC-649A-4577-9637-18713B130B3C}"/>
          </ac:cxnSpMkLst>
        </pc:cxnChg>
        <pc:cxnChg chg="mod">
          <ac:chgData name="Satsangi, Deepak" userId="S::dsatsa000@cable.comcast.com::83ebb466-00c1-49af-bec3-5203455a866e" providerId="AD" clId="Web-{6F28EA60-FEE8-4E80-9832-84B573CD440F}" dt="2021-08-26T15:00:38.536" v="199"/>
          <ac:cxnSpMkLst>
            <pc:docMk/>
            <pc:sldMk cId="123368248" sldId="263"/>
            <ac:cxnSpMk id="144" creationId="{BBCBB43A-AF4A-4369-91D7-C54FDFAB3847}"/>
          </ac:cxnSpMkLst>
        </pc:cxnChg>
        <pc:cxnChg chg="mod">
          <ac:chgData name="Satsangi, Deepak" userId="S::dsatsa000@cable.comcast.com::83ebb466-00c1-49af-bec3-5203455a866e" providerId="AD" clId="Web-{6F28EA60-FEE8-4E80-9832-84B573CD440F}" dt="2021-08-26T15:00:38.536" v="199"/>
          <ac:cxnSpMkLst>
            <pc:docMk/>
            <pc:sldMk cId="123368248" sldId="263"/>
            <ac:cxnSpMk id="145" creationId="{C6086C71-5E3A-44C8-9652-9AB4F5D557B6}"/>
          </ac:cxnSpMkLst>
        </pc:cxnChg>
        <pc:cxnChg chg="mod">
          <ac:chgData name="Satsangi, Deepak" userId="S::dsatsa000@cable.comcast.com::83ebb466-00c1-49af-bec3-5203455a866e" providerId="AD" clId="Web-{6F28EA60-FEE8-4E80-9832-84B573CD440F}" dt="2021-08-26T15:00:50.927" v="201"/>
          <ac:cxnSpMkLst>
            <pc:docMk/>
            <pc:sldMk cId="123368248" sldId="263"/>
            <ac:cxnSpMk id="148" creationId="{74B27D6F-2BBA-4A94-A438-7F9750BD0F6D}"/>
          </ac:cxnSpMkLst>
        </pc:cxnChg>
        <pc:cxnChg chg="mod">
          <ac:chgData name="Satsangi, Deepak" userId="S::dsatsa000@cable.comcast.com::83ebb466-00c1-49af-bec3-5203455a866e" providerId="AD" clId="Web-{6F28EA60-FEE8-4E80-9832-84B573CD440F}" dt="2021-08-26T15:00:50.927" v="201"/>
          <ac:cxnSpMkLst>
            <pc:docMk/>
            <pc:sldMk cId="123368248" sldId="263"/>
            <ac:cxnSpMk id="149" creationId="{4917DCD8-4A47-4B9F-8EEE-186A376024E5}"/>
          </ac:cxnSpMkLst>
        </pc:cxnChg>
        <pc:cxnChg chg="mod">
          <ac:chgData name="Satsangi, Deepak" userId="S::dsatsa000@cable.comcast.com::83ebb466-00c1-49af-bec3-5203455a866e" providerId="AD" clId="Web-{6F28EA60-FEE8-4E80-9832-84B573CD440F}" dt="2021-08-26T15:00:50.927" v="201"/>
          <ac:cxnSpMkLst>
            <pc:docMk/>
            <pc:sldMk cId="123368248" sldId="263"/>
            <ac:cxnSpMk id="150" creationId="{485C28C3-FD68-4D63-82E2-D9AA6632A44B}"/>
          </ac:cxnSpMkLst>
        </pc:cxnChg>
        <pc:cxnChg chg="mod">
          <ac:chgData name="Satsangi, Deepak" userId="S::dsatsa000@cable.comcast.com::83ebb466-00c1-49af-bec3-5203455a866e" providerId="AD" clId="Web-{6F28EA60-FEE8-4E80-9832-84B573CD440F}" dt="2021-08-26T15:00:50.927" v="201"/>
          <ac:cxnSpMkLst>
            <pc:docMk/>
            <pc:sldMk cId="123368248" sldId="263"/>
            <ac:cxnSpMk id="151" creationId="{52D4A1DD-3855-467E-A64C-18203CD3BB21}"/>
          </ac:cxnSpMkLst>
        </pc:cxnChg>
        <pc:cxnChg chg="mod">
          <ac:chgData name="Satsangi, Deepak" userId="S::dsatsa000@cable.comcast.com::83ebb466-00c1-49af-bec3-5203455a866e" providerId="AD" clId="Web-{6F28EA60-FEE8-4E80-9832-84B573CD440F}" dt="2021-08-26T15:01:16.943" v="204"/>
          <ac:cxnSpMkLst>
            <pc:docMk/>
            <pc:sldMk cId="123368248" sldId="263"/>
            <ac:cxnSpMk id="154" creationId="{B41DD5AA-08F9-4B09-BE82-35B8A8BD1478}"/>
          </ac:cxnSpMkLst>
        </pc:cxnChg>
        <pc:cxnChg chg="mod">
          <ac:chgData name="Satsangi, Deepak" userId="S::dsatsa000@cable.comcast.com::83ebb466-00c1-49af-bec3-5203455a866e" providerId="AD" clId="Web-{6F28EA60-FEE8-4E80-9832-84B573CD440F}" dt="2021-08-26T15:01:16.943" v="204"/>
          <ac:cxnSpMkLst>
            <pc:docMk/>
            <pc:sldMk cId="123368248" sldId="263"/>
            <ac:cxnSpMk id="155" creationId="{3F0ACC6B-3C7D-4DC7-8FBC-BDE81AD3715E}"/>
          </ac:cxnSpMkLst>
        </pc:cxnChg>
        <pc:cxnChg chg="mod">
          <ac:chgData name="Satsangi, Deepak" userId="S::dsatsa000@cable.comcast.com::83ebb466-00c1-49af-bec3-5203455a866e" providerId="AD" clId="Web-{6F28EA60-FEE8-4E80-9832-84B573CD440F}" dt="2021-08-26T15:01:16.943" v="204"/>
          <ac:cxnSpMkLst>
            <pc:docMk/>
            <pc:sldMk cId="123368248" sldId="263"/>
            <ac:cxnSpMk id="156" creationId="{FF4FEA85-7297-429A-8223-8FFDD8C35381}"/>
          </ac:cxnSpMkLst>
        </pc:cxnChg>
        <pc:cxnChg chg="mod">
          <ac:chgData name="Satsangi, Deepak" userId="S::dsatsa000@cable.comcast.com::83ebb466-00c1-49af-bec3-5203455a866e" providerId="AD" clId="Web-{6F28EA60-FEE8-4E80-9832-84B573CD440F}" dt="2021-08-26T15:01:16.943" v="204"/>
          <ac:cxnSpMkLst>
            <pc:docMk/>
            <pc:sldMk cId="123368248" sldId="263"/>
            <ac:cxnSpMk id="157" creationId="{5A9EB881-9CE1-4DB5-B842-A4E48068EDF0}"/>
          </ac:cxnSpMkLst>
        </pc:cxnChg>
      </pc:sldChg>
    </pc:docChg>
  </pc:docChgLst>
  <pc:docChgLst>
    <pc:chgData name="Satsangi, Deepak" userId="S::dsatsa000@cable.comcast.com::83ebb466-00c1-49af-bec3-5203455a866e" providerId="AD" clId="Web-{25AB6B9E-B4AB-4048-A485-DC4B2C8DD852}"/>
    <pc:docChg chg="modSld">
      <pc:chgData name="Satsangi, Deepak" userId="S::dsatsa000@cable.comcast.com::83ebb466-00c1-49af-bec3-5203455a866e" providerId="AD" clId="Web-{25AB6B9E-B4AB-4048-A485-DC4B2C8DD852}" dt="2021-08-26T14:29:03.252" v="386" actId="14100"/>
      <pc:docMkLst>
        <pc:docMk/>
      </pc:docMkLst>
      <pc:sldChg chg="addSp delSp modSp">
        <pc:chgData name="Satsangi, Deepak" userId="S::dsatsa000@cable.comcast.com::83ebb466-00c1-49af-bec3-5203455a866e" providerId="AD" clId="Web-{25AB6B9E-B4AB-4048-A485-DC4B2C8DD852}" dt="2021-08-26T14:29:03.252" v="386" actId="14100"/>
        <pc:sldMkLst>
          <pc:docMk/>
          <pc:sldMk cId="123368248" sldId="263"/>
        </pc:sldMkLst>
        <pc:spChg chg="mod">
          <ac:chgData name="Satsangi, Deepak" userId="S::dsatsa000@cable.comcast.com::83ebb466-00c1-49af-bec3-5203455a866e" providerId="AD" clId="Web-{25AB6B9E-B4AB-4048-A485-DC4B2C8DD852}" dt="2021-08-26T14:01:03.488" v="5" actId="1076"/>
          <ac:spMkLst>
            <pc:docMk/>
            <pc:sldMk cId="123368248" sldId="263"/>
            <ac:spMk id="5" creationId="{4A03AA11-021C-45FA-AEAE-04CD7F0E85DA}"/>
          </ac:spMkLst>
        </pc:spChg>
        <pc:spChg chg="add del">
          <ac:chgData name="Satsangi, Deepak" userId="S::dsatsa000@cable.comcast.com::83ebb466-00c1-49af-bec3-5203455a866e" providerId="AD" clId="Web-{25AB6B9E-B4AB-4048-A485-DC4B2C8DD852}" dt="2021-08-26T14:02:58.916" v="13"/>
          <ac:spMkLst>
            <pc:docMk/>
            <pc:sldMk cId="123368248" sldId="263"/>
            <ac:spMk id="7" creationId="{76A3B346-70F6-4AC7-9FBB-8EA46A0FDE9A}"/>
          </ac:spMkLst>
        </pc:spChg>
        <pc:spChg chg="mod">
          <ac:chgData name="Satsangi, Deepak" userId="S::dsatsa000@cable.comcast.com::83ebb466-00c1-49af-bec3-5203455a866e" providerId="AD" clId="Web-{25AB6B9E-B4AB-4048-A485-DC4B2C8DD852}" dt="2021-08-26T14:06:11.474" v="45" actId="1076"/>
          <ac:spMkLst>
            <pc:docMk/>
            <pc:sldMk cId="123368248" sldId="263"/>
            <ac:spMk id="8" creationId="{E7DE69BD-EF2F-48D4-856F-0353FD72205C}"/>
          </ac:spMkLst>
        </pc:spChg>
        <pc:spChg chg="mod">
          <ac:chgData name="Satsangi, Deepak" userId="S::dsatsa000@cable.comcast.com::83ebb466-00c1-49af-bec3-5203455a866e" providerId="AD" clId="Web-{25AB6B9E-B4AB-4048-A485-DC4B2C8DD852}" dt="2021-08-26T14:06:43.397" v="51" actId="1076"/>
          <ac:spMkLst>
            <pc:docMk/>
            <pc:sldMk cId="123368248" sldId="263"/>
            <ac:spMk id="10" creationId="{9ACF63DA-1FEB-487E-8F25-81A5F5A73B01}"/>
          </ac:spMkLst>
        </pc:spChg>
        <pc:spChg chg="mod">
          <ac:chgData name="Satsangi, Deepak" userId="S::dsatsa000@cable.comcast.com::83ebb466-00c1-49af-bec3-5203455a866e" providerId="AD" clId="Web-{25AB6B9E-B4AB-4048-A485-DC4B2C8DD852}" dt="2021-08-26T14:07:33.447" v="61" actId="1076"/>
          <ac:spMkLst>
            <pc:docMk/>
            <pc:sldMk cId="123368248" sldId="263"/>
            <ac:spMk id="12" creationId="{484A6434-CADD-4660-B902-1860F43859CC}"/>
          </ac:spMkLst>
        </pc:spChg>
        <pc:spChg chg="add mod">
          <ac:chgData name="Satsangi, Deepak" userId="S::dsatsa000@cable.comcast.com::83ebb466-00c1-49af-bec3-5203455a866e" providerId="AD" clId="Web-{25AB6B9E-B4AB-4048-A485-DC4B2C8DD852}" dt="2021-08-26T14:26:01.789" v="360" actId="1076"/>
          <ac:spMkLst>
            <pc:docMk/>
            <pc:sldMk cId="123368248" sldId="263"/>
            <ac:spMk id="62" creationId="{36C08C92-F980-41ED-9BC5-4F20A31E6260}"/>
          </ac:spMkLst>
        </pc:spChg>
        <pc:spChg chg="add mod">
          <ac:chgData name="Satsangi, Deepak" userId="S::dsatsa000@cable.comcast.com::83ebb466-00c1-49af-bec3-5203455a866e" providerId="AD" clId="Web-{25AB6B9E-B4AB-4048-A485-DC4B2C8DD852}" dt="2021-08-26T14:19:52.159" v="252" actId="1076"/>
          <ac:spMkLst>
            <pc:docMk/>
            <pc:sldMk cId="123368248" sldId="263"/>
            <ac:spMk id="63" creationId="{DFDAFFEE-E8F9-495E-B6FD-32A1D1C0C161}"/>
          </ac:spMkLst>
        </pc:spChg>
        <pc:spChg chg="add mod">
          <ac:chgData name="Satsangi, Deepak" userId="S::dsatsa000@cable.comcast.com::83ebb466-00c1-49af-bec3-5203455a866e" providerId="AD" clId="Web-{25AB6B9E-B4AB-4048-A485-DC4B2C8DD852}" dt="2021-08-26T14:19:57.582" v="254" actId="1076"/>
          <ac:spMkLst>
            <pc:docMk/>
            <pc:sldMk cId="123368248" sldId="263"/>
            <ac:spMk id="64" creationId="{4A6CAF73-C35F-4157-8068-951FB032EA01}"/>
          </ac:spMkLst>
        </pc:spChg>
        <pc:spChg chg="add del">
          <ac:chgData name="Satsangi, Deepak" userId="S::dsatsa000@cable.comcast.com::83ebb466-00c1-49af-bec3-5203455a866e" providerId="AD" clId="Web-{25AB6B9E-B4AB-4048-A485-DC4B2C8DD852}" dt="2021-08-26T14:16:27.445" v="197"/>
          <ac:spMkLst>
            <pc:docMk/>
            <pc:sldMk cId="123368248" sldId="263"/>
            <ac:spMk id="65" creationId="{5E29C829-8DFD-406C-8312-C6999FDCE416}"/>
          </ac:spMkLst>
        </pc:spChg>
        <pc:spChg chg="add mod">
          <ac:chgData name="Satsangi, Deepak" userId="S::dsatsa000@cable.comcast.com::83ebb466-00c1-49af-bec3-5203455a866e" providerId="AD" clId="Web-{25AB6B9E-B4AB-4048-A485-DC4B2C8DD852}" dt="2021-08-26T14:27:40.310" v="373" actId="1076"/>
          <ac:spMkLst>
            <pc:docMk/>
            <pc:sldMk cId="123368248" sldId="263"/>
            <ac:spMk id="66" creationId="{1BF60164-F3C1-4D3E-B8F3-FF2186624419}"/>
          </ac:spMkLst>
        </pc:spChg>
        <pc:spChg chg="add mod">
          <ac:chgData name="Satsangi, Deepak" userId="S::dsatsa000@cable.comcast.com::83ebb466-00c1-49af-bec3-5203455a866e" providerId="AD" clId="Web-{25AB6B9E-B4AB-4048-A485-DC4B2C8DD852}" dt="2021-08-26T14:26:34.494" v="364" actId="1076"/>
          <ac:spMkLst>
            <pc:docMk/>
            <pc:sldMk cId="123368248" sldId="263"/>
            <ac:spMk id="69" creationId="{4D8E4D7E-330F-4015-B73F-9350194E5FB4}"/>
          </ac:spMkLst>
        </pc:spChg>
        <pc:spChg chg="add mod">
          <ac:chgData name="Satsangi, Deepak" userId="S::dsatsa000@cable.comcast.com::83ebb466-00c1-49af-bec3-5203455a866e" providerId="AD" clId="Web-{25AB6B9E-B4AB-4048-A485-DC4B2C8DD852}" dt="2021-08-26T14:24:52.051" v="354" actId="20577"/>
          <ac:spMkLst>
            <pc:docMk/>
            <pc:sldMk cId="123368248" sldId="263"/>
            <ac:spMk id="70" creationId="{6DAF4D01-1D87-4050-BB30-CB6329087B66}"/>
          </ac:spMkLst>
        </pc:spChg>
        <pc:spChg chg="add mod">
          <ac:chgData name="Satsangi, Deepak" userId="S::dsatsa000@cable.comcast.com::83ebb466-00c1-49af-bec3-5203455a866e" providerId="AD" clId="Web-{25AB6B9E-B4AB-4048-A485-DC4B2C8DD852}" dt="2021-08-26T14:26:41.744" v="365" actId="1076"/>
          <ac:spMkLst>
            <pc:docMk/>
            <pc:sldMk cId="123368248" sldId="263"/>
            <ac:spMk id="71" creationId="{769698A0-8D33-490E-A542-051CDEB74EB0}"/>
          </ac:spMkLst>
        </pc:spChg>
        <pc:spChg chg="add del mod ord">
          <ac:chgData name="Satsangi, Deepak" userId="S::dsatsa000@cable.comcast.com::83ebb466-00c1-49af-bec3-5203455a866e" providerId="AD" clId="Web-{25AB6B9E-B4AB-4048-A485-DC4B2C8DD852}" dt="2021-08-26T14:27:28.059" v="372"/>
          <ac:spMkLst>
            <pc:docMk/>
            <pc:sldMk cId="123368248" sldId="263"/>
            <ac:spMk id="78" creationId="{DF5187F7-545B-4A09-B8BB-D6B67576E8B9}"/>
          </ac:spMkLst>
        </pc:spChg>
        <pc:spChg chg="add mod">
          <ac:chgData name="Satsangi, Deepak" userId="S::dsatsa000@cable.comcast.com::83ebb466-00c1-49af-bec3-5203455a866e" providerId="AD" clId="Web-{25AB6B9E-B4AB-4048-A485-DC4B2C8DD852}" dt="2021-08-26T14:27:53.686" v="375" actId="1076"/>
          <ac:spMkLst>
            <pc:docMk/>
            <pc:sldMk cId="123368248" sldId="263"/>
            <ac:spMk id="79" creationId="{DA83185C-E02C-4C23-87E3-FC74B30CC18A}"/>
          </ac:spMkLst>
        </pc:spChg>
        <pc:spChg chg="add mod">
          <ac:chgData name="Satsangi, Deepak" userId="S::dsatsa000@cable.comcast.com::83ebb466-00c1-49af-bec3-5203455a866e" providerId="AD" clId="Web-{25AB6B9E-B4AB-4048-A485-DC4B2C8DD852}" dt="2021-08-26T14:28:46.361" v="383" actId="1076"/>
          <ac:spMkLst>
            <pc:docMk/>
            <pc:sldMk cId="123368248" sldId="263"/>
            <ac:spMk id="80" creationId="{5FC83D2C-2084-4318-B33F-8E697AFBB76D}"/>
          </ac:spMkLst>
        </pc:spChg>
        <pc:grpChg chg="add mod">
          <ac:chgData name="Satsangi, Deepak" userId="S::dsatsa000@cable.comcast.com::83ebb466-00c1-49af-bec3-5203455a866e" providerId="AD" clId="Web-{25AB6B9E-B4AB-4048-A485-DC4B2C8DD852}" dt="2021-08-26T14:19:48.862" v="251" actId="14100"/>
          <ac:grpSpMkLst>
            <pc:docMk/>
            <pc:sldMk cId="123368248" sldId="263"/>
            <ac:grpSpMk id="17" creationId="{5AF24105-ACF6-4ADD-AEB4-3E6A765E167B}"/>
          </ac:grpSpMkLst>
        </pc:grpChg>
        <pc:grpChg chg="add mod">
          <ac:chgData name="Satsangi, Deepak" userId="S::dsatsa000@cable.comcast.com::83ebb466-00c1-49af-bec3-5203455a866e" providerId="AD" clId="Web-{25AB6B9E-B4AB-4048-A485-DC4B2C8DD852}" dt="2021-08-26T14:21:15.086" v="267" actId="14100"/>
          <ac:grpSpMkLst>
            <pc:docMk/>
            <pc:sldMk cId="123368248" sldId="263"/>
            <ac:grpSpMk id="18" creationId="{A5F5E375-6890-4070-BB01-9E1113F9F169}"/>
          </ac:grpSpMkLst>
        </pc:grpChg>
        <pc:grpChg chg="add del mod">
          <ac:chgData name="Satsangi, Deepak" userId="S::dsatsa000@cable.comcast.com::83ebb466-00c1-49af-bec3-5203455a866e" providerId="AD" clId="Web-{25AB6B9E-B4AB-4048-A485-DC4B2C8DD852}" dt="2021-08-26T14:21:26.368" v="275"/>
          <ac:grpSpMkLst>
            <pc:docMk/>
            <pc:sldMk cId="123368248" sldId="263"/>
            <ac:grpSpMk id="22" creationId="{0AB3DEE9-7303-4047-909D-31D082AE62E5}"/>
          </ac:grpSpMkLst>
        </pc:grpChg>
        <pc:grpChg chg="add mod">
          <ac:chgData name="Satsangi, Deepak" userId="S::dsatsa000@cable.comcast.com::83ebb466-00c1-49af-bec3-5203455a866e" providerId="AD" clId="Web-{25AB6B9E-B4AB-4048-A485-DC4B2C8DD852}" dt="2021-08-26T14:20:02.379" v="255" actId="14100"/>
          <ac:grpSpMkLst>
            <pc:docMk/>
            <pc:sldMk cId="123368248" sldId="263"/>
            <ac:grpSpMk id="26" creationId="{92869B97-263E-407B-8B79-62E9D1C01CA5}"/>
          </ac:grpSpMkLst>
        </pc:grpChg>
        <pc:grpChg chg="add mod">
          <ac:chgData name="Satsangi, Deepak" userId="S::dsatsa000@cable.comcast.com::83ebb466-00c1-49af-bec3-5203455a866e" providerId="AD" clId="Web-{25AB6B9E-B4AB-4048-A485-DC4B2C8DD852}" dt="2021-08-26T14:20:06.145" v="256" actId="14100"/>
          <ac:grpSpMkLst>
            <pc:docMk/>
            <pc:sldMk cId="123368248" sldId="263"/>
            <ac:grpSpMk id="30" creationId="{2083E41D-6159-4E6F-9173-51EA2B1A6211}"/>
          </ac:grpSpMkLst>
        </pc:grpChg>
        <pc:grpChg chg="add mod">
          <ac:chgData name="Satsangi, Deepak" userId="S::dsatsa000@cable.comcast.com::83ebb466-00c1-49af-bec3-5203455a866e" providerId="AD" clId="Web-{25AB6B9E-B4AB-4048-A485-DC4B2C8DD852}" dt="2021-08-26T14:20:10.723" v="257" actId="14100"/>
          <ac:grpSpMkLst>
            <pc:docMk/>
            <pc:sldMk cId="123368248" sldId="263"/>
            <ac:grpSpMk id="34" creationId="{444B3F18-46CA-428E-AC46-846557E387E4}"/>
          </ac:grpSpMkLst>
        </pc:grpChg>
        <pc:grpChg chg="add del mod">
          <ac:chgData name="Satsangi, Deepak" userId="S::dsatsa000@cable.comcast.com::83ebb466-00c1-49af-bec3-5203455a866e" providerId="AD" clId="Web-{25AB6B9E-B4AB-4048-A485-DC4B2C8DD852}" dt="2021-08-26T14:21:26.368" v="274"/>
          <ac:grpSpMkLst>
            <pc:docMk/>
            <pc:sldMk cId="123368248" sldId="263"/>
            <ac:grpSpMk id="38" creationId="{ACB42A02-9FC8-4FED-BFD8-B738781F2253}"/>
          </ac:grpSpMkLst>
        </pc:grpChg>
        <pc:grpChg chg="add del mod">
          <ac:chgData name="Satsangi, Deepak" userId="S::dsatsa000@cable.comcast.com::83ebb466-00c1-49af-bec3-5203455a866e" providerId="AD" clId="Web-{25AB6B9E-B4AB-4048-A485-DC4B2C8DD852}" dt="2021-08-26T14:21:26.368" v="273"/>
          <ac:grpSpMkLst>
            <pc:docMk/>
            <pc:sldMk cId="123368248" sldId="263"/>
            <ac:grpSpMk id="42" creationId="{5BD95E78-B71A-416F-ACD3-320D4B7AFD2B}"/>
          </ac:grpSpMkLst>
        </pc:grpChg>
        <pc:grpChg chg="add del mod">
          <ac:chgData name="Satsangi, Deepak" userId="S::dsatsa000@cable.comcast.com::83ebb466-00c1-49af-bec3-5203455a866e" providerId="AD" clId="Web-{25AB6B9E-B4AB-4048-A485-DC4B2C8DD852}" dt="2021-08-26T14:21:26.368" v="272"/>
          <ac:grpSpMkLst>
            <pc:docMk/>
            <pc:sldMk cId="123368248" sldId="263"/>
            <ac:grpSpMk id="46" creationId="{930A40C3-F384-4C36-8CA0-DD0DAC697F31}"/>
          </ac:grpSpMkLst>
        </pc:grpChg>
        <pc:grpChg chg="add del mod">
          <ac:chgData name="Satsangi, Deepak" userId="S::dsatsa000@cable.comcast.com::83ebb466-00c1-49af-bec3-5203455a866e" providerId="AD" clId="Web-{25AB6B9E-B4AB-4048-A485-DC4B2C8DD852}" dt="2021-08-26T14:21:26.368" v="271"/>
          <ac:grpSpMkLst>
            <pc:docMk/>
            <pc:sldMk cId="123368248" sldId="263"/>
            <ac:grpSpMk id="50" creationId="{13A060A1-1DB0-4193-9371-4344304A8E5C}"/>
          </ac:grpSpMkLst>
        </pc:grpChg>
        <pc:grpChg chg="add del mod">
          <ac:chgData name="Satsangi, Deepak" userId="S::dsatsa000@cable.comcast.com::83ebb466-00c1-49af-bec3-5203455a866e" providerId="AD" clId="Web-{25AB6B9E-B4AB-4048-A485-DC4B2C8DD852}" dt="2021-08-26T14:21:26.368" v="270"/>
          <ac:grpSpMkLst>
            <pc:docMk/>
            <pc:sldMk cId="123368248" sldId="263"/>
            <ac:grpSpMk id="54" creationId="{2587592E-5E64-4E08-976B-58FEB7CB5369}"/>
          </ac:grpSpMkLst>
        </pc:grpChg>
        <pc:grpChg chg="add del mod">
          <ac:chgData name="Satsangi, Deepak" userId="S::dsatsa000@cable.comcast.com::83ebb466-00c1-49af-bec3-5203455a866e" providerId="AD" clId="Web-{25AB6B9E-B4AB-4048-A485-DC4B2C8DD852}" dt="2021-08-26T14:21:26.368" v="269"/>
          <ac:grpSpMkLst>
            <pc:docMk/>
            <pc:sldMk cId="123368248" sldId="263"/>
            <ac:grpSpMk id="58" creationId="{F5B382D2-C6BB-40BC-A49D-3285663A9C2D}"/>
          </ac:grpSpMkLst>
        </pc:grpChg>
        <pc:grpChg chg="add mod">
          <ac:chgData name="Satsangi, Deepak" userId="S::dsatsa000@cable.comcast.com::83ebb466-00c1-49af-bec3-5203455a866e" providerId="AD" clId="Web-{25AB6B9E-B4AB-4048-A485-DC4B2C8DD852}" dt="2021-08-26T14:26:30.275" v="363" actId="14100"/>
          <ac:grpSpMkLst>
            <pc:docMk/>
            <pc:sldMk cId="123368248" sldId="263"/>
            <ac:grpSpMk id="68" creationId="{CB8EBD90-5E3D-45D8-855D-255E635086A6}"/>
          </ac:grpSpMkLst>
        </pc:grpChg>
        <pc:grpChg chg="add mod">
          <ac:chgData name="Satsangi, Deepak" userId="S::dsatsa000@cable.comcast.com::83ebb466-00c1-49af-bec3-5203455a866e" providerId="AD" clId="Web-{25AB6B9E-B4AB-4048-A485-DC4B2C8DD852}" dt="2021-08-26T14:25:46.960" v="358" actId="1076"/>
          <ac:grpSpMkLst>
            <pc:docMk/>
            <pc:sldMk cId="123368248" sldId="263"/>
            <ac:grpSpMk id="72" creationId="{683DA016-1382-44F2-B341-8C5CF1BA74EA}"/>
          </ac:grpSpMkLst>
        </pc:grpChg>
        <pc:cxnChg chg="mod">
          <ac:chgData name="Satsangi, Deepak" userId="S::dsatsa000@cable.comcast.com::83ebb466-00c1-49af-bec3-5203455a866e" providerId="AD" clId="Web-{25AB6B9E-B4AB-4048-A485-DC4B2C8DD852}" dt="2021-08-26T14:01:51.585" v="9" actId="14100"/>
          <ac:cxnSpMkLst>
            <pc:docMk/>
            <pc:sldMk cId="123368248" sldId="263"/>
            <ac:cxnSpMk id="3" creationId="{A906564B-B6BA-4ABB-A7C8-E2E7B432AFC1}"/>
          </ac:cxnSpMkLst>
        </pc:cxnChg>
        <pc:cxnChg chg="mod">
          <ac:chgData name="Satsangi, Deepak" userId="S::dsatsa000@cable.comcast.com::83ebb466-00c1-49af-bec3-5203455a866e" providerId="AD" clId="Web-{25AB6B9E-B4AB-4048-A485-DC4B2C8DD852}" dt="2021-08-26T14:00:58.300" v="4" actId="1076"/>
          <ac:cxnSpMkLst>
            <pc:docMk/>
            <pc:sldMk cId="123368248" sldId="263"/>
            <ac:cxnSpMk id="4" creationId="{CBD08D14-BBA3-4F4D-B52C-05515DBBD3CB}"/>
          </ac:cxnSpMkLst>
        </pc:cxnChg>
        <pc:cxnChg chg="mod">
          <ac:chgData name="Satsangi, Deepak" userId="S::dsatsa000@cable.comcast.com::83ebb466-00c1-49af-bec3-5203455a866e" providerId="AD" clId="Web-{25AB6B9E-B4AB-4048-A485-DC4B2C8DD852}" dt="2021-08-26T14:28:10.671" v="376" actId="14100"/>
          <ac:cxnSpMkLst>
            <pc:docMk/>
            <pc:sldMk cId="123368248" sldId="263"/>
            <ac:cxnSpMk id="6" creationId="{BA59423B-42F0-4A2D-91BE-0D5D5D856659}"/>
          </ac:cxnSpMkLst>
        </pc:cxnChg>
        <pc:cxnChg chg="mod">
          <ac:chgData name="Satsangi, Deepak" userId="S::dsatsa000@cable.comcast.com::83ebb466-00c1-49af-bec3-5203455a866e" providerId="AD" clId="Web-{25AB6B9E-B4AB-4048-A485-DC4B2C8DD852}" dt="2021-08-26T14:28:15.093" v="377" actId="14100"/>
          <ac:cxnSpMkLst>
            <pc:docMk/>
            <pc:sldMk cId="123368248" sldId="263"/>
            <ac:cxnSpMk id="9" creationId="{84D7F10F-3AC0-4ADD-8B7B-5274B395F499}"/>
          </ac:cxnSpMkLst>
        </pc:cxnChg>
        <pc:cxnChg chg="mod">
          <ac:chgData name="Satsangi, Deepak" userId="S::dsatsa000@cable.comcast.com::83ebb466-00c1-49af-bec3-5203455a866e" providerId="AD" clId="Web-{25AB6B9E-B4AB-4048-A485-DC4B2C8DD852}" dt="2021-08-26T14:07:29.681" v="60" actId="14100"/>
          <ac:cxnSpMkLst>
            <pc:docMk/>
            <pc:sldMk cId="123368248" sldId="263"/>
            <ac:cxnSpMk id="11" creationId="{A7C5623D-669B-47AA-8A7F-E17D65BD32CB}"/>
          </ac:cxnSpMkLst>
        </pc:cxnChg>
        <pc:cxnChg chg="add del mod">
          <ac:chgData name="Satsangi, Deepak" userId="S::dsatsa000@cable.comcast.com::83ebb466-00c1-49af-bec3-5203455a866e" providerId="AD" clId="Web-{25AB6B9E-B4AB-4048-A485-DC4B2C8DD852}" dt="2021-08-26T14:03:14.667" v="17"/>
          <ac:cxnSpMkLst>
            <pc:docMk/>
            <pc:sldMk cId="123368248" sldId="263"/>
            <ac:cxnSpMk id="13" creationId="{3863811B-A853-4290-BD76-953A002F93F5}"/>
          </ac:cxnSpMkLst>
        </pc:cxnChg>
        <pc:cxnChg chg="add mod">
          <ac:chgData name="Satsangi, Deepak" userId="S::dsatsa000@cable.comcast.com::83ebb466-00c1-49af-bec3-5203455a866e" providerId="AD" clId="Web-{25AB6B9E-B4AB-4048-A485-DC4B2C8DD852}" dt="2021-08-26T14:04:36.250" v="31" actId="14100"/>
          <ac:cxnSpMkLst>
            <pc:docMk/>
            <pc:sldMk cId="123368248" sldId="263"/>
            <ac:cxnSpMk id="14" creationId="{12B201DD-9D4D-4E51-B8A9-6B5165FB3A2B}"/>
          </ac:cxnSpMkLst>
        </pc:cxnChg>
        <pc:cxnChg chg="add mod">
          <ac:chgData name="Satsangi, Deepak" userId="S::dsatsa000@cable.comcast.com::83ebb466-00c1-49af-bec3-5203455a866e" providerId="AD" clId="Web-{25AB6B9E-B4AB-4048-A485-DC4B2C8DD852}" dt="2021-08-26T14:04:41.047" v="32" actId="1076"/>
          <ac:cxnSpMkLst>
            <pc:docMk/>
            <pc:sldMk cId="123368248" sldId="263"/>
            <ac:cxnSpMk id="15" creationId="{F1F4C1B2-EFB9-4417-8693-5B0777F7789A}"/>
          </ac:cxnSpMkLst>
        </pc:cxnChg>
        <pc:cxnChg chg="add mod">
          <ac:chgData name="Satsangi, Deepak" userId="S::dsatsa000@cable.comcast.com::83ebb466-00c1-49af-bec3-5203455a866e" providerId="AD" clId="Web-{25AB6B9E-B4AB-4048-A485-DC4B2C8DD852}" dt="2021-08-26T14:04:17.296" v="29" actId="1076"/>
          <ac:cxnSpMkLst>
            <pc:docMk/>
            <pc:sldMk cId="123368248" sldId="263"/>
            <ac:cxnSpMk id="16" creationId="{21DC4ED0-651F-4101-A863-5978B8EBEB73}"/>
          </ac:cxnSpMkLst>
        </pc:cxnChg>
        <pc:cxnChg chg="mod">
          <ac:chgData name="Satsangi, Deepak" userId="S::dsatsa000@cable.comcast.com::83ebb466-00c1-49af-bec3-5203455a866e" providerId="AD" clId="Web-{25AB6B9E-B4AB-4048-A485-DC4B2C8DD852}" dt="2021-08-26T14:05:09.236" v="35"/>
          <ac:cxnSpMkLst>
            <pc:docMk/>
            <pc:sldMk cId="123368248" sldId="263"/>
            <ac:cxnSpMk id="19" creationId="{EF001C51-FBB7-4167-B27F-03C6B263CD6C}"/>
          </ac:cxnSpMkLst>
        </pc:cxnChg>
        <pc:cxnChg chg="mod">
          <ac:chgData name="Satsangi, Deepak" userId="S::dsatsa000@cable.comcast.com::83ebb466-00c1-49af-bec3-5203455a866e" providerId="AD" clId="Web-{25AB6B9E-B4AB-4048-A485-DC4B2C8DD852}" dt="2021-08-26T14:05:09.236" v="35"/>
          <ac:cxnSpMkLst>
            <pc:docMk/>
            <pc:sldMk cId="123368248" sldId="263"/>
            <ac:cxnSpMk id="20" creationId="{91A381E1-C2F1-447B-BFAF-DA6C16C5435B}"/>
          </ac:cxnSpMkLst>
        </pc:cxnChg>
        <pc:cxnChg chg="mod">
          <ac:chgData name="Satsangi, Deepak" userId="S::dsatsa000@cable.comcast.com::83ebb466-00c1-49af-bec3-5203455a866e" providerId="AD" clId="Web-{25AB6B9E-B4AB-4048-A485-DC4B2C8DD852}" dt="2021-08-26T14:05:09.236" v="35"/>
          <ac:cxnSpMkLst>
            <pc:docMk/>
            <pc:sldMk cId="123368248" sldId="263"/>
            <ac:cxnSpMk id="21" creationId="{03C26556-1F67-4F2F-BE59-1C300E938D39}"/>
          </ac:cxnSpMkLst>
        </pc:cxnChg>
        <pc:cxnChg chg="mod">
          <ac:chgData name="Satsangi, Deepak" userId="S::dsatsa000@cable.comcast.com::83ebb466-00c1-49af-bec3-5203455a866e" providerId="AD" clId="Web-{25AB6B9E-B4AB-4048-A485-DC4B2C8DD852}" dt="2021-08-26T14:05:32.565" v="39"/>
          <ac:cxnSpMkLst>
            <pc:docMk/>
            <pc:sldMk cId="123368248" sldId="263"/>
            <ac:cxnSpMk id="23" creationId="{9322F37D-B222-4B7C-AEE3-38097027BA5A}"/>
          </ac:cxnSpMkLst>
        </pc:cxnChg>
        <pc:cxnChg chg="mod">
          <ac:chgData name="Satsangi, Deepak" userId="S::dsatsa000@cable.comcast.com::83ebb466-00c1-49af-bec3-5203455a866e" providerId="AD" clId="Web-{25AB6B9E-B4AB-4048-A485-DC4B2C8DD852}" dt="2021-08-26T14:05:32.565" v="39"/>
          <ac:cxnSpMkLst>
            <pc:docMk/>
            <pc:sldMk cId="123368248" sldId="263"/>
            <ac:cxnSpMk id="24" creationId="{21496CA6-8B93-4144-862E-4DDCADB7FF6C}"/>
          </ac:cxnSpMkLst>
        </pc:cxnChg>
        <pc:cxnChg chg="mod">
          <ac:chgData name="Satsangi, Deepak" userId="S::dsatsa000@cable.comcast.com::83ebb466-00c1-49af-bec3-5203455a866e" providerId="AD" clId="Web-{25AB6B9E-B4AB-4048-A485-DC4B2C8DD852}" dt="2021-08-26T14:05:32.565" v="39"/>
          <ac:cxnSpMkLst>
            <pc:docMk/>
            <pc:sldMk cId="123368248" sldId="263"/>
            <ac:cxnSpMk id="25" creationId="{9B6D7693-024A-4CE6-BD65-511614F92F07}"/>
          </ac:cxnSpMkLst>
        </pc:cxnChg>
        <pc:cxnChg chg="mod">
          <ac:chgData name="Satsangi, Deepak" userId="S::dsatsa000@cable.comcast.com::83ebb466-00c1-49af-bec3-5203455a866e" providerId="AD" clId="Web-{25AB6B9E-B4AB-4048-A485-DC4B2C8DD852}" dt="2021-08-26T14:05:48.254" v="41"/>
          <ac:cxnSpMkLst>
            <pc:docMk/>
            <pc:sldMk cId="123368248" sldId="263"/>
            <ac:cxnSpMk id="27" creationId="{FC9E3EAD-DE25-494F-A8F5-5543BE2EF7FE}"/>
          </ac:cxnSpMkLst>
        </pc:cxnChg>
        <pc:cxnChg chg="mod">
          <ac:chgData name="Satsangi, Deepak" userId="S::dsatsa000@cable.comcast.com::83ebb466-00c1-49af-bec3-5203455a866e" providerId="AD" clId="Web-{25AB6B9E-B4AB-4048-A485-DC4B2C8DD852}" dt="2021-08-26T14:05:48.254" v="41"/>
          <ac:cxnSpMkLst>
            <pc:docMk/>
            <pc:sldMk cId="123368248" sldId="263"/>
            <ac:cxnSpMk id="28" creationId="{001AC517-1669-47D8-AB70-CC436DAAD656}"/>
          </ac:cxnSpMkLst>
        </pc:cxnChg>
        <pc:cxnChg chg="mod">
          <ac:chgData name="Satsangi, Deepak" userId="S::dsatsa000@cable.comcast.com::83ebb466-00c1-49af-bec3-5203455a866e" providerId="AD" clId="Web-{25AB6B9E-B4AB-4048-A485-DC4B2C8DD852}" dt="2021-08-26T14:05:48.254" v="41"/>
          <ac:cxnSpMkLst>
            <pc:docMk/>
            <pc:sldMk cId="123368248" sldId="263"/>
            <ac:cxnSpMk id="29" creationId="{F17D75D5-799B-464E-93BB-65C2814987C8}"/>
          </ac:cxnSpMkLst>
        </pc:cxnChg>
        <pc:cxnChg chg="mod">
          <ac:chgData name="Satsangi, Deepak" userId="S::dsatsa000@cable.comcast.com::83ebb466-00c1-49af-bec3-5203455a866e" providerId="AD" clId="Web-{25AB6B9E-B4AB-4048-A485-DC4B2C8DD852}" dt="2021-08-26T14:06:31.225" v="49"/>
          <ac:cxnSpMkLst>
            <pc:docMk/>
            <pc:sldMk cId="123368248" sldId="263"/>
            <ac:cxnSpMk id="31" creationId="{44E725E5-D629-46B4-B92C-6DFF1D394804}"/>
          </ac:cxnSpMkLst>
        </pc:cxnChg>
        <pc:cxnChg chg="mod">
          <ac:chgData name="Satsangi, Deepak" userId="S::dsatsa000@cable.comcast.com::83ebb466-00c1-49af-bec3-5203455a866e" providerId="AD" clId="Web-{25AB6B9E-B4AB-4048-A485-DC4B2C8DD852}" dt="2021-08-26T14:06:31.225" v="49"/>
          <ac:cxnSpMkLst>
            <pc:docMk/>
            <pc:sldMk cId="123368248" sldId="263"/>
            <ac:cxnSpMk id="32" creationId="{E7DB723C-39AA-4AA3-A621-4EB16774A7DC}"/>
          </ac:cxnSpMkLst>
        </pc:cxnChg>
        <pc:cxnChg chg="mod">
          <ac:chgData name="Satsangi, Deepak" userId="S::dsatsa000@cable.comcast.com::83ebb466-00c1-49af-bec3-5203455a866e" providerId="AD" clId="Web-{25AB6B9E-B4AB-4048-A485-DC4B2C8DD852}" dt="2021-08-26T14:06:31.225" v="49"/>
          <ac:cxnSpMkLst>
            <pc:docMk/>
            <pc:sldMk cId="123368248" sldId="263"/>
            <ac:cxnSpMk id="33" creationId="{EB3AE7E1-90CA-4A88-B81F-ECA6AAFE588E}"/>
          </ac:cxnSpMkLst>
        </pc:cxnChg>
        <pc:cxnChg chg="mod">
          <ac:chgData name="Satsangi, Deepak" userId="S::dsatsa000@cable.comcast.com::83ebb466-00c1-49af-bec3-5203455a866e" providerId="AD" clId="Web-{25AB6B9E-B4AB-4048-A485-DC4B2C8DD852}" dt="2021-08-26T14:06:59.539" v="56"/>
          <ac:cxnSpMkLst>
            <pc:docMk/>
            <pc:sldMk cId="123368248" sldId="263"/>
            <ac:cxnSpMk id="35" creationId="{BA17AFEE-F4B9-4A1D-950B-E3D62206F8DE}"/>
          </ac:cxnSpMkLst>
        </pc:cxnChg>
        <pc:cxnChg chg="mod">
          <ac:chgData name="Satsangi, Deepak" userId="S::dsatsa000@cable.comcast.com::83ebb466-00c1-49af-bec3-5203455a866e" providerId="AD" clId="Web-{25AB6B9E-B4AB-4048-A485-DC4B2C8DD852}" dt="2021-08-26T14:06:59.539" v="56"/>
          <ac:cxnSpMkLst>
            <pc:docMk/>
            <pc:sldMk cId="123368248" sldId="263"/>
            <ac:cxnSpMk id="36" creationId="{7F7BE4FC-11EB-4484-A3E1-0B1AFF96CE98}"/>
          </ac:cxnSpMkLst>
        </pc:cxnChg>
        <pc:cxnChg chg="mod">
          <ac:chgData name="Satsangi, Deepak" userId="S::dsatsa000@cable.comcast.com::83ebb466-00c1-49af-bec3-5203455a866e" providerId="AD" clId="Web-{25AB6B9E-B4AB-4048-A485-DC4B2C8DD852}" dt="2021-08-26T14:06:59.539" v="56"/>
          <ac:cxnSpMkLst>
            <pc:docMk/>
            <pc:sldMk cId="123368248" sldId="263"/>
            <ac:cxnSpMk id="37" creationId="{CF4B5031-67C8-4A1D-BBE6-094AF10E9749}"/>
          </ac:cxnSpMkLst>
        </pc:cxnChg>
        <pc:cxnChg chg="mod">
          <ac:chgData name="Satsangi, Deepak" userId="S::dsatsa000@cable.comcast.com::83ebb466-00c1-49af-bec3-5203455a866e" providerId="AD" clId="Web-{25AB6B9E-B4AB-4048-A485-DC4B2C8DD852}" dt="2021-08-26T14:07:46.401" v="64"/>
          <ac:cxnSpMkLst>
            <pc:docMk/>
            <pc:sldMk cId="123368248" sldId="263"/>
            <ac:cxnSpMk id="39" creationId="{62F74CA7-259A-476D-B374-E6B56E0F4B95}"/>
          </ac:cxnSpMkLst>
        </pc:cxnChg>
        <pc:cxnChg chg="mod">
          <ac:chgData name="Satsangi, Deepak" userId="S::dsatsa000@cable.comcast.com::83ebb466-00c1-49af-bec3-5203455a866e" providerId="AD" clId="Web-{25AB6B9E-B4AB-4048-A485-DC4B2C8DD852}" dt="2021-08-26T14:07:46.401" v="64"/>
          <ac:cxnSpMkLst>
            <pc:docMk/>
            <pc:sldMk cId="123368248" sldId="263"/>
            <ac:cxnSpMk id="40" creationId="{2E6EB1FB-C461-4792-8D22-10C71B8AB993}"/>
          </ac:cxnSpMkLst>
        </pc:cxnChg>
        <pc:cxnChg chg="mod">
          <ac:chgData name="Satsangi, Deepak" userId="S::dsatsa000@cable.comcast.com::83ebb466-00c1-49af-bec3-5203455a866e" providerId="AD" clId="Web-{25AB6B9E-B4AB-4048-A485-DC4B2C8DD852}" dt="2021-08-26T14:07:46.401" v="64"/>
          <ac:cxnSpMkLst>
            <pc:docMk/>
            <pc:sldMk cId="123368248" sldId="263"/>
            <ac:cxnSpMk id="41" creationId="{6A2DBD95-3A37-46D9-96F9-544A5E7AEE48}"/>
          </ac:cxnSpMkLst>
        </pc:cxnChg>
        <pc:cxnChg chg="mod">
          <ac:chgData name="Satsangi, Deepak" userId="S::dsatsa000@cable.comcast.com::83ebb466-00c1-49af-bec3-5203455a866e" providerId="AD" clId="Web-{25AB6B9E-B4AB-4048-A485-DC4B2C8DD852}" dt="2021-08-26T14:07:46.432" v="65"/>
          <ac:cxnSpMkLst>
            <pc:docMk/>
            <pc:sldMk cId="123368248" sldId="263"/>
            <ac:cxnSpMk id="43" creationId="{5D9BBE65-F48F-43D4-8658-E13825B5CF9D}"/>
          </ac:cxnSpMkLst>
        </pc:cxnChg>
        <pc:cxnChg chg="mod">
          <ac:chgData name="Satsangi, Deepak" userId="S::dsatsa000@cable.comcast.com::83ebb466-00c1-49af-bec3-5203455a866e" providerId="AD" clId="Web-{25AB6B9E-B4AB-4048-A485-DC4B2C8DD852}" dt="2021-08-26T14:07:46.432" v="65"/>
          <ac:cxnSpMkLst>
            <pc:docMk/>
            <pc:sldMk cId="123368248" sldId="263"/>
            <ac:cxnSpMk id="44" creationId="{237E3620-6372-45A2-92CE-9BDAF950A7E1}"/>
          </ac:cxnSpMkLst>
        </pc:cxnChg>
        <pc:cxnChg chg="mod">
          <ac:chgData name="Satsangi, Deepak" userId="S::dsatsa000@cable.comcast.com::83ebb466-00c1-49af-bec3-5203455a866e" providerId="AD" clId="Web-{25AB6B9E-B4AB-4048-A485-DC4B2C8DD852}" dt="2021-08-26T14:07:46.432" v="65"/>
          <ac:cxnSpMkLst>
            <pc:docMk/>
            <pc:sldMk cId="123368248" sldId="263"/>
            <ac:cxnSpMk id="45" creationId="{74D1C0F4-F883-4784-BC96-CE306108B7C4}"/>
          </ac:cxnSpMkLst>
        </pc:cxnChg>
        <pc:cxnChg chg="mod">
          <ac:chgData name="Satsangi, Deepak" userId="S::dsatsa000@cable.comcast.com::83ebb466-00c1-49af-bec3-5203455a866e" providerId="AD" clId="Web-{25AB6B9E-B4AB-4048-A485-DC4B2C8DD852}" dt="2021-08-26T14:07:55.745" v="68"/>
          <ac:cxnSpMkLst>
            <pc:docMk/>
            <pc:sldMk cId="123368248" sldId="263"/>
            <ac:cxnSpMk id="47" creationId="{4CCECD1D-99B6-489A-BC9E-ACC63F283467}"/>
          </ac:cxnSpMkLst>
        </pc:cxnChg>
        <pc:cxnChg chg="mod">
          <ac:chgData name="Satsangi, Deepak" userId="S::dsatsa000@cable.comcast.com::83ebb466-00c1-49af-bec3-5203455a866e" providerId="AD" clId="Web-{25AB6B9E-B4AB-4048-A485-DC4B2C8DD852}" dt="2021-08-26T14:07:55.745" v="68"/>
          <ac:cxnSpMkLst>
            <pc:docMk/>
            <pc:sldMk cId="123368248" sldId="263"/>
            <ac:cxnSpMk id="48" creationId="{A3533774-4A93-4C4A-A0AB-C9AF48E3D275}"/>
          </ac:cxnSpMkLst>
        </pc:cxnChg>
        <pc:cxnChg chg="mod">
          <ac:chgData name="Satsangi, Deepak" userId="S::dsatsa000@cable.comcast.com::83ebb466-00c1-49af-bec3-5203455a866e" providerId="AD" clId="Web-{25AB6B9E-B4AB-4048-A485-DC4B2C8DD852}" dt="2021-08-26T14:07:55.745" v="68"/>
          <ac:cxnSpMkLst>
            <pc:docMk/>
            <pc:sldMk cId="123368248" sldId="263"/>
            <ac:cxnSpMk id="49" creationId="{B2DE329D-999D-4B37-8CF3-E6C88DEB81FF}"/>
          </ac:cxnSpMkLst>
        </pc:cxnChg>
        <pc:cxnChg chg="mod">
          <ac:chgData name="Satsangi, Deepak" userId="S::dsatsa000@cable.comcast.com::83ebb466-00c1-49af-bec3-5203455a866e" providerId="AD" clId="Web-{25AB6B9E-B4AB-4048-A485-DC4B2C8DD852}" dt="2021-08-26T14:07:55.761" v="69"/>
          <ac:cxnSpMkLst>
            <pc:docMk/>
            <pc:sldMk cId="123368248" sldId="263"/>
            <ac:cxnSpMk id="51" creationId="{3FB96F9F-349A-4AB3-A9D4-B08A83D4E451}"/>
          </ac:cxnSpMkLst>
        </pc:cxnChg>
        <pc:cxnChg chg="mod">
          <ac:chgData name="Satsangi, Deepak" userId="S::dsatsa000@cable.comcast.com::83ebb466-00c1-49af-bec3-5203455a866e" providerId="AD" clId="Web-{25AB6B9E-B4AB-4048-A485-DC4B2C8DD852}" dt="2021-08-26T14:07:55.761" v="69"/>
          <ac:cxnSpMkLst>
            <pc:docMk/>
            <pc:sldMk cId="123368248" sldId="263"/>
            <ac:cxnSpMk id="52" creationId="{8B57A3E2-62B5-473F-875A-582FA8BED8F6}"/>
          </ac:cxnSpMkLst>
        </pc:cxnChg>
        <pc:cxnChg chg="mod">
          <ac:chgData name="Satsangi, Deepak" userId="S::dsatsa000@cable.comcast.com::83ebb466-00c1-49af-bec3-5203455a866e" providerId="AD" clId="Web-{25AB6B9E-B4AB-4048-A485-DC4B2C8DD852}" dt="2021-08-26T14:07:55.761" v="69"/>
          <ac:cxnSpMkLst>
            <pc:docMk/>
            <pc:sldMk cId="123368248" sldId="263"/>
            <ac:cxnSpMk id="53" creationId="{C00F67F2-F662-4CF2-B10C-B8C28587E25B}"/>
          </ac:cxnSpMkLst>
        </pc:cxnChg>
        <pc:cxnChg chg="mod">
          <ac:chgData name="Satsangi, Deepak" userId="S::dsatsa000@cable.comcast.com::83ebb466-00c1-49af-bec3-5203455a866e" providerId="AD" clId="Web-{25AB6B9E-B4AB-4048-A485-DC4B2C8DD852}" dt="2021-08-26T14:08:01.636" v="72"/>
          <ac:cxnSpMkLst>
            <pc:docMk/>
            <pc:sldMk cId="123368248" sldId="263"/>
            <ac:cxnSpMk id="55" creationId="{81EBAE27-05BF-41EE-9219-A241320947CC}"/>
          </ac:cxnSpMkLst>
        </pc:cxnChg>
        <pc:cxnChg chg="mod">
          <ac:chgData name="Satsangi, Deepak" userId="S::dsatsa000@cable.comcast.com::83ebb466-00c1-49af-bec3-5203455a866e" providerId="AD" clId="Web-{25AB6B9E-B4AB-4048-A485-DC4B2C8DD852}" dt="2021-08-26T14:08:01.636" v="72"/>
          <ac:cxnSpMkLst>
            <pc:docMk/>
            <pc:sldMk cId="123368248" sldId="263"/>
            <ac:cxnSpMk id="56" creationId="{F2A03756-A467-4533-B0F2-53816627DE94}"/>
          </ac:cxnSpMkLst>
        </pc:cxnChg>
        <pc:cxnChg chg="mod">
          <ac:chgData name="Satsangi, Deepak" userId="S::dsatsa000@cable.comcast.com::83ebb466-00c1-49af-bec3-5203455a866e" providerId="AD" clId="Web-{25AB6B9E-B4AB-4048-A485-DC4B2C8DD852}" dt="2021-08-26T14:08:01.636" v="72"/>
          <ac:cxnSpMkLst>
            <pc:docMk/>
            <pc:sldMk cId="123368248" sldId="263"/>
            <ac:cxnSpMk id="57" creationId="{49803860-6DF1-40B4-904F-C8B11F5BD867}"/>
          </ac:cxnSpMkLst>
        </pc:cxnChg>
        <pc:cxnChg chg="mod">
          <ac:chgData name="Satsangi, Deepak" userId="S::dsatsa000@cable.comcast.com::83ebb466-00c1-49af-bec3-5203455a866e" providerId="AD" clId="Web-{25AB6B9E-B4AB-4048-A485-DC4B2C8DD852}" dt="2021-08-26T14:08:01.667" v="73"/>
          <ac:cxnSpMkLst>
            <pc:docMk/>
            <pc:sldMk cId="123368248" sldId="263"/>
            <ac:cxnSpMk id="59" creationId="{2657087F-402B-460F-8BD7-9ABAC0B45CFB}"/>
          </ac:cxnSpMkLst>
        </pc:cxnChg>
        <pc:cxnChg chg="mod">
          <ac:chgData name="Satsangi, Deepak" userId="S::dsatsa000@cable.comcast.com::83ebb466-00c1-49af-bec3-5203455a866e" providerId="AD" clId="Web-{25AB6B9E-B4AB-4048-A485-DC4B2C8DD852}" dt="2021-08-26T14:08:01.667" v="73"/>
          <ac:cxnSpMkLst>
            <pc:docMk/>
            <pc:sldMk cId="123368248" sldId="263"/>
            <ac:cxnSpMk id="60" creationId="{5BE1A8D3-7B3E-42DF-8565-FCF8FB0DE0E9}"/>
          </ac:cxnSpMkLst>
        </pc:cxnChg>
        <pc:cxnChg chg="mod">
          <ac:chgData name="Satsangi, Deepak" userId="S::dsatsa000@cable.comcast.com::83ebb466-00c1-49af-bec3-5203455a866e" providerId="AD" clId="Web-{25AB6B9E-B4AB-4048-A485-DC4B2C8DD852}" dt="2021-08-26T14:08:01.667" v="73"/>
          <ac:cxnSpMkLst>
            <pc:docMk/>
            <pc:sldMk cId="123368248" sldId="263"/>
            <ac:cxnSpMk id="61" creationId="{EA3FB3C2-C89F-4B7C-A2D4-1EC330117CE1}"/>
          </ac:cxnSpMkLst>
        </pc:cxnChg>
        <pc:cxnChg chg="add mod">
          <ac:chgData name="Satsangi, Deepak" userId="S::dsatsa000@cable.comcast.com::83ebb466-00c1-49af-bec3-5203455a866e" providerId="AD" clId="Web-{25AB6B9E-B4AB-4048-A485-DC4B2C8DD852}" dt="2021-08-26T14:21:06.773" v="266" actId="14100"/>
          <ac:cxnSpMkLst>
            <pc:docMk/>
            <pc:sldMk cId="123368248" sldId="263"/>
            <ac:cxnSpMk id="67" creationId="{8C7A3864-ECC5-41AD-BD85-46F9C5C80C9C}"/>
          </ac:cxnSpMkLst>
        </pc:cxnChg>
        <pc:cxnChg chg="mod">
          <ac:chgData name="Satsangi, Deepak" userId="S::dsatsa000@cable.comcast.com::83ebb466-00c1-49af-bec3-5203455a866e" providerId="AD" clId="Web-{25AB6B9E-B4AB-4048-A485-DC4B2C8DD852}" dt="2021-08-26T14:25:41.710" v="357"/>
          <ac:cxnSpMkLst>
            <pc:docMk/>
            <pc:sldMk cId="123368248" sldId="263"/>
            <ac:cxnSpMk id="74" creationId="{9EA154F9-348D-4DC1-993F-635AE9E3AB13}"/>
          </ac:cxnSpMkLst>
        </pc:cxnChg>
        <pc:cxnChg chg="mod">
          <ac:chgData name="Satsangi, Deepak" userId="S::dsatsa000@cable.comcast.com::83ebb466-00c1-49af-bec3-5203455a866e" providerId="AD" clId="Web-{25AB6B9E-B4AB-4048-A485-DC4B2C8DD852}" dt="2021-08-26T14:25:41.710" v="357"/>
          <ac:cxnSpMkLst>
            <pc:docMk/>
            <pc:sldMk cId="123368248" sldId="263"/>
            <ac:cxnSpMk id="75" creationId="{470EEAA2-8F0F-4C3F-AE46-D57668498242}"/>
          </ac:cxnSpMkLst>
        </pc:cxnChg>
        <pc:cxnChg chg="mod">
          <ac:chgData name="Satsangi, Deepak" userId="S::dsatsa000@cable.comcast.com::83ebb466-00c1-49af-bec3-5203455a866e" providerId="AD" clId="Web-{25AB6B9E-B4AB-4048-A485-DC4B2C8DD852}" dt="2021-08-26T14:25:41.710" v="357"/>
          <ac:cxnSpMkLst>
            <pc:docMk/>
            <pc:sldMk cId="123368248" sldId="263"/>
            <ac:cxnSpMk id="76" creationId="{20FDC556-B1C6-4322-B441-75E0ADA757DB}"/>
          </ac:cxnSpMkLst>
        </pc:cxnChg>
        <pc:cxnChg chg="mod">
          <ac:chgData name="Satsangi, Deepak" userId="S::dsatsa000@cable.comcast.com::83ebb466-00c1-49af-bec3-5203455a866e" providerId="AD" clId="Web-{25AB6B9E-B4AB-4048-A485-DC4B2C8DD852}" dt="2021-08-26T14:25:41.710" v="357"/>
          <ac:cxnSpMkLst>
            <pc:docMk/>
            <pc:sldMk cId="123368248" sldId="263"/>
            <ac:cxnSpMk id="77" creationId="{A73A7180-EB41-4889-AE7E-FB826BBD784A}"/>
          </ac:cxnSpMkLst>
        </pc:cxnChg>
        <pc:cxnChg chg="add mod">
          <ac:chgData name="Satsangi, Deepak" userId="S::dsatsa000@cable.comcast.com::83ebb466-00c1-49af-bec3-5203455a866e" providerId="AD" clId="Web-{25AB6B9E-B4AB-4048-A485-DC4B2C8DD852}" dt="2021-08-26T14:29:03.252" v="386" actId="14100"/>
          <ac:cxnSpMkLst>
            <pc:docMk/>
            <pc:sldMk cId="123368248" sldId="263"/>
            <ac:cxnSpMk id="81" creationId="{DD9A1AE5-D848-46D5-BE25-941ABCE8DC5C}"/>
          </ac:cxnSpMkLst>
        </pc:cxnChg>
      </pc:sldChg>
    </pc:docChg>
  </pc:docChgLst>
  <pc:docChgLst>
    <pc:chgData name="Shi, Jiangyan" userId="S::jshi000@cable.comcast.com::33f7f4d1-fff7-4704-a79c-8593d2dfeb2b" providerId="AD" clId="Web-{FB8132E5-92E9-4FA7-8917-7AD43774B719}"/>
    <pc:docChg chg="addSld modSld">
      <pc:chgData name="Shi, Jiangyan" userId="S::jshi000@cable.comcast.com::33f7f4d1-fff7-4704-a79c-8593d2dfeb2b" providerId="AD" clId="Web-{FB8132E5-92E9-4FA7-8917-7AD43774B719}" dt="2021-08-25T17:50:14.857" v="10" actId="20577"/>
      <pc:docMkLst>
        <pc:docMk/>
      </pc:docMkLst>
      <pc:sldChg chg="modSp new">
        <pc:chgData name="Shi, Jiangyan" userId="S::jshi000@cable.comcast.com::33f7f4d1-fff7-4704-a79c-8593d2dfeb2b" providerId="AD" clId="Web-{FB8132E5-92E9-4FA7-8917-7AD43774B719}" dt="2021-08-25T17:50:14.857" v="10" actId="20577"/>
        <pc:sldMkLst>
          <pc:docMk/>
          <pc:sldMk cId="1362361066" sldId="260"/>
        </pc:sldMkLst>
        <pc:spChg chg="mod">
          <ac:chgData name="Shi, Jiangyan" userId="S::jshi000@cable.comcast.com::33f7f4d1-fff7-4704-a79c-8593d2dfeb2b" providerId="AD" clId="Web-{FB8132E5-92E9-4FA7-8917-7AD43774B719}" dt="2021-08-25T17:50:14.857" v="10" actId="20577"/>
          <ac:spMkLst>
            <pc:docMk/>
            <pc:sldMk cId="1362361066" sldId="260"/>
            <ac:spMk id="3" creationId="{B87E959C-D7F7-48F2-A087-BB13698C07C4}"/>
          </ac:spMkLst>
        </pc:spChg>
      </pc:sldChg>
    </pc:docChg>
  </pc:docChgLst>
  <pc:docChgLst>
    <pc:chgData name="Satsangi, Deepak" userId="S::dsatsa000@cable.comcast.com::83ebb466-00c1-49af-bec3-5203455a866e" providerId="AD" clId="Web-{BB7C465D-2D64-4B0F-A4FF-E3AF1AF20AB7}"/>
    <pc:docChg chg="modSld">
      <pc:chgData name="Satsangi, Deepak" userId="S::dsatsa000@cable.comcast.com::83ebb466-00c1-49af-bec3-5203455a866e" providerId="AD" clId="Web-{BB7C465D-2D64-4B0F-A4FF-E3AF1AF20AB7}" dt="2021-08-31T17:24:31.847" v="11" actId="20577"/>
      <pc:docMkLst>
        <pc:docMk/>
      </pc:docMkLst>
      <pc:sldChg chg="modSp">
        <pc:chgData name="Satsangi, Deepak" userId="S::dsatsa000@cable.comcast.com::83ebb466-00c1-49af-bec3-5203455a866e" providerId="AD" clId="Web-{BB7C465D-2D64-4B0F-A4FF-E3AF1AF20AB7}" dt="2021-08-31T17:22:59.802" v="0" actId="20577"/>
        <pc:sldMkLst>
          <pc:docMk/>
          <pc:sldMk cId="951905398" sldId="258"/>
        </pc:sldMkLst>
        <pc:spChg chg="mod">
          <ac:chgData name="Satsangi, Deepak" userId="S::dsatsa000@cable.comcast.com::83ebb466-00c1-49af-bec3-5203455a866e" providerId="AD" clId="Web-{BB7C465D-2D64-4B0F-A4FF-E3AF1AF20AB7}" dt="2021-08-31T17:22:59.802" v="0" actId="20577"/>
          <ac:spMkLst>
            <pc:docMk/>
            <pc:sldMk cId="951905398" sldId="258"/>
            <ac:spMk id="3" creationId="{59904DD1-F258-4F6A-80D6-3715B54A8C93}"/>
          </ac:spMkLst>
        </pc:spChg>
      </pc:sldChg>
      <pc:sldChg chg="modSp">
        <pc:chgData name="Satsangi, Deepak" userId="S::dsatsa000@cable.comcast.com::83ebb466-00c1-49af-bec3-5203455a866e" providerId="AD" clId="Web-{BB7C465D-2D64-4B0F-A4FF-E3AF1AF20AB7}" dt="2021-08-31T17:24:31.847" v="11" actId="20577"/>
        <pc:sldMkLst>
          <pc:docMk/>
          <pc:sldMk cId="3232236059" sldId="268"/>
        </pc:sldMkLst>
        <pc:spChg chg="mod">
          <ac:chgData name="Satsangi, Deepak" userId="S::dsatsa000@cable.comcast.com::83ebb466-00c1-49af-bec3-5203455a866e" providerId="AD" clId="Web-{BB7C465D-2D64-4B0F-A4FF-E3AF1AF20AB7}" dt="2021-08-31T17:24:31.847" v="11" actId="20577"/>
          <ac:spMkLst>
            <pc:docMk/>
            <pc:sldMk cId="3232236059" sldId="268"/>
            <ac:spMk id="62" creationId="{36C08C92-F980-41ED-9BC5-4F20A31E6260}"/>
          </ac:spMkLst>
        </pc:spChg>
      </pc:sldChg>
    </pc:docChg>
  </pc:docChgLst>
  <pc:docChgLst>
    <pc:chgData name="Rajendran, Balamurugan (Bala)" userId="S::brajen176@cable.comcast.com::5ff3b75c-2f0c-44b7-9dfa-9fbfc87e323a" providerId="AD" clId="Web-{71050EF5-B06C-4AAB-994E-5D37BCAA6723}"/>
    <pc:docChg chg="modSld">
      <pc:chgData name="Rajendran, Balamurugan (Bala)" userId="S::brajen176@cable.comcast.com::5ff3b75c-2f0c-44b7-9dfa-9fbfc87e323a" providerId="AD" clId="Web-{71050EF5-B06C-4AAB-994E-5D37BCAA6723}" dt="2021-09-02T21:21:29.686" v="1447"/>
      <pc:docMkLst>
        <pc:docMk/>
      </pc:docMkLst>
      <pc:sldChg chg="modSp">
        <pc:chgData name="Rajendran, Balamurugan (Bala)" userId="S::brajen176@cable.comcast.com::5ff3b75c-2f0c-44b7-9dfa-9fbfc87e323a" providerId="AD" clId="Web-{71050EF5-B06C-4AAB-994E-5D37BCAA6723}" dt="2021-09-02T21:21:29.686" v="1447"/>
        <pc:sldMkLst>
          <pc:docMk/>
          <pc:sldMk cId="3088367676" sldId="271"/>
        </pc:sldMkLst>
        <pc:graphicFrameChg chg="mod modGraphic">
          <ac:chgData name="Rajendran, Balamurugan (Bala)" userId="S::brajen176@cable.comcast.com::5ff3b75c-2f0c-44b7-9dfa-9fbfc87e323a" providerId="AD" clId="Web-{71050EF5-B06C-4AAB-994E-5D37BCAA6723}" dt="2021-09-02T21:21:29.686" v="1447"/>
          <ac:graphicFrameMkLst>
            <pc:docMk/>
            <pc:sldMk cId="3088367676" sldId="271"/>
            <ac:graphicFrameMk id="5" creationId="{91CA76AB-8940-451C-BE18-F9695F7AE4A9}"/>
          </ac:graphicFrameMkLst>
        </pc:graphicFrameChg>
      </pc:sldChg>
      <pc:sldChg chg="delSp modSp">
        <pc:chgData name="Rajendran, Balamurugan (Bala)" userId="S::brajen176@cable.comcast.com::5ff3b75c-2f0c-44b7-9dfa-9fbfc87e323a" providerId="AD" clId="Web-{71050EF5-B06C-4AAB-994E-5D37BCAA6723}" dt="2021-09-02T21:20:15.119" v="1375"/>
        <pc:sldMkLst>
          <pc:docMk/>
          <pc:sldMk cId="2277136415" sldId="272"/>
        </pc:sldMkLst>
        <pc:spChg chg="mod">
          <ac:chgData name="Rajendran, Balamurugan (Bala)" userId="S::brajen176@cable.comcast.com::5ff3b75c-2f0c-44b7-9dfa-9fbfc87e323a" providerId="AD" clId="Web-{71050EF5-B06C-4AAB-994E-5D37BCAA6723}" dt="2021-09-02T21:08:07.328" v="25" actId="20577"/>
          <ac:spMkLst>
            <pc:docMk/>
            <pc:sldMk cId="2277136415" sldId="272"/>
            <ac:spMk id="2" creationId="{080E2A27-6083-449D-976C-AD0EC9AC5D53}"/>
          </ac:spMkLst>
        </pc:spChg>
        <pc:spChg chg="del">
          <ac:chgData name="Rajendran, Balamurugan (Bala)" userId="S::brajen176@cable.comcast.com::5ff3b75c-2f0c-44b7-9dfa-9fbfc87e323a" providerId="AD" clId="Web-{71050EF5-B06C-4AAB-994E-5D37BCAA6723}" dt="2021-09-02T21:10:35.992" v="350"/>
          <ac:spMkLst>
            <pc:docMk/>
            <pc:sldMk cId="2277136415" sldId="272"/>
            <ac:spMk id="6" creationId="{AAD1D16A-8052-4086-988E-1C467F71B349}"/>
          </ac:spMkLst>
        </pc:spChg>
        <pc:graphicFrameChg chg="mod modGraphic">
          <ac:chgData name="Rajendran, Balamurugan (Bala)" userId="S::brajen176@cable.comcast.com::5ff3b75c-2f0c-44b7-9dfa-9fbfc87e323a" providerId="AD" clId="Web-{71050EF5-B06C-4AAB-994E-5D37BCAA6723}" dt="2021-09-02T21:20:15.119" v="1375"/>
          <ac:graphicFrameMkLst>
            <pc:docMk/>
            <pc:sldMk cId="2277136415" sldId="272"/>
            <ac:graphicFrameMk id="5" creationId="{91CA76AB-8940-451C-BE18-F9695F7AE4A9}"/>
          </ac:graphicFrameMkLst>
        </pc:graphicFrameChg>
      </pc:sldChg>
      <pc:sldChg chg="addSp delSp modSp">
        <pc:chgData name="Rajendran, Balamurugan (Bala)" userId="S::brajen176@cable.comcast.com::5ff3b75c-2f0c-44b7-9dfa-9fbfc87e323a" providerId="AD" clId="Web-{71050EF5-B06C-4AAB-994E-5D37BCAA6723}" dt="2021-09-02T21:07:21.810" v="16" actId="1076"/>
        <pc:sldMkLst>
          <pc:docMk/>
          <pc:sldMk cId="3897903121" sldId="273"/>
        </pc:sldMkLst>
        <pc:spChg chg="add del mod">
          <ac:chgData name="Rajendran, Balamurugan (Bala)" userId="S::brajen176@cable.comcast.com::5ff3b75c-2f0c-44b7-9dfa-9fbfc87e323a" providerId="AD" clId="Web-{71050EF5-B06C-4AAB-994E-5D37BCAA6723}" dt="2021-09-02T21:07:01.230" v="14"/>
          <ac:spMkLst>
            <pc:docMk/>
            <pc:sldMk cId="3897903121" sldId="273"/>
            <ac:spMk id="3" creationId="{0A898377-6E5A-43B1-9B5B-35C07B163DD6}"/>
          </ac:spMkLst>
        </pc:spChg>
        <pc:spChg chg="add del">
          <ac:chgData name="Rajendran, Balamurugan (Bala)" userId="S::brajen176@cable.comcast.com::5ff3b75c-2f0c-44b7-9dfa-9fbfc87e323a" providerId="AD" clId="Web-{71050EF5-B06C-4AAB-994E-5D37BCAA6723}" dt="2021-09-02T21:06:55.324" v="12"/>
          <ac:spMkLst>
            <pc:docMk/>
            <pc:sldMk cId="3897903121" sldId="273"/>
            <ac:spMk id="5" creationId="{727D4D4F-2D13-47F6-A2C2-01E044D3C299}"/>
          </ac:spMkLst>
        </pc:spChg>
        <pc:spChg chg="add mod">
          <ac:chgData name="Rajendran, Balamurugan (Bala)" userId="S::brajen176@cable.comcast.com::5ff3b75c-2f0c-44b7-9dfa-9fbfc87e323a" providerId="AD" clId="Web-{71050EF5-B06C-4AAB-994E-5D37BCAA6723}" dt="2021-09-02T21:07:21.810" v="16" actId="1076"/>
          <ac:spMkLst>
            <pc:docMk/>
            <pc:sldMk cId="3897903121" sldId="273"/>
            <ac:spMk id="6" creationId="{FFD69E2F-5D2B-44A9-8569-77315A8D85F8}"/>
          </ac:spMkLst>
        </pc:spChg>
        <pc:picChg chg="mod">
          <ac:chgData name="Rajendran, Balamurugan (Bala)" userId="S::brajen176@cable.comcast.com::5ff3b75c-2f0c-44b7-9dfa-9fbfc87e323a" providerId="AD" clId="Web-{71050EF5-B06C-4AAB-994E-5D37BCAA6723}" dt="2021-09-02T21:06:52.964" v="11" actId="1076"/>
          <ac:picMkLst>
            <pc:docMk/>
            <pc:sldMk cId="3897903121" sldId="273"/>
            <ac:picMk id="4" creationId="{FCBAC27F-5F76-45A0-8503-51732C480D43}"/>
          </ac:picMkLst>
        </pc:picChg>
      </pc:sldChg>
    </pc:docChg>
  </pc:docChgLst>
  <pc:docChgLst>
    <pc:chgData name="Shi, Jiangyan" userId="S::jshi000@cable.comcast.com::33f7f4d1-fff7-4704-a79c-8593d2dfeb2b" providerId="AD" clId="Web-{C33F2BC9-FBB4-4301-A757-335B1AF83393}"/>
    <pc:docChg chg="modSld">
      <pc:chgData name="Shi, Jiangyan" userId="S::jshi000@cable.comcast.com::33f7f4d1-fff7-4704-a79c-8593d2dfeb2b" providerId="AD" clId="Web-{C33F2BC9-FBB4-4301-A757-335B1AF83393}" dt="2021-08-26T13:44:03.322" v="17"/>
      <pc:docMkLst>
        <pc:docMk/>
      </pc:docMkLst>
      <pc:sldChg chg="addSp delSp modSp">
        <pc:chgData name="Shi, Jiangyan" userId="S::jshi000@cable.comcast.com::33f7f4d1-fff7-4704-a79c-8593d2dfeb2b" providerId="AD" clId="Web-{C33F2BC9-FBB4-4301-A757-335B1AF83393}" dt="2021-08-26T13:44:03.322" v="17"/>
        <pc:sldMkLst>
          <pc:docMk/>
          <pc:sldMk cId="4203221912" sldId="265"/>
        </pc:sldMkLst>
        <pc:picChg chg="add del mod">
          <ac:chgData name="Shi, Jiangyan" userId="S::jshi000@cable.comcast.com::33f7f4d1-fff7-4704-a79c-8593d2dfeb2b" providerId="AD" clId="Web-{C33F2BC9-FBB4-4301-A757-335B1AF83393}" dt="2021-08-26T13:43:16.131" v="11"/>
          <ac:picMkLst>
            <pc:docMk/>
            <pc:sldMk cId="4203221912" sldId="265"/>
            <ac:picMk id="2" creationId="{B0603DF3-C6FA-49DB-B7E3-988DDD1ECC79}"/>
          </ac:picMkLst>
        </pc:picChg>
        <pc:picChg chg="add del mod">
          <ac:chgData name="Shi, Jiangyan" userId="S::jshi000@cable.comcast.com::33f7f4d1-fff7-4704-a79c-8593d2dfeb2b" providerId="AD" clId="Web-{C33F2BC9-FBB4-4301-A757-335B1AF83393}" dt="2021-08-26T13:43:59.665" v="15"/>
          <ac:picMkLst>
            <pc:docMk/>
            <pc:sldMk cId="4203221912" sldId="265"/>
            <ac:picMk id="3" creationId="{024C2BAA-B65B-4FDC-B17D-54188193BD55}"/>
          </ac:picMkLst>
        </pc:picChg>
        <pc:picChg chg="del">
          <ac:chgData name="Shi, Jiangyan" userId="S::jshi000@cable.comcast.com::33f7f4d1-fff7-4704-a79c-8593d2dfeb2b" providerId="AD" clId="Web-{C33F2BC9-FBB4-4301-A757-335B1AF83393}" dt="2021-08-26T13:43:17.756" v="12"/>
          <ac:picMkLst>
            <pc:docMk/>
            <pc:sldMk cId="4203221912" sldId="265"/>
            <ac:picMk id="4" creationId="{4E67C68F-4155-4A45-B21F-37290C1867F4}"/>
          </ac:picMkLst>
        </pc:picChg>
        <pc:picChg chg="add mod">
          <ac:chgData name="Shi, Jiangyan" userId="S::jshi000@cable.comcast.com::33f7f4d1-fff7-4704-a79c-8593d2dfeb2b" providerId="AD" clId="Web-{C33F2BC9-FBB4-4301-A757-335B1AF83393}" dt="2021-08-26T13:44:03.322" v="17"/>
          <ac:picMkLst>
            <pc:docMk/>
            <pc:sldMk cId="4203221912" sldId="265"/>
            <ac:picMk id="5" creationId="{85F57FBD-8BF8-4EC0-A501-9E0AC462FBA9}"/>
          </ac:picMkLst>
        </pc:picChg>
      </pc:sldChg>
      <pc:sldChg chg="addSp delSp modSp">
        <pc:chgData name="Shi, Jiangyan" userId="S::jshi000@cable.comcast.com::33f7f4d1-fff7-4704-a79c-8593d2dfeb2b" providerId="AD" clId="Web-{C33F2BC9-FBB4-4301-A757-335B1AF83393}" dt="2021-08-26T13:43:08.990" v="9"/>
        <pc:sldMkLst>
          <pc:docMk/>
          <pc:sldMk cId="2342191622" sldId="267"/>
        </pc:sldMkLst>
        <pc:picChg chg="add del">
          <ac:chgData name="Shi, Jiangyan" userId="S::jshi000@cable.comcast.com::33f7f4d1-fff7-4704-a79c-8593d2dfeb2b" providerId="AD" clId="Web-{C33F2BC9-FBB4-4301-A757-335B1AF83393}" dt="2021-08-26T13:43:08.990" v="9"/>
          <ac:picMkLst>
            <pc:docMk/>
            <pc:sldMk cId="2342191622" sldId="267"/>
            <ac:picMk id="2" creationId="{5B21993E-4261-483F-8AB8-1EAEF10D3E31}"/>
          </ac:picMkLst>
        </pc:picChg>
        <pc:picChg chg="add del mod">
          <ac:chgData name="Shi, Jiangyan" userId="S::jshi000@cable.comcast.com::33f7f4d1-fff7-4704-a79c-8593d2dfeb2b" providerId="AD" clId="Web-{C33F2BC9-FBB4-4301-A757-335B1AF83393}" dt="2021-08-26T13:43:07.724" v="8"/>
          <ac:picMkLst>
            <pc:docMk/>
            <pc:sldMk cId="2342191622" sldId="267"/>
            <ac:picMk id="3" creationId="{1E17D5BA-CDF6-4C4B-8901-2683A564C757}"/>
          </ac:picMkLst>
        </pc:picChg>
        <pc:picChg chg="add del mod">
          <ac:chgData name="Shi, Jiangyan" userId="S::jshi000@cable.comcast.com::33f7f4d1-fff7-4704-a79c-8593d2dfeb2b" providerId="AD" clId="Web-{C33F2BC9-FBB4-4301-A757-335B1AF83393}" dt="2021-08-26T13:43:04.162" v="5"/>
          <ac:picMkLst>
            <pc:docMk/>
            <pc:sldMk cId="2342191622" sldId="267"/>
            <ac:picMk id="4" creationId="{61CE6AB3-5630-4598-975F-FCEFE2EBEA42}"/>
          </ac:picMkLst>
        </pc:picChg>
      </pc:sldChg>
    </pc:docChg>
  </pc:docChgLst>
  <pc:docChgLst>
    <pc:chgData name="Shi, Jiangyan" userId="S::jshi000@cable.comcast.com::33f7f4d1-fff7-4704-a79c-8593d2dfeb2b" providerId="AD" clId="Web-{1DCF8857-EC5E-4DFD-A41A-6BD4749F8C6E}"/>
    <pc:docChg chg="addSld delSld modSld sldOrd">
      <pc:chgData name="Shi, Jiangyan" userId="S::jshi000@cable.comcast.com::33f7f4d1-fff7-4704-a79c-8593d2dfeb2b" providerId="AD" clId="Web-{1DCF8857-EC5E-4DFD-A41A-6BD4749F8C6E}" dt="2021-09-03T16:58:05.554" v="474"/>
      <pc:docMkLst>
        <pc:docMk/>
      </pc:docMkLst>
      <pc:sldChg chg="modSp">
        <pc:chgData name="Shi, Jiangyan" userId="S::jshi000@cable.comcast.com::33f7f4d1-fff7-4704-a79c-8593d2dfeb2b" providerId="AD" clId="Web-{1DCF8857-EC5E-4DFD-A41A-6BD4749F8C6E}" dt="2021-09-03T16:47:15.425" v="111"/>
        <pc:sldMkLst>
          <pc:docMk/>
          <pc:sldMk cId="642133705" sldId="269"/>
        </pc:sldMkLst>
        <pc:graphicFrameChg chg="mod modGraphic">
          <ac:chgData name="Shi, Jiangyan" userId="S::jshi000@cable.comcast.com::33f7f4d1-fff7-4704-a79c-8593d2dfeb2b" providerId="AD" clId="Web-{1DCF8857-EC5E-4DFD-A41A-6BD4749F8C6E}" dt="2021-09-03T16:47:15.425" v="111"/>
          <ac:graphicFrameMkLst>
            <pc:docMk/>
            <pc:sldMk cId="642133705" sldId="269"/>
            <ac:graphicFrameMk id="5" creationId="{91CA76AB-8940-451C-BE18-F9695F7AE4A9}"/>
          </ac:graphicFrameMkLst>
        </pc:graphicFrameChg>
      </pc:sldChg>
      <pc:sldChg chg="modSp del">
        <pc:chgData name="Shi, Jiangyan" userId="S::jshi000@cable.comcast.com::33f7f4d1-fff7-4704-a79c-8593d2dfeb2b" providerId="AD" clId="Web-{1DCF8857-EC5E-4DFD-A41A-6BD4749F8C6E}" dt="2021-09-03T16:55:42.518" v="230"/>
        <pc:sldMkLst>
          <pc:docMk/>
          <pc:sldMk cId="120314345" sldId="270"/>
        </pc:sldMkLst>
        <pc:graphicFrameChg chg="mod modGraphic">
          <ac:chgData name="Shi, Jiangyan" userId="S::jshi000@cable.comcast.com::33f7f4d1-fff7-4704-a79c-8593d2dfeb2b" providerId="AD" clId="Web-{1DCF8857-EC5E-4DFD-A41A-6BD4749F8C6E}" dt="2021-09-03T16:51:13.823" v="115"/>
          <ac:graphicFrameMkLst>
            <pc:docMk/>
            <pc:sldMk cId="120314345" sldId="270"/>
            <ac:graphicFrameMk id="5" creationId="{91CA76AB-8940-451C-BE18-F9695F7AE4A9}"/>
          </ac:graphicFrameMkLst>
        </pc:graphicFrameChg>
      </pc:sldChg>
      <pc:sldChg chg="modSp add ord replId">
        <pc:chgData name="Shi, Jiangyan" userId="S::jshi000@cable.comcast.com::33f7f4d1-fff7-4704-a79c-8593d2dfeb2b" providerId="AD" clId="Web-{1DCF8857-EC5E-4DFD-A41A-6BD4749F8C6E}" dt="2021-09-03T16:58:05.554" v="474"/>
        <pc:sldMkLst>
          <pc:docMk/>
          <pc:sldMk cId="1923205398" sldId="274"/>
        </pc:sldMkLst>
        <pc:spChg chg="mod">
          <ac:chgData name="Shi, Jiangyan" userId="S::jshi000@cable.comcast.com::33f7f4d1-fff7-4704-a79c-8593d2dfeb2b" providerId="AD" clId="Web-{1DCF8857-EC5E-4DFD-A41A-6BD4749F8C6E}" dt="2021-09-03T16:53:27.014" v="121" actId="20577"/>
          <ac:spMkLst>
            <pc:docMk/>
            <pc:sldMk cId="1923205398" sldId="274"/>
            <ac:spMk id="2" creationId="{080E2A27-6083-449D-976C-AD0EC9AC5D53}"/>
          </ac:spMkLst>
        </pc:spChg>
        <pc:graphicFrameChg chg="mod modGraphic">
          <ac:chgData name="Shi, Jiangyan" userId="S::jshi000@cable.comcast.com::33f7f4d1-fff7-4704-a79c-8593d2dfeb2b" providerId="AD" clId="Web-{1DCF8857-EC5E-4DFD-A41A-6BD4749F8C6E}" dt="2021-09-03T16:58:05.554" v="474"/>
          <ac:graphicFrameMkLst>
            <pc:docMk/>
            <pc:sldMk cId="1923205398" sldId="274"/>
            <ac:graphicFrameMk id="5" creationId="{91CA76AB-8940-451C-BE18-F9695F7AE4A9}"/>
          </ac:graphicFrameMkLst>
        </pc:graphicFrameChg>
      </pc:sldChg>
    </pc:docChg>
  </pc:docChgLst>
  <pc:docChgLst>
    <pc:chgData name="Satsangi, Deepak" userId="S::dsatsa000@cable.comcast.com::83ebb466-00c1-49af-bec3-5203455a866e" providerId="AD" clId="Web-{74DB8A61-C520-4F61-A499-7811BD7E3988}"/>
    <pc:docChg chg="modSld">
      <pc:chgData name="Satsangi, Deepak" userId="S::dsatsa000@cable.comcast.com::83ebb466-00c1-49af-bec3-5203455a866e" providerId="AD" clId="Web-{74DB8A61-C520-4F61-A499-7811BD7E3988}" dt="2021-08-26T21:55:42.983" v="177" actId="20577"/>
      <pc:docMkLst>
        <pc:docMk/>
      </pc:docMkLst>
      <pc:sldChg chg="modSp">
        <pc:chgData name="Satsangi, Deepak" userId="S::dsatsa000@cable.comcast.com::83ebb466-00c1-49af-bec3-5203455a866e" providerId="AD" clId="Web-{74DB8A61-C520-4F61-A499-7811BD7E3988}" dt="2021-08-26T21:06:21.148" v="2" actId="20577"/>
        <pc:sldMkLst>
          <pc:docMk/>
          <pc:sldMk cId="2591321682" sldId="257"/>
        </pc:sldMkLst>
        <pc:spChg chg="mod">
          <ac:chgData name="Satsangi, Deepak" userId="S::dsatsa000@cable.comcast.com::83ebb466-00c1-49af-bec3-5203455a866e" providerId="AD" clId="Web-{74DB8A61-C520-4F61-A499-7811BD7E3988}" dt="2021-08-26T21:06:21.148" v="2" actId="20577"/>
          <ac:spMkLst>
            <pc:docMk/>
            <pc:sldMk cId="2591321682" sldId="257"/>
            <ac:spMk id="3" creationId="{71BE4D53-015E-4E08-A686-4880D75AB5DD}"/>
          </ac:spMkLst>
        </pc:spChg>
      </pc:sldChg>
      <pc:sldChg chg="modSp">
        <pc:chgData name="Satsangi, Deepak" userId="S::dsatsa000@cable.comcast.com::83ebb466-00c1-49af-bec3-5203455a866e" providerId="AD" clId="Web-{74DB8A61-C520-4F61-A499-7811BD7E3988}" dt="2021-08-26T21:40:34.033" v="137"/>
        <pc:sldMkLst>
          <pc:docMk/>
          <pc:sldMk cId="1158716771" sldId="259"/>
        </pc:sldMkLst>
        <pc:graphicFrameChg chg="mod modGraphic">
          <ac:chgData name="Satsangi, Deepak" userId="S::dsatsa000@cable.comcast.com::83ebb466-00c1-49af-bec3-5203455a866e" providerId="AD" clId="Web-{74DB8A61-C520-4F61-A499-7811BD7E3988}" dt="2021-08-26T21:40:34.033" v="137"/>
          <ac:graphicFrameMkLst>
            <pc:docMk/>
            <pc:sldMk cId="1158716771" sldId="259"/>
            <ac:graphicFrameMk id="5" creationId="{91CA76AB-8940-451C-BE18-F9695F7AE4A9}"/>
          </ac:graphicFrameMkLst>
        </pc:graphicFrameChg>
      </pc:sldChg>
      <pc:sldChg chg="addSp delSp modSp">
        <pc:chgData name="Satsangi, Deepak" userId="S::dsatsa000@cable.comcast.com::83ebb466-00c1-49af-bec3-5203455a866e" providerId="AD" clId="Web-{74DB8A61-C520-4F61-A499-7811BD7E3988}" dt="2021-08-26T21:55:42.983" v="177" actId="20577"/>
        <pc:sldMkLst>
          <pc:docMk/>
          <pc:sldMk cId="123368248" sldId="263"/>
        </pc:sldMkLst>
        <pc:spChg chg="mod">
          <ac:chgData name="Satsangi, Deepak" userId="S::dsatsa000@cable.comcast.com::83ebb466-00c1-49af-bec3-5203455a866e" providerId="AD" clId="Web-{74DB8A61-C520-4F61-A499-7811BD7E3988}" dt="2021-08-26T21:46:15.493" v="169" actId="20577"/>
          <ac:spMkLst>
            <pc:docMk/>
            <pc:sldMk cId="123368248" sldId="263"/>
            <ac:spMk id="2" creationId="{497DF212-23BC-46E3-ADB4-D4363D5EA251}"/>
          </ac:spMkLst>
        </pc:spChg>
        <pc:spChg chg="add mod">
          <ac:chgData name="Satsangi, Deepak" userId="S::dsatsa000@cable.comcast.com::83ebb466-00c1-49af-bec3-5203455a866e" providerId="AD" clId="Web-{74DB8A61-C520-4F61-A499-7811BD7E3988}" dt="2021-08-26T21:55:42.983" v="177" actId="20577"/>
          <ac:spMkLst>
            <pc:docMk/>
            <pc:sldMk cId="123368248" sldId="263"/>
            <ac:spMk id="4" creationId="{5E2D2850-A017-4025-A8ED-A642121C7FD1}"/>
          </ac:spMkLst>
        </pc:spChg>
        <pc:spChg chg="mod">
          <ac:chgData name="Satsangi, Deepak" userId="S::dsatsa000@cable.comcast.com::83ebb466-00c1-49af-bec3-5203455a866e" providerId="AD" clId="Web-{74DB8A61-C520-4F61-A499-7811BD7E3988}" dt="2021-08-26T21:55:31.951" v="172" actId="1076"/>
          <ac:spMkLst>
            <pc:docMk/>
            <pc:sldMk cId="123368248" sldId="263"/>
            <ac:spMk id="11" creationId="{D5CADCBD-04B7-4FA7-8A4D-B721D0CE5698}"/>
          </ac:spMkLst>
        </pc:spChg>
        <pc:spChg chg="mod">
          <ac:chgData name="Satsangi, Deepak" userId="S::dsatsa000@cable.comcast.com::83ebb466-00c1-49af-bec3-5203455a866e" providerId="AD" clId="Web-{74DB8A61-C520-4F61-A499-7811BD7E3988}" dt="2021-08-26T21:13:05.330" v="10" actId="1076"/>
          <ac:spMkLst>
            <pc:docMk/>
            <pc:sldMk cId="123368248" sldId="263"/>
            <ac:spMk id="62" creationId="{36C08C92-F980-41ED-9BC5-4F20A31E6260}"/>
          </ac:spMkLst>
        </pc:spChg>
        <pc:spChg chg="mod">
          <ac:chgData name="Satsangi, Deepak" userId="S::dsatsa000@cable.comcast.com::83ebb466-00c1-49af-bec3-5203455a866e" providerId="AD" clId="Web-{74DB8A61-C520-4F61-A499-7811BD7E3988}" dt="2021-08-26T21:13:05.362" v="11" actId="1076"/>
          <ac:spMkLst>
            <pc:docMk/>
            <pc:sldMk cId="123368248" sldId="263"/>
            <ac:spMk id="66" creationId="{1BF60164-F3C1-4D3E-B8F3-FF2186624419}"/>
          </ac:spMkLst>
        </pc:spChg>
        <pc:spChg chg="mod">
          <ac:chgData name="Satsangi, Deepak" userId="S::dsatsa000@cable.comcast.com::83ebb466-00c1-49af-bec3-5203455a866e" providerId="AD" clId="Web-{74DB8A61-C520-4F61-A499-7811BD7E3988}" dt="2021-08-26T21:13:05.596" v="20" actId="1076"/>
          <ac:spMkLst>
            <pc:docMk/>
            <pc:sldMk cId="123368248" sldId="263"/>
            <ac:spMk id="69" creationId="{4D8E4D7E-330F-4015-B73F-9350194E5FB4}"/>
          </ac:spMkLst>
        </pc:spChg>
        <pc:spChg chg="mod">
          <ac:chgData name="Satsangi, Deepak" userId="S::dsatsa000@cable.comcast.com::83ebb466-00c1-49af-bec3-5203455a866e" providerId="AD" clId="Web-{74DB8A61-C520-4F61-A499-7811BD7E3988}" dt="2021-08-26T21:14:16.679" v="29" actId="14100"/>
          <ac:spMkLst>
            <pc:docMk/>
            <pc:sldMk cId="123368248" sldId="263"/>
            <ac:spMk id="104" creationId="{04E8274A-1AC6-490D-B202-7CA1336B1467}"/>
          </ac:spMkLst>
        </pc:spChg>
        <pc:spChg chg="mod">
          <ac:chgData name="Satsangi, Deepak" userId="S::dsatsa000@cable.comcast.com::83ebb466-00c1-49af-bec3-5203455a866e" providerId="AD" clId="Web-{74DB8A61-C520-4F61-A499-7811BD7E3988}" dt="2021-08-26T21:14:20.273" v="30" actId="14100"/>
          <ac:spMkLst>
            <pc:docMk/>
            <pc:sldMk cId="123368248" sldId="263"/>
            <ac:spMk id="105" creationId="{D9D8978B-E7E3-4630-B3DA-F8100839CB7A}"/>
          </ac:spMkLst>
        </pc:spChg>
        <pc:spChg chg="mod">
          <ac:chgData name="Satsangi, Deepak" userId="S::dsatsa000@cable.comcast.com::83ebb466-00c1-49af-bec3-5203455a866e" providerId="AD" clId="Web-{74DB8A61-C520-4F61-A499-7811BD7E3988}" dt="2021-08-26T21:45:20.739" v="164" actId="20577"/>
          <ac:spMkLst>
            <pc:docMk/>
            <pc:sldMk cId="123368248" sldId="263"/>
            <ac:spMk id="106" creationId="{D3C66D23-F52D-423D-9B34-E7E8615AAC7A}"/>
          </ac:spMkLst>
        </pc:spChg>
        <pc:spChg chg="mod">
          <ac:chgData name="Satsangi, Deepak" userId="S::dsatsa000@cable.comcast.com::83ebb466-00c1-49af-bec3-5203455a866e" providerId="AD" clId="Web-{74DB8A61-C520-4F61-A499-7811BD7E3988}" dt="2021-08-26T21:13:05.409" v="13" actId="1076"/>
          <ac:spMkLst>
            <pc:docMk/>
            <pc:sldMk cId="123368248" sldId="263"/>
            <ac:spMk id="115" creationId="{4357D396-AA94-448F-84D7-BEF44B297D5D}"/>
          </ac:spMkLst>
        </pc:spChg>
        <pc:spChg chg="mod">
          <ac:chgData name="Satsangi, Deepak" userId="S::dsatsa000@cable.comcast.com::83ebb466-00c1-49af-bec3-5203455a866e" providerId="AD" clId="Web-{74DB8A61-C520-4F61-A499-7811BD7E3988}" dt="2021-08-26T21:13:05.424" v="14" actId="1076"/>
          <ac:spMkLst>
            <pc:docMk/>
            <pc:sldMk cId="123368248" sldId="263"/>
            <ac:spMk id="159" creationId="{AA0F275A-8944-475D-96A5-BCDB1E9F0E18}"/>
          </ac:spMkLst>
        </pc:spChg>
        <pc:spChg chg="mod">
          <ac:chgData name="Satsangi, Deepak" userId="S::dsatsa000@cable.comcast.com::83ebb466-00c1-49af-bec3-5203455a866e" providerId="AD" clId="Web-{74DB8A61-C520-4F61-A499-7811BD7E3988}" dt="2021-08-26T21:13:05.455" v="15" actId="1076"/>
          <ac:spMkLst>
            <pc:docMk/>
            <pc:sldMk cId="123368248" sldId="263"/>
            <ac:spMk id="160" creationId="{ABD13596-8FF3-4F7B-95FC-068215DE13DE}"/>
          </ac:spMkLst>
        </pc:spChg>
        <pc:spChg chg="mod">
          <ac:chgData name="Satsangi, Deepak" userId="S::dsatsa000@cable.comcast.com::83ebb466-00c1-49af-bec3-5203455a866e" providerId="AD" clId="Web-{74DB8A61-C520-4F61-A499-7811BD7E3988}" dt="2021-08-26T21:13:05.471" v="16" actId="1076"/>
          <ac:spMkLst>
            <pc:docMk/>
            <pc:sldMk cId="123368248" sldId="263"/>
            <ac:spMk id="161" creationId="{96BF0492-1D7C-4C0E-89ED-931A4F7A60F6}"/>
          </ac:spMkLst>
        </pc:spChg>
        <pc:spChg chg="mod">
          <ac:chgData name="Satsangi, Deepak" userId="S::dsatsa000@cable.comcast.com::83ebb466-00c1-49af-bec3-5203455a866e" providerId="AD" clId="Web-{74DB8A61-C520-4F61-A499-7811BD7E3988}" dt="2021-08-26T21:13:05.502" v="17" actId="1076"/>
          <ac:spMkLst>
            <pc:docMk/>
            <pc:sldMk cId="123368248" sldId="263"/>
            <ac:spMk id="162" creationId="{AC6E6F1D-4D2E-400B-9E2E-C1C02585C6CB}"/>
          </ac:spMkLst>
        </pc:spChg>
        <pc:spChg chg="mod">
          <ac:chgData name="Satsangi, Deepak" userId="S::dsatsa000@cable.comcast.com::83ebb466-00c1-49af-bec3-5203455a866e" providerId="AD" clId="Web-{74DB8A61-C520-4F61-A499-7811BD7E3988}" dt="2021-08-26T21:13:34.348" v="25" actId="1076"/>
          <ac:spMkLst>
            <pc:docMk/>
            <pc:sldMk cId="123368248" sldId="263"/>
            <ac:spMk id="163" creationId="{CCBD2A6E-7DF6-46ED-9F8A-40864F07524C}"/>
          </ac:spMkLst>
        </pc:spChg>
        <pc:spChg chg="mod">
          <ac:chgData name="Satsangi, Deepak" userId="S::dsatsa000@cable.comcast.com::83ebb466-00c1-49af-bec3-5203455a866e" providerId="AD" clId="Web-{74DB8A61-C520-4F61-A499-7811BD7E3988}" dt="2021-08-26T21:13:05.534" v="18" actId="1076"/>
          <ac:spMkLst>
            <pc:docMk/>
            <pc:sldMk cId="123368248" sldId="263"/>
            <ac:spMk id="166" creationId="{BEF09A28-DDF1-4F65-A504-D29CC20ABD5E}"/>
          </ac:spMkLst>
        </pc:spChg>
        <pc:spChg chg="mod">
          <ac:chgData name="Satsangi, Deepak" userId="S::dsatsa000@cable.comcast.com::83ebb466-00c1-49af-bec3-5203455a866e" providerId="AD" clId="Web-{74DB8A61-C520-4F61-A499-7811BD7E3988}" dt="2021-08-26T21:13:10.956" v="22" actId="1076"/>
          <ac:spMkLst>
            <pc:docMk/>
            <pc:sldMk cId="123368248" sldId="263"/>
            <ac:spMk id="167" creationId="{7D5CA197-2119-475D-AD19-684FFF1A3337}"/>
          </ac:spMkLst>
        </pc:spChg>
        <pc:spChg chg="mod">
          <ac:chgData name="Satsangi, Deepak" userId="S::dsatsa000@cable.comcast.com::83ebb466-00c1-49af-bec3-5203455a866e" providerId="AD" clId="Web-{74DB8A61-C520-4F61-A499-7811BD7E3988}" dt="2021-08-26T21:13:05.612" v="21" actId="1076"/>
          <ac:spMkLst>
            <pc:docMk/>
            <pc:sldMk cId="123368248" sldId="263"/>
            <ac:spMk id="168" creationId="{618A0BCF-A646-4384-AABC-6E8F3A4294FC}"/>
          </ac:spMkLst>
        </pc:spChg>
        <pc:spChg chg="mod">
          <ac:chgData name="Satsangi, Deepak" userId="S::dsatsa000@cable.comcast.com::83ebb466-00c1-49af-bec3-5203455a866e" providerId="AD" clId="Web-{74DB8A61-C520-4F61-A499-7811BD7E3988}" dt="2021-08-26T21:13:42.395" v="26" actId="1076"/>
          <ac:spMkLst>
            <pc:docMk/>
            <pc:sldMk cId="123368248" sldId="263"/>
            <ac:spMk id="170" creationId="{7FBBF1DE-3CCA-4A3B-A38D-D3D7F1219648}"/>
          </ac:spMkLst>
        </pc:spChg>
        <pc:grpChg chg="mod">
          <ac:chgData name="Satsangi, Deepak" userId="S::dsatsa000@cable.comcast.com::83ebb466-00c1-49af-bec3-5203455a866e" providerId="AD" clId="Web-{74DB8A61-C520-4F61-A499-7811BD7E3988}" dt="2021-08-26T21:15:07.323" v="35" actId="1076"/>
          <ac:grpSpMkLst>
            <pc:docMk/>
            <pc:sldMk cId="123368248" sldId="263"/>
            <ac:grpSpMk id="6" creationId="{61ACD593-0495-438B-B1F5-CB6597CD8849}"/>
          </ac:grpSpMkLst>
        </pc:grpChg>
        <pc:grpChg chg="del">
          <ac:chgData name="Satsangi, Deepak" userId="S::dsatsa000@cable.comcast.com::83ebb466-00c1-49af-bec3-5203455a866e" providerId="AD" clId="Web-{74DB8A61-C520-4F61-A499-7811BD7E3988}" dt="2021-08-26T21:13:57.818" v="27"/>
          <ac:grpSpMkLst>
            <pc:docMk/>
            <pc:sldMk cId="123368248" sldId="263"/>
            <ac:grpSpMk id="51" creationId="{AEDF4C4E-3525-491D-9EF9-E7B3470188BB}"/>
          </ac:grpSpMkLst>
        </pc:grpChg>
        <pc:grpChg chg="mod">
          <ac:chgData name="Satsangi, Deepak" userId="S::dsatsa000@cable.comcast.com::83ebb466-00c1-49af-bec3-5203455a866e" providerId="AD" clId="Web-{74DB8A61-C520-4F61-A499-7811BD7E3988}" dt="2021-08-26T21:15:41.294" v="41" actId="14100"/>
          <ac:grpSpMkLst>
            <pc:docMk/>
            <pc:sldMk cId="123368248" sldId="263"/>
            <ac:grpSpMk id="55" creationId="{E3A0A963-5AC4-4437-B163-9C9755F0FB49}"/>
          </ac:grpSpMkLst>
        </pc:grpChg>
        <pc:grpChg chg="mod">
          <ac:chgData name="Satsangi, Deepak" userId="S::dsatsa000@cable.comcast.com::83ebb466-00c1-49af-bec3-5203455a866e" providerId="AD" clId="Web-{74DB8A61-C520-4F61-A499-7811BD7E3988}" dt="2021-08-26T21:15:21.886" v="39" actId="1076"/>
          <ac:grpSpMkLst>
            <pc:docMk/>
            <pc:sldMk cId="123368248" sldId="263"/>
            <ac:grpSpMk id="96" creationId="{2ABA5422-C3CE-42D7-BBE3-72442E54CE3E}"/>
          </ac:grpSpMkLst>
        </pc:grpChg>
        <pc:grpChg chg="mod">
          <ac:chgData name="Satsangi, Deepak" userId="S::dsatsa000@cable.comcast.com::83ebb466-00c1-49af-bec3-5203455a866e" providerId="AD" clId="Web-{74DB8A61-C520-4F61-A499-7811BD7E3988}" dt="2021-08-26T21:16:21.343" v="45" actId="14100"/>
          <ac:grpSpMkLst>
            <pc:docMk/>
            <pc:sldMk cId="123368248" sldId="263"/>
            <ac:grpSpMk id="152" creationId="{263DEA67-B0B0-40BF-B5FA-ADCDDC140BAD}"/>
          </ac:grpSpMkLst>
        </pc:grpChg>
        <pc:grpChg chg="mod">
          <ac:chgData name="Satsangi, Deepak" userId="S::dsatsa000@cable.comcast.com::83ebb466-00c1-49af-bec3-5203455a866e" providerId="AD" clId="Web-{74DB8A61-C520-4F61-A499-7811BD7E3988}" dt="2021-08-26T21:16:25.031" v="47" actId="14100"/>
          <ac:grpSpMkLst>
            <pc:docMk/>
            <pc:sldMk cId="123368248" sldId="263"/>
            <ac:grpSpMk id="164" creationId="{D4CD5763-97A0-488D-B3EC-84AAA8BC7B53}"/>
          </ac:grpSpMkLst>
        </pc:grpChg>
        <pc:grpChg chg="mod">
          <ac:chgData name="Satsangi, Deepak" userId="S::dsatsa000@cable.comcast.com::83ebb466-00c1-49af-bec3-5203455a866e" providerId="AD" clId="Web-{74DB8A61-C520-4F61-A499-7811BD7E3988}" dt="2021-08-26T21:14:29.664" v="31" actId="1076"/>
          <ac:grpSpMkLst>
            <pc:docMk/>
            <pc:sldMk cId="123368248" sldId="263"/>
            <ac:grpSpMk id="217" creationId="{589FA172-B101-4626-9F23-37CF7B08CDB7}"/>
          </ac:grpSpMkLst>
        </pc:grpChg>
        <pc:cxnChg chg="mod">
          <ac:chgData name="Satsangi, Deepak" userId="S::dsatsa000@cable.comcast.com::83ebb466-00c1-49af-bec3-5203455a866e" providerId="AD" clId="Web-{74DB8A61-C520-4F61-A499-7811BD7E3988}" dt="2021-08-26T21:45:36.694" v="165" actId="1076"/>
          <ac:cxnSpMkLst>
            <pc:docMk/>
            <pc:sldMk cId="123368248" sldId="263"/>
            <ac:cxnSpMk id="52" creationId="{FA5AAC25-8A3F-400A-935B-99638D4DA584}"/>
          </ac:cxnSpMkLst>
        </pc:cxnChg>
      </pc:sldChg>
      <pc:sldChg chg="delSp">
        <pc:chgData name="Satsangi, Deepak" userId="S::dsatsa000@cable.comcast.com::83ebb466-00c1-49af-bec3-5203455a866e" providerId="AD" clId="Web-{74DB8A61-C520-4F61-A499-7811BD7E3988}" dt="2021-08-26T21:11:22.683" v="3"/>
        <pc:sldMkLst>
          <pc:docMk/>
          <pc:sldMk cId="2342191622" sldId="267"/>
        </pc:sldMkLst>
        <pc:spChg chg="del">
          <ac:chgData name="Satsangi, Deepak" userId="S::dsatsa000@cable.comcast.com::83ebb466-00c1-49af-bec3-5203455a866e" providerId="AD" clId="Web-{74DB8A61-C520-4F61-A499-7811BD7E3988}" dt="2021-08-26T21:11:22.683" v="3"/>
          <ac:spMkLst>
            <pc:docMk/>
            <pc:sldMk cId="2342191622" sldId="267"/>
            <ac:spMk id="10" creationId="{0A58709A-A13B-479A-9205-BDF65966D3A0}"/>
          </ac:spMkLst>
        </pc:spChg>
      </pc:sldChg>
    </pc:docChg>
  </pc:docChgLst>
  <pc:docChgLst>
    <pc:chgData name="Shi, Jiangyan" userId="S::jshi000@cable.comcast.com::33f7f4d1-fff7-4704-a79c-8593d2dfeb2b" providerId="AD" clId="Web-{30BD7D25-4918-4891-BDBD-C2AE8F890450}"/>
    <pc:docChg chg="modSld">
      <pc:chgData name="Shi, Jiangyan" userId="S::jshi000@cable.comcast.com::33f7f4d1-fff7-4704-a79c-8593d2dfeb2b" providerId="AD" clId="Web-{30BD7D25-4918-4891-BDBD-C2AE8F890450}" dt="2021-08-25T19:12:08.838" v="27"/>
      <pc:docMkLst>
        <pc:docMk/>
      </pc:docMkLst>
      <pc:sldChg chg="modSp">
        <pc:chgData name="Shi, Jiangyan" userId="S::jshi000@cable.comcast.com::33f7f4d1-fff7-4704-a79c-8593d2dfeb2b" providerId="AD" clId="Web-{30BD7D25-4918-4891-BDBD-C2AE8F890450}" dt="2021-08-25T19:10:08.006" v="23"/>
        <pc:sldMkLst>
          <pc:docMk/>
          <pc:sldMk cId="1158716771" sldId="259"/>
        </pc:sldMkLst>
        <pc:graphicFrameChg chg="mod modGraphic">
          <ac:chgData name="Shi, Jiangyan" userId="S::jshi000@cable.comcast.com::33f7f4d1-fff7-4704-a79c-8593d2dfeb2b" providerId="AD" clId="Web-{30BD7D25-4918-4891-BDBD-C2AE8F890450}" dt="2021-08-25T19:10:08.006" v="23"/>
          <ac:graphicFrameMkLst>
            <pc:docMk/>
            <pc:sldMk cId="1158716771" sldId="259"/>
            <ac:graphicFrameMk id="5" creationId="{91CA76AB-8940-451C-BE18-F9695F7AE4A9}"/>
          </ac:graphicFrameMkLst>
        </pc:graphicFrameChg>
      </pc:sldChg>
      <pc:sldChg chg="modSp">
        <pc:chgData name="Shi, Jiangyan" userId="S::jshi000@cable.comcast.com::33f7f4d1-fff7-4704-a79c-8593d2dfeb2b" providerId="AD" clId="Web-{30BD7D25-4918-4891-BDBD-C2AE8F890450}" dt="2021-08-25T19:12:08.838" v="27"/>
        <pc:sldMkLst>
          <pc:docMk/>
          <pc:sldMk cId="436293197" sldId="261"/>
        </pc:sldMkLst>
        <pc:graphicFrameChg chg="mod modGraphic">
          <ac:chgData name="Shi, Jiangyan" userId="S::jshi000@cable.comcast.com::33f7f4d1-fff7-4704-a79c-8593d2dfeb2b" providerId="AD" clId="Web-{30BD7D25-4918-4891-BDBD-C2AE8F890450}" dt="2021-08-25T19:12:08.838" v="27"/>
          <ac:graphicFrameMkLst>
            <pc:docMk/>
            <pc:sldMk cId="436293197" sldId="261"/>
            <ac:graphicFrameMk id="5" creationId="{91CA76AB-8940-451C-BE18-F9695F7AE4A9}"/>
          </ac:graphicFrameMkLst>
        </pc:graphicFrameChg>
      </pc:sldChg>
    </pc:docChg>
  </pc:docChgLst>
  <pc:docChgLst>
    <pc:chgData name="Shi, Jiangyan" userId="S::jshi000@cable.comcast.com::33f7f4d1-fff7-4704-a79c-8593d2dfeb2b" providerId="AD" clId="Web-{9EEBAFB3-5E37-44FD-BE25-AD522AE917C5}"/>
    <pc:docChg chg="addSld modSld">
      <pc:chgData name="Shi, Jiangyan" userId="S::jshi000@cable.comcast.com::33f7f4d1-fff7-4704-a79c-8593d2dfeb2b" providerId="AD" clId="Web-{9EEBAFB3-5E37-44FD-BE25-AD522AE917C5}" dt="2021-08-25T17:37:22.242" v="4" actId="14100"/>
      <pc:docMkLst>
        <pc:docMk/>
      </pc:docMkLst>
      <pc:sldChg chg="addSp delSp modSp new">
        <pc:chgData name="Shi, Jiangyan" userId="S::jshi000@cable.comcast.com::33f7f4d1-fff7-4704-a79c-8593d2dfeb2b" providerId="AD" clId="Web-{9EEBAFB3-5E37-44FD-BE25-AD522AE917C5}" dt="2021-08-25T17:37:22.242" v="4" actId="14100"/>
        <pc:sldMkLst>
          <pc:docMk/>
          <pc:sldMk cId="1158716771" sldId="259"/>
        </pc:sldMkLst>
        <pc:spChg chg="mod">
          <ac:chgData name="Shi, Jiangyan" userId="S::jshi000@cable.comcast.com::33f7f4d1-fff7-4704-a79c-8593d2dfeb2b" providerId="AD" clId="Web-{9EEBAFB3-5E37-44FD-BE25-AD522AE917C5}" dt="2021-08-25T17:37:22.242" v="4" actId="14100"/>
          <ac:spMkLst>
            <pc:docMk/>
            <pc:sldMk cId="1158716771" sldId="259"/>
            <ac:spMk id="2" creationId="{080E2A27-6083-449D-976C-AD0EC9AC5D53}"/>
          </ac:spMkLst>
        </pc:spChg>
        <pc:spChg chg="del">
          <ac:chgData name="Shi, Jiangyan" userId="S::jshi000@cable.comcast.com::33f7f4d1-fff7-4704-a79c-8593d2dfeb2b" providerId="AD" clId="Web-{9EEBAFB3-5E37-44FD-BE25-AD522AE917C5}" dt="2021-08-25T17:36:57.210" v="1"/>
          <ac:spMkLst>
            <pc:docMk/>
            <pc:sldMk cId="1158716771" sldId="259"/>
            <ac:spMk id="3" creationId="{2EB2FD62-A198-4E39-A013-B2D74874E635}"/>
          </ac:spMkLst>
        </pc:spChg>
        <pc:spChg chg="add mod">
          <ac:chgData name="Shi, Jiangyan" userId="S::jshi000@cable.comcast.com::33f7f4d1-fff7-4704-a79c-8593d2dfeb2b" providerId="AD" clId="Web-{9EEBAFB3-5E37-44FD-BE25-AD522AE917C5}" dt="2021-08-25T17:36:57.210" v="3"/>
          <ac:spMkLst>
            <pc:docMk/>
            <pc:sldMk cId="1158716771" sldId="259"/>
            <ac:spMk id="6" creationId="{AAD1D16A-8052-4086-988E-1C467F71B349}"/>
          </ac:spMkLst>
        </pc:spChg>
        <pc:graphicFrameChg chg="add mod ord modGraphic">
          <ac:chgData name="Shi, Jiangyan" userId="S::jshi000@cable.comcast.com::33f7f4d1-fff7-4704-a79c-8593d2dfeb2b" providerId="AD" clId="Web-{9EEBAFB3-5E37-44FD-BE25-AD522AE917C5}" dt="2021-08-25T17:36:57.210" v="1"/>
          <ac:graphicFrameMkLst>
            <pc:docMk/>
            <pc:sldMk cId="1158716771" sldId="259"/>
            <ac:graphicFrameMk id="5" creationId="{91CA76AB-8940-451C-BE18-F9695F7AE4A9}"/>
          </ac:graphicFrameMkLst>
        </pc:graphicFrameChg>
      </pc:sldChg>
    </pc:docChg>
  </pc:docChgLst>
  <pc:docChgLst>
    <pc:chgData name="Satsangi, Deepak" userId="S::dsatsa000@cable.comcast.com::83ebb466-00c1-49af-bec3-5203455a866e" providerId="AD" clId="Web-{FE6C31EF-DADE-4DC6-926B-FBCEB28CCF40}"/>
    <pc:docChg chg="modSld">
      <pc:chgData name="Satsangi, Deepak" userId="S::dsatsa000@cable.comcast.com::83ebb466-00c1-49af-bec3-5203455a866e" providerId="AD" clId="Web-{FE6C31EF-DADE-4DC6-926B-FBCEB28CCF40}" dt="2021-08-26T14:41:34.042" v="108" actId="14100"/>
      <pc:docMkLst>
        <pc:docMk/>
      </pc:docMkLst>
      <pc:sldChg chg="addSp delSp modSp">
        <pc:chgData name="Satsangi, Deepak" userId="S::dsatsa000@cable.comcast.com::83ebb466-00c1-49af-bec3-5203455a866e" providerId="AD" clId="Web-{FE6C31EF-DADE-4DC6-926B-FBCEB28CCF40}" dt="2021-08-26T14:41:34.042" v="108" actId="14100"/>
        <pc:sldMkLst>
          <pc:docMk/>
          <pc:sldMk cId="123368248" sldId="263"/>
        </pc:sldMkLst>
        <pc:spChg chg="mod">
          <ac:chgData name="Satsangi, Deepak" userId="S::dsatsa000@cable.comcast.com::83ebb466-00c1-49af-bec3-5203455a866e" providerId="AD" clId="Web-{FE6C31EF-DADE-4DC6-926B-FBCEB28CCF40}" dt="2021-08-26T14:35:42.681" v="46" actId="1076"/>
          <ac:spMkLst>
            <pc:docMk/>
            <pc:sldMk cId="123368248" sldId="263"/>
            <ac:spMk id="8" creationId="{E7DE69BD-EF2F-48D4-856F-0353FD72205C}"/>
          </ac:spMkLst>
        </pc:spChg>
        <pc:spChg chg="mod">
          <ac:chgData name="Satsangi, Deepak" userId="S::dsatsa000@cable.comcast.com::83ebb466-00c1-49af-bec3-5203455a866e" providerId="AD" clId="Web-{FE6C31EF-DADE-4DC6-926B-FBCEB28CCF40}" dt="2021-08-26T14:40:39.369" v="99" actId="1076"/>
          <ac:spMkLst>
            <pc:docMk/>
            <pc:sldMk cId="123368248" sldId="263"/>
            <ac:spMk id="10" creationId="{9ACF63DA-1FEB-487E-8F25-81A5F5A73B01}"/>
          </ac:spMkLst>
        </pc:spChg>
        <pc:spChg chg="mod">
          <ac:chgData name="Satsangi, Deepak" userId="S::dsatsa000@cable.comcast.com::83ebb466-00c1-49af-bec3-5203455a866e" providerId="AD" clId="Web-{FE6C31EF-DADE-4DC6-926B-FBCEB28CCF40}" dt="2021-08-26T14:35:01.929" v="29" actId="1076"/>
          <ac:spMkLst>
            <pc:docMk/>
            <pc:sldMk cId="123368248" sldId="263"/>
            <ac:spMk id="12" creationId="{484A6434-CADD-4660-B902-1860F43859CC}"/>
          </ac:spMkLst>
        </pc:spChg>
        <pc:spChg chg="add del mod">
          <ac:chgData name="Satsangi, Deepak" userId="S::dsatsa000@cable.comcast.com::83ebb466-00c1-49af-bec3-5203455a866e" providerId="AD" clId="Web-{FE6C31EF-DADE-4DC6-926B-FBCEB28CCF40}" dt="2021-08-26T14:40:11.541" v="95"/>
          <ac:spMkLst>
            <pc:docMk/>
            <pc:sldMk cId="123368248" sldId="263"/>
            <ac:spMk id="23" creationId="{15E12AE0-0189-4961-AFD8-D55940503313}"/>
          </ac:spMkLst>
        </pc:spChg>
        <pc:spChg chg="add">
          <ac:chgData name="Satsangi, Deepak" userId="S::dsatsa000@cable.comcast.com::83ebb466-00c1-49af-bec3-5203455a866e" providerId="AD" clId="Web-{FE6C31EF-DADE-4DC6-926B-FBCEB28CCF40}" dt="2021-08-26T14:41:18.401" v="106"/>
          <ac:spMkLst>
            <pc:docMk/>
            <pc:sldMk cId="123368248" sldId="263"/>
            <ac:spMk id="38" creationId="{BC1A9508-F534-4E13-8153-6BAC3415EFD4}"/>
          </ac:spMkLst>
        </pc:spChg>
        <pc:spChg chg="add mod">
          <ac:chgData name="Satsangi, Deepak" userId="S::dsatsa000@cable.comcast.com::83ebb466-00c1-49af-bec3-5203455a866e" providerId="AD" clId="Web-{FE6C31EF-DADE-4DC6-926B-FBCEB28CCF40}" dt="2021-08-26T14:40:23.885" v="96" actId="1076"/>
          <ac:spMkLst>
            <pc:docMk/>
            <pc:sldMk cId="123368248" sldId="263"/>
            <ac:spMk id="59" creationId="{C0686511-C5B0-45D9-9584-872C70665C7F}"/>
          </ac:spMkLst>
        </pc:spChg>
        <pc:spChg chg="add del mod">
          <ac:chgData name="Satsangi, Deepak" userId="S::dsatsa000@cable.comcast.com::83ebb466-00c1-49af-bec3-5203455a866e" providerId="AD" clId="Web-{FE6C31EF-DADE-4DC6-926B-FBCEB28CCF40}" dt="2021-08-26T14:36:08.258" v="52"/>
          <ac:spMkLst>
            <pc:docMk/>
            <pc:sldMk cId="123368248" sldId="263"/>
            <ac:spMk id="60" creationId="{9274AA28-D8FC-433C-AB1D-E64551A733DB}"/>
          </ac:spMkLst>
        </pc:spChg>
        <pc:spChg chg="mod">
          <ac:chgData name="Satsangi, Deepak" userId="S::dsatsa000@cable.comcast.com::83ebb466-00c1-49af-bec3-5203455a866e" providerId="AD" clId="Web-{FE6C31EF-DADE-4DC6-926B-FBCEB28CCF40}" dt="2021-08-26T14:33:22.069" v="6" actId="1076"/>
          <ac:spMkLst>
            <pc:docMk/>
            <pc:sldMk cId="123368248" sldId="263"/>
            <ac:spMk id="62" creationId="{36C08C92-F980-41ED-9BC5-4F20A31E6260}"/>
          </ac:spMkLst>
        </pc:spChg>
        <pc:spChg chg="mod">
          <ac:chgData name="Satsangi, Deepak" userId="S::dsatsa000@cable.comcast.com::83ebb466-00c1-49af-bec3-5203455a866e" providerId="AD" clId="Web-{FE6C31EF-DADE-4DC6-926B-FBCEB28CCF40}" dt="2021-08-26T14:38:55.290" v="82" actId="1076"/>
          <ac:spMkLst>
            <pc:docMk/>
            <pc:sldMk cId="123368248" sldId="263"/>
            <ac:spMk id="63" creationId="{DFDAFFEE-E8F9-495E-B6FD-32A1D1C0C161}"/>
          </ac:spMkLst>
        </pc:spChg>
        <pc:spChg chg="mod">
          <ac:chgData name="Satsangi, Deepak" userId="S::dsatsa000@cable.comcast.com::83ebb466-00c1-49af-bec3-5203455a866e" providerId="AD" clId="Web-{FE6C31EF-DADE-4DC6-926B-FBCEB28CCF40}" dt="2021-08-26T14:38:59.806" v="83" actId="1076"/>
          <ac:spMkLst>
            <pc:docMk/>
            <pc:sldMk cId="123368248" sldId="263"/>
            <ac:spMk id="64" creationId="{4A6CAF73-C35F-4157-8068-951FB032EA01}"/>
          </ac:spMkLst>
        </pc:spChg>
        <pc:spChg chg="add mod">
          <ac:chgData name="Satsangi, Deepak" userId="S::dsatsa000@cable.comcast.com::83ebb466-00c1-49af-bec3-5203455a866e" providerId="AD" clId="Web-{FE6C31EF-DADE-4DC6-926B-FBCEB28CCF40}" dt="2021-08-26T14:40:27.307" v="97" actId="1076"/>
          <ac:spMkLst>
            <pc:docMk/>
            <pc:sldMk cId="123368248" sldId="263"/>
            <ac:spMk id="65" creationId="{389FCD0F-3AC1-49B7-A0FC-471646953DE7}"/>
          </ac:spMkLst>
        </pc:spChg>
        <pc:spChg chg="mod">
          <ac:chgData name="Satsangi, Deepak" userId="S::dsatsa000@cable.comcast.com::83ebb466-00c1-49af-bec3-5203455a866e" providerId="AD" clId="Web-{FE6C31EF-DADE-4DC6-926B-FBCEB28CCF40}" dt="2021-08-26T14:33:22.084" v="7" actId="1076"/>
          <ac:spMkLst>
            <pc:docMk/>
            <pc:sldMk cId="123368248" sldId="263"/>
            <ac:spMk id="66" creationId="{1BF60164-F3C1-4D3E-B8F3-FF2186624419}"/>
          </ac:spMkLst>
        </pc:spChg>
        <pc:spChg chg="mod">
          <ac:chgData name="Satsangi, Deepak" userId="S::dsatsa000@cable.comcast.com::83ebb466-00c1-49af-bec3-5203455a866e" providerId="AD" clId="Web-{FE6C31EF-DADE-4DC6-926B-FBCEB28CCF40}" dt="2021-08-26T14:33:22.131" v="9" actId="1076"/>
          <ac:spMkLst>
            <pc:docMk/>
            <pc:sldMk cId="123368248" sldId="263"/>
            <ac:spMk id="69" creationId="{4D8E4D7E-330F-4015-B73F-9350194E5FB4}"/>
          </ac:spMkLst>
        </pc:spChg>
        <pc:spChg chg="mod">
          <ac:chgData name="Satsangi, Deepak" userId="S::dsatsa000@cable.comcast.com::83ebb466-00c1-49af-bec3-5203455a866e" providerId="AD" clId="Web-{FE6C31EF-DADE-4DC6-926B-FBCEB28CCF40}" dt="2021-08-26T14:33:22.162" v="10" actId="1076"/>
          <ac:spMkLst>
            <pc:docMk/>
            <pc:sldMk cId="123368248" sldId="263"/>
            <ac:spMk id="70" creationId="{6DAF4D01-1D87-4050-BB30-CB6329087B66}"/>
          </ac:spMkLst>
        </pc:spChg>
        <pc:spChg chg="mod">
          <ac:chgData name="Satsangi, Deepak" userId="S::dsatsa000@cable.comcast.com::83ebb466-00c1-49af-bec3-5203455a866e" providerId="AD" clId="Web-{FE6C31EF-DADE-4DC6-926B-FBCEB28CCF40}" dt="2021-08-26T14:33:22.178" v="11" actId="1076"/>
          <ac:spMkLst>
            <pc:docMk/>
            <pc:sldMk cId="123368248" sldId="263"/>
            <ac:spMk id="71" creationId="{769698A0-8D33-490E-A542-051CDEB74EB0}"/>
          </ac:spMkLst>
        </pc:spChg>
        <pc:spChg chg="mod">
          <ac:chgData name="Satsangi, Deepak" userId="S::dsatsa000@cable.comcast.com::83ebb466-00c1-49af-bec3-5203455a866e" providerId="AD" clId="Web-{FE6C31EF-DADE-4DC6-926B-FBCEB28CCF40}" dt="2021-08-26T14:33:22.225" v="13" actId="1076"/>
          <ac:spMkLst>
            <pc:docMk/>
            <pc:sldMk cId="123368248" sldId="263"/>
            <ac:spMk id="79" creationId="{DA83185C-E02C-4C23-87E3-FC74B30CC18A}"/>
          </ac:spMkLst>
        </pc:spChg>
        <pc:grpChg chg="mod">
          <ac:chgData name="Satsangi, Deepak" userId="S::dsatsa000@cable.comcast.com::83ebb466-00c1-49af-bec3-5203455a866e" providerId="AD" clId="Web-{FE6C31EF-DADE-4DC6-926B-FBCEB28CCF40}" dt="2021-08-26T14:38:52.306" v="81" actId="14100"/>
          <ac:grpSpMkLst>
            <pc:docMk/>
            <pc:sldMk cId="123368248" sldId="263"/>
            <ac:grpSpMk id="17" creationId="{5AF24105-ACF6-4ADD-AEB4-3E6A765E167B}"/>
          </ac:grpSpMkLst>
        </pc:grpChg>
        <pc:grpChg chg="del">
          <ac:chgData name="Satsangi, Deepak" userId="S::dsatsa000@cable.comcast.com::83ebb466-00c1-49af-bec3-5203455a866e" providerId="AD" clId="Web-{FE6C31EF-DADE-4DC6-926B-FBCEB28CCF40}" dt="2021-08-26T14:35:19.445" v="39"/>
          <ac:grpSpMkLst>
            <pc:docMk/>
            <pc:sldMk cId="123368248" sldId="263"/>
            <ac:grpSpMk id="26" creationId="{92869B97-263E-407B-8B79-62E9D1C01CA5}"/>
          </ac:grpSpMkLst>
        </pc:grpChg>
        <pc:grpChg chg="del">
          <ac:chgData name="Satsangi, Deepak" userId="S::dsatsa000@cable.comcast.com::83ebb466-00c1-49af-bec3-5203455a866e" providerId="AD" clId="Web-{FE6C31EF-DADE-4DC6-926B-FBCEB28CCF40}" dt="2021-08-26T14:35:21.085" v="40"/>
          <ac:grpSpMkLst>
            <pc:docMk/>
            <pc:sldMk cId="123368248" sldId="263"/>
            <ac:grpSpMk id="30" creationId="{2083E41D-6159-4E6F-9173-51EA2B1A6211}"/>
          </ac:grpSpMkLst>
        </pc:grpChg>
        <pc:grpChg chg="del mod">
          <ac:chgData name="Satsangi, Deepak" userId="S::dsatsa000@cable.comcast.com::83ebb466-00c1-49af-bec3-5203455a866e" providerId="AD" clId="Web-{FE6C31EF-DADE-4DC6-926B-FBCEB28CCF40}" dt="2021-08-26T14:35:22.882" v="41"/>
          <ac:grpSpMkLst>
            <pc:docMk/>
            <pc:sldMk cId="123368248" sldId="263"/>
            <ac:grpSpMk id="34" creationId="{444B3F18-46CA-428E-AC46-846557E387E4}"/>
          </ac:grpSpMkLst>
        </pc:grpChg>
        <pc:grpChg chg="add mod">
          <ac:chgData name="Satsangi, Deepak" userId="S::dsatsa000@cable.comcast.com::83ebb466-00c1-49af-bec3-5203455a866e" providerId="AD" clId="Web-{FE6C31EF-DADE-4DC6-926B-FBCEB28CCF40}" dt="2021-08-26T14:38:04.290" v="71" actId="14100"/>
          <ac:grpSpMkLst>
            <pc:docMk/>
            <pc:sldMk cId="123368248" sldId="263"/>
            <ac:grpSpMk id="55" creationId="{E3A0A963-5AC4-4437-B163-9C9755F0FB49}"/>
          </ac:grpSpMkLst>
        </pc:grpChg>
        <pc:grpChg chg="mod">
          <ac:chgData name="Satsangi, Deepak" userId="S::dsatsa000@cable.comcast.com::83ebb466-00c1-49af-bec3-5203455a866e" providerId="AD" clId="Web-{FE6C31EF-DADE-4DC6-926B-FBCEB28CCF40}" dt="2021-08-26T14:33:22.115" v="8" actId="1076"/>
          <ac:grpSpMkLst>
            <pc:docMk/>
            <pc:sldMk cId="123368248" sldId="263"/>
            <ac:grpSpMk id="68" creationId="{CB8EBD90-5E3D-45D8-855D-255E635086A6}"/>
          </ac:grpSpMkLst>
        </pc:grpChg>
        <pc:grpChg chg="mod">
          <ac:chgData name="Satsangi, Deepak" userId="S::dsatsa000@cable.comcast.com::83ebb466-00c1-49af-bec3-5203455a866e" providerId="AD" clId="Web-{FE6C31EF-DADE-4DC6-926B-FBCEB28CCF40}" dt="2021-08-26T14:33:22.209" v="12" actId="1076"/>
          <ac:grpSpMkLst>
            <pc:docMk/>
            <pc:sldMk cId="123368248" sldId="263"/>
            <ac:grpSpMk id="72" creationId="{683DA016-1382-44F2-B341-8C5CF1BA74EA}"/>
          </ac:grpSpMkLst>
        </pc:grpChg>
        <pc:cxnChg chg="mod">
          <ac:chgData name="Satsangi, Deepak" userId="S::dsatsa000@cable.comcast.com::83ebb466-00c1-49af-bec3-5203455a866e" providerId="AD" clId="Web-{FE6C31EF-DADE-4DC6-926B-FBCEB28CCF40}" dt="2021-08-26T14:34:56.757" v="28" actId="14100"/>
          <ac:cxnSpMkLst>
            <pc:docMk/>
            <pc:sldMk cId="123368248" sldId="263"/>
            <ac:cxnSpMk id="3" creationId="{A906564B-B6BA-4ABB-A7C8-E2E7B432AFC1}"/>
          </ac:cxnSpMkLst>
        </pc:cxnChg>
        <pc:cxnChg chg="del">
          <ac:chgData name="Satsangi, Deepak" userId="S::dsatsa000@cable.comcast.com::83ebb466-00c1-49af-bec3-5203455a866e" providerId="AD" clId="Web-{FE6C31EF-DADE-4DC6-926B-FBCEB28CCF40}" dt="2021-08-26T14:34:05.585" v="18"/>
          <ac:cxnSpMkLst>
            <pc:docMk/>
            <pc:sldMk cId="123368248" sldId="263"/>
            <ac:cxnSpMk id="4" creationId="{CBD08D14-BBA3-4F4D-B52C-05515DBBD3CB}"/>
          </ac:cxnSpMkLst>
        </pc:cxnChg>
        <pc:cxnChg chg="del">
          <ac:chgData name="Satsangi, Deepak" userId="S::dsatsa000@cable.comcast.com::83ebb466-00c1-49af-bec3-5203455a866e" providerId="AD" clId="Web-{FE6C31EF-DADE-4DC6-926B-FBCEB28CCF40}" dt="2021-08-26T14:33:46.788" v="14"/>
          <ac:cxnSpMkLst>
            <pc:docMk/>
            <pc:sldMk cId="123368248" sldId="263"/>
            <ac:cxnSpMk id="6" creationId="{BA59423B-42F0-4A2D-91BE-0D5D5D856659}"/>
          </ac:cxnSpMkLst>
        </pc:cxnChg>
        <pc:cxnChg chg="add mod">
          <ac:chgData name="Satsangi, Deepak" userId="S::dsatsa000@cable.comcast.com::83ebb466-00c1-49af-bec3-5203455a866e" providerId="AD" clId="Web-{FE6C31EF-DADE-4DC6-926B-FBCEB28CCF40}" dt="2021-08-26T14:35:37.460" v="45" actId="1076"/>
          <ac:cxnSpMkLst>
            <pc:docMk/>
            <pc:sldMk cId="123368248" sldId="263"/>
            <ac:cxnSpMk id="7" creationId="{E7886FAF-A1D9-4733-8523-56AD5FD81FAC}"/>
          </ac:cxnSpMkLst>
        </pc:cxnChg>
        <pc:cxnChg chg="del">
          <ac:chgData name="Satsangi, Deepak" userId="S::dsatsa000@cable.comcast.com::83ebb466-00c1-49af-bec3-5203455a866e" providerId="AD" clId="Web-{FE6C31EF-DADE-4DC6-926B-FBCEB28CCF40}" dt="2021-08-26T14:34:21.475" v="20"/>
          <ac:cxnSpMkLst>
            <pc:docMk/>
            <pc:sldMk cId="123368248" sldId="263"/>
            <ac:cxnSpMk id="9" creationId="{84D7F10F-3AC0-4ADD-8B7B-5274B395F499}"/>
          </ac:cxnSpMkLst>
        </pc:cxnChg>
        <pc:cxnChg chg="del">
          <ac:chgData name="Satsangi, Deepak" userId="S::dsatsa000@cable.comcast.com::83ebb466-00c1-49af-bec3-5203455a866e" providerId="AD" clId="Web-{FE6C31EF-DADE-4DC6-926B-FBCEB28CCF40}" dt="2021-08-26T14:34:23.460" v="21"/>
          <ac:cxnSpMkLst>
            <pc:docMk/>
            <pc:sldMk cId="123368248" sldId="263"/>
            <ac:cxnSpMk id="11" creationId="{A7C5623D-669B-47AA-8A7F-E17D65BD32CB}"/>
          </ac:cxnSpMkLst>
        </pc:cxnChg>
        <pc:cxnChg chg="add del mod">
          <ac:chgData name="Satsangi, Deepak" userId="S::dsatsa000@cable.comcast.com::83ebb466-00c1-49af-bec3-5203455a866e" providerId="AD" clId="Web-{FE6C31EF-DADE-4DC6-926B-FBCEB28CCF40}" dt="2021-08-26T14:39:04.808" v="85"/>
          <ac:cxnSpMkLst>
            <pc:docMk/>
            <pc:sldMk cId="123368248" sldId="263"/>
            <ac:cxnSpMk id="13" creationId="{DB1BD793-2452-4987-9DB2-CFEA5453BC35}"/>
          </ac:cxnSpMkLst>
        </pc:cxnChg>
        <pc:cxnChg chg="add del mod">
          <ac:chgData name="Satsangi, Deepak" userId="S::dsatsa000@cable.comcast.com::83ebb466-00c1-49af-bec3-5203455a866e" providerId="AD" clId="Web-{FE6C31EF-DADE-4DC6-926B-FBCEB28CCF40}" dt="2021-08-26T14:39:41.431" v="91"/>
          <ac:cxnSpMkLst>
            <pc:docMk/>
            <pc:sldMk cId="123368248" sldId="263"/>
            <ac:cxnSpMk id="22" creationId="{FE33B856-B171-4C89-A752-7140CE7A1DF2}"/>
          </ac:cxnSpMkLst>
        </pc:cxnChg>
        <pc:cxnChg chg="add mod">
          <ac:chgData name="Satsangi, Deepak" userId="S::dsatsa000@cable.comcast.com::83ebb466-00c1-49af-bec3-5203455a866e" providerId="AD" clId="Web-{FE6C31EF-DADE-4DC6-926B-FBCEB28CCF40}" dt="2021-08-26T14:40:53.822" v="101" actId="14100"/>
          <ac:cxnSpMkLst>
            <pc:docMk/>
            <pc:sldMk cId="123368248" sldId="263"/>
            <ac:cxnSpMk id="24" creationId="{BD6BBC38-DFBA-4F66-889A-73E0060A275E}"/>
          </ac:cxnSpMkLst>
        </pc:cxnChg>
        <pc:cxnChg chg="add mod">
          <ac:chgData name="Satsangi, Deepak" userId="S::dsatsa000@cable.comcast.com::83ebb466-00c1-49af-bec3-5203455a866e" providerId="AD" clId="Web-{FE6C31EF-DADE-4DC6-926B-FBCEB28CCF40}" dt="2021-08-26T14:41:34.042" v="108" actId="14100"/>
          <ac:cxnSpMkLst>
            <pc:docMk/>
            <pc:sldMk cId="123368248" sldId="263"/>
            <ac:cxnSpMk id="25" creationId="{ED8DA686-6EA7-4270-9D0C-920B38B1A043}"/>
          </ac:cxnSpMkLst>
        </pc:cxnChg>
        <pc:cxnChg chg="add mod">
          <ac:chgData name="Satsangi, Deepak" userId="S::dsatsa000@cable.comcast.com::83ebb466-00c1-49af-bec3-5203455a866e" providerId="AD" clId="Web-{FE6C31EF-DADE-4DC6-926B-FBCEB28CCF40}" dt="2021-08-26T14:32:58.256" v="4" actId="1076"/>
          <ac:cxnSpMkLst>
            <pc:docMk/>
            <pc:sldMk cId="123368248" sldId="263"/>
            <ac:cxnSpMk id="50" creationId="{B97DFE3D-09BF-4457-A352-2FEE59D1FB68}"/>
          </ac:cxnSpMkLst>
        </pc:cxnChg>
        <pc:cxnChg chg="add mod">
          <ac:chgData name="Satsangi, Deepak" userId="S::dsatsa000@cable.comcast.com::83ebb466-00c1-49af-bec3-5203455a866e" providerId="AD" clId="Web-{FE6C31EF-DADE-4DC6-926B-FBCEB28CCF40}" dt="2021-08-26T14:34:33.194" v="23" actId="1076"/>
          <ac:cxnSpMkLst>
            <pc:docMk/>
            <pc:sldMk cId="123368248" sldId="263"/>
            <ac:cxnSpMk id="52" creationId="{FA5AAC25-8A3F-400A-935B-99638D4DA584}"/>
          </ac:cxnSpMkLst>
        </pc:cxnChg>
        <pc:cxnChg chg="add mod">
          <ac:chgData name="Satsangi, Deepak" userId="S::dsatsa000@cable.comcast.com::83ebb466-00c1-49af-bec3-5203455a866e" providerId="AD" clId="Web-{FE6C31EF-DADE-4DC6-926B-FBCEB28CCF40}" dt="2021-08-26T14:40:32.838" v="98" actId="1076"/>
          <ac:cxnSpMkLst>
            <pc:docMk/>
            <pc:sldMk cId="123368248" sldId="263"/>
            <ac:cxnSpMk id="53" creationId="{63A93CA4-F392-47DC-9B29-766243CCB175}"/>
          </ac:cxnSpMkLst>
        </pc:cxnChg>
        <pc:cxnChg chg="add mod">
          <ac:chgData name="Satsangi, Deepak" userId="S::dsatsa000@cable.comcast.com::83ebb466-00c1-49af-bec3-5203455a866e" providerId="AD" clId="Web-{FE6C31EF-DADE-4DC6-926B-FBCEB28CCF40}" dt="2021-08-26T14:34:47.366" v="27" actId="1076"/>
          <ac:cxnSpMkLst>
            <pc:docMk/>
            <pc:sldMk cId="123368248" sldId="263"/>
            <ac:cxnSpMk id="54" creationId="{FBF57CBF-3D65-46AA-8F73-B0DE43740BA1}"/>
          </ac:cxnSpMkLst>
        </pc:cxnChg>
        <pc:cxnChg chg="mod">
          <ac:chgData name="Satsangi, Deepak" userId="S::dsatsa000@cable.comcast.com::83ebb466-00c1-49af-bec3-5203455a866e" providerId="AD" clId="Web-{FE6C31EF-DADE-4DC6-926B-FBCEB28CCF40}" dt="2021-08-26T14:35:13.632" v="31"/>
          <ac:cxnSpMkLst>
            <pc:docMk/>
            <pc:sldMk cId="123368248" sldId="263"/>
            <ac:cxnSpMk id="56" creationId="{13362579-C9A2-48C4-8393-04D9DEE159F9}"/>
          </ac:cxnSpMkLst>
        </pc:cxnChg>
        <pc:cxnChg chg="mod">
          <ac:chgData name="Satsangi, Deepak" userId="S::dsatsa000@cable.comcast.com::83ebb466-00c1-49af-bec3-5203455a866e" providerId="AD" clId="Web-{FE6C31EF-DADE-4DC6-926B-FBCEB28CCF40}" dt="2021-08-26T14:35:13.632" v="31"/>
          <ac:cxnSpMkLst>
            <pc:docMk/>
            <pc:sldMk cId="123368248" sldId="263"/>
            <ac:cxnSpMk id="57" creationId="{97C03E8D-8DD1-4741-BDE5-D3809F58D2C9}"/>
          </ac:cxnSpMkLst>
        </pc:cxnChg>
        <pc:cxnChg chg="mod">
          <ac:chgData name="Satsangi, Deepak" userId="S::dsatsa000@cable.comcast.com::83ebb466-00c1-49af-bec3-5203455a866e" providerId="AD" clId="Web-{FE6C31EF-DADE-4DC6-926B-FBCEB28CCF40}" dt="2021-08-26T14:35:13.632" v="31"/>
          <ac:cxnSpMkLst>
            <pc:docMk/>
            <pc:sldMk cId="123368248" sldId="263"/>
            <ac:cxnSpMk id="58" creationId="{4D40471E-0ED2-4A77-966B-E5CAF9B93301}"/>
          </ac:cxnSpMkLst>
        </pc:cxnChg>
        <pc:cxnChg chg="add mod">
          <ac:chgData name="Satsangi, Deepak" userId="S::dsatsa000@cable.comcast.com::83ebb466-00c1-49af-bec3-5203455a866e" providerId="AD" clId="Web-{FE6C31EF-DADE-4DC6-926B-FBCEB28CCF40}" dt="2021-08-26T14:36:04.882" v="51" actId="1076"/>
          <ac:cxnSpMkLst>
            <pc:docMk/>
            <pc:sldMk cId="123368248" sldId="263"/>
            <ac:cxnSpMk id="61" creationId="{C2C79A65-5CBA-4AB7-9468-8AB11C5D6386}"/>
          </ac:cxnSpMkLst>
        </pc:cxnChg>
      </pc:sldChg>
    </pc:docChg>
  </pc:docChgLst>
  <pc:docChgLst>
    <pc:chgData name="Satsangi, Deepak" userId="S::dsatsa000@cable.comcast.com::83ebb466-00c1-49af-bec3-5203455a866e" providerId="AD" clId="Web-{7EB3D24A-C72B-4D78-AC51-97FC39D4D806}"/>
    <pc:docChg chg="modSld">
      <pc:chgData name="Satsangi, Deepak" userId="S::dsatsa000@cable.comcast.com::83ebb466-00c1-49af-bec3-5203455a866e" providerId="AD" clId="Web-{7EB3D24A-C72B-4D78-AC51-97FC39D4D806}" dt="2021-08-26T13:58:43.386" v="63" actId="14100"/>
      <pc:docMkLst>
        <pc:docMk/>
      </pc:docMkLst>
      <pc:sldChg chg="addSp delSp modSp">
        <pc:chgData name="Satsangi, Deepak" userId="S::dsatsa000@cable.comcast.com::83ebb466-00c1-49af-bec3-5203455a866e" providerId="AD" clId="Web-{7EB3D24A-C72B-4D78-AC51-97FC39D4D806}" dt="2021-08-26T13:58:43.386" v="63" actId="14100"/>
        <pc:sldMkLst>
          <pc:docMk/>
          <pc:sldMk cId="123368248" sldId="263"/>
        </pc:sldMkLst>
        <pc:spChg chg="add mod">
          <ac:chgData name="Satsangi, Deepak" userId="S::dsatsa000@cable.comcast.com::83ebb466-00c1-49af-bec3-5203455a866e" providerId="AD" clId="Web-{7EB3D24A-C72B-4D78-AC51-97FC39D4D806}" dt="2021-08-26T13:54:52.041" v="12" actId="14100"/>
          <ac:spMkLst>
            <pc:docMk/>
            <pc:sldMk cId="123368248" sldId="263"/>
            <ac:spMk id="5" creationId="{4A03AA11-021C-45FA-AEAE-04CD7F0E85DA}"/>
          </ac:spMkLst>
        </pc:spChg>
        <pc:spChg chg="del">
          <ac:chgData name="Satsangi, Deepak" userId="S::dsatsa000@cable.comcast.com::83ebb466-00c1-49af-bec3-5203455a866e" providerId="AD" clId="Web-{7EB3D24A-C72B-4D78-AC51-97FC39D4D806}" dt="2021-08-26T13:53:48.228" v="2"/>
          <ac:spMkLst>
            <pc:docMk/>
            <pc:sldMk cId="123368248" sldId="263"/>
            <ac:spMk id="7" creationId="{F384EDD6-53F3-4C1C-B1D3-5E72C595BD0C}"/>
          </ac:spMkLst>
        </pc:spChg>
        <pc:spChg chg="add mod">
          <ac:chgData name="Satsangi, Deepak" userId="S::dsatsa000@cable.comcast.com::83ebb466-00c1-49af-bec3-5203455a866e" providerId="AD" clId="Web-{7EB3D24A-C72B-4D78-AC51-97FC39D4D806}" dt="2021-08-26T13:55:44.229" v="27" actId="14100"/>
          <ac:spMkLst>
            <pc:docMk/>
            <pc:sldMk cId="123368248" sldId="263"/>
            <ac:spMk id="8" creationId="{E7DE69BD-EF2F-48D4-856F-0353FD72205C}"/>
          </ac:spMkLst>
        </pc:spChg>
        <pc:spChg chg="add mod">
          <ac:chgData name="Satsangi, Deepak" userId="S::dsatsa000@cable.comcast.com::83ebb466-00c1-49af-bec3-5203455a866e" providerId="AD" clId="Web-{7EB3D24A-C72B-4D78-AC51-97FC39D4D806}" dt="2021-08-26T13:57:00.448" v="46" actId="1076"/>
          <ac:spMkLst>
            <pc:docMk/>
            <pc:sldMk cId="123368248" sldId="263"/>
            <ac:spMk id="10" creationId="{9ACF63DA-1FEB-487E-8F25-81A5F5A73B01}"/>
          </ac:spMkLst>
        </pc:spChg>
        <pc:spChg chg="add mod">
          <ac:chgData name="Satsangi, Deepak" userId="S::dsatsa000@cable.comcast.com::83ebb466-00c1-49af-bec3-5203455a866e" providerId="AD" clId="Web-{7EB3D24A-C72B-4D78-AC51-97FC39D4D806}" dt="2021-08-26T13:57:43.652" v="54" actId="14100"/>
          <ac:spMkLst>
            <pc:docMk/>
            <pc:sldMk cId="123368248" sldId="263"/>
            <ac:spMk id="12" creationId="{484A6434-CADD-4660-B902-1860F43859CC}"/>
          </ac:spMkLst>
        </pc:spChg>
        <pc:cxnChg chg="add mod">
          <ac:chgData name="Satsangi, Deepak" userId="S::dsatsa000@cable.comcast.com::83ebb466-00c1-49af-bec3-5203455a866e" providerId="AD" clId="Web-{7EB3D24A-C72B-4D78-AC51-97FC39D4D806}" dt="2021-08-26T13:58:04.824" v="55"/>
          <ac:cxnSpMkLst>
            <pc:docMk/>
            <pc:sldMk cId="123368248" sldId="263"/>
            <ac:cxnSpMk id="3" creationId="{A906564B-B6BA-4ABB-A7C8-E2E7B432AFC1}"/>
          </ac:cxnSpMkLst>
        </pc:cxnChg>
        <pc:cxnChg chg="add mod">
          <ac:chgData name="Satsangi, Deepak" userId="S::dsatsa000@cable.comcast.com::83ebb466-00c1-49af-bec3-5203455a866e" providerId="AD" clId="Web-{7EB3D24A-C72B-4D78-AC51-97FC39D4D806}" dt="2021-08-26T13:58:18.542" v="61" actId="14100"/>
          <ac:cxnSpMkLst>
            <pc:docMk/>
            <pc:sldMk cId="123368248" sldId="263"/>
            <ac:cxnSpMk id="4" creationId="{CBD08D14-BBA3-4F4D-B52C-05515DBBD3CB}"/>
          </ac:cxnSpMkLst>
        </pc:cxnChg>
        <pc:cxnChg chg="add mod">
          <ac:chgData name="Satsangi, Deepak" userId="S::dsatsa000@cable.comcast.com::83ebb466-00c1-49af-bec3-5203455a866e" providerId="AD" clId="Web-{7EB3D24A-C72B-4D78-AC51-97FC39D4D806}" dt="2021-08-26T13:58:43.386" v="63" actId="14100"/>
          <ac:cxnSpMkLst>
            <pc:docMk/>
            <pc:sldMk cId="123368248" sldId="263"/>
            <ac:cxnSpMk id="6" creationId="{BA59423B-42F0-4A2D-91BE-0D5D5D856659}"/>
          </ac:cxnSpMkLst>
        </pc:cxnChg>
        <pc:cxnChg chg="add mod">
          <ac:chgData name="Satsangi, Deepak" userId="S::dsatsa000@cable.comcast.com::83ebb466-00c1-49af-bec3-5203455a866e" providerId="AD" clId="Web-{7EB3D24A-C72B-4D78-AC51-97FC39D4D806}" dt="2021-08-26T13:58:04.839" v="58"/>
          <ac:cxnSpMkLst>
            <pc:docMk/>
            <pc:sldMk cId="123368248" sldId="263"/>
            <ac:cxnSpMk id="9" creationId="{84D7F10F-3AC0-4ADD-8B7B-5274B395F499}"/>
          </ac:cxnSpMkLst>
        </pc:cxnChg>
        <pc:cxnChg chg="add mod">
          <ac:chgData name="Satsangi, Deepak" userId="S::dsatsa000@cable.comcast.com::83ebb466-00c1-49af-bec3-5203455a866e" providerId="AD" clId="Web-{7EB3D24A-C72B-4D78-AC51-97FC39D4D806}" dt="2021-08-26T13:58:14.136" v="60" actId="14100"/>
          <ac:cxnSpMkLst>
            <pc:docMk/>
            <pc:sldMk cId="123368248" sldId="263"/>
            <ac:cxnSpMk id="11" creationId="{A7C5623D-669B-47AA-8A7F-E17D65BD32CB}"/>
          </ac:cxnSpMkLst>
        </pc:cxnChg>
      </pc:sldChg>
    </pc:docChg>
  </pc:docChgLst>
  <pc:docChgLst>
    <pc:chgData name="Satsangi, Deepak" userId="S::dsatsa000@cable.comcast.com::83ebb466-00c1-49af-bec3-5203455a866e" providerId="AD" clId="Web-{56283032-A567-4032-9B1A-7347D0B7328C}"/>
    <pc:docChg chg="addSld modSld">
      <pc:chgData name="Satsangi, Deepak" userId="S::dsatsa000@cable.comcast.com::83ebb466-00c1-49af-bec3-5203455a866e" providerId="AD" clId="Web-{56283032-A567-4032-9B1A-7347D0B7328C}" dt="2021-08-26T13:27:52.100" v="242" actId="20577"/>
      <pc:docMkLst>
        <pc:docMk/>
      </pc:docMkLst>
      <pc:sldChg chg="modSp">
        <pc:chgData name="Satsangi, Deepak" userId="S::dsatsa000@cable.comcast.com::83ebb466-00c1-49af-bec3-5203455a866e" providerId="AD" clId="Web-{56283032-A567-4032-9B1A-7347D0B7328C}" dt="2021-08-26T13:15:43.313" v="31" actId="20577"/>
        <pc:sldMkLst>
          <pc:docMk/>
          <pc:sldMk cId="109857222" sldId="256"/>
        </pc:sldMkLst>
        <pc:spChg chg="mod">
          <ac:chgData name="Satsangi, Deepak" userId="S::dsatsa000@cable.comcast.com::83ebb466-00c1-49af-bec3-5203455a866e" providerId="AD" clId="Web-{56283032-A567-4032-9B1A-7347D0B7328C}" dt="2021-08-26T13:15:43.313" v="31" actId="20577"/>
          <ac:spMkLst>
            <pc:docMk/>
            <pc:sldMk cId="109857222" sldId="256"/>
            <ac:spMk id="2" creationId="{00000000-0000-0000-0000-000000000000}"/>
          </ac:spMkLst>
        </pc:spChg>
        <pc:spChg chg="mod">
          <ac:chgData name="Satsangi, Deepak" userId="S::dsatsa000@cable.comcast.com::83ebb466-00c1-49af-bec3-5203455a866e" providerId="AD" clId="Web-{56283032-A567-4032-9B1A-7347D0B7328C}" dt="2021-08-26T13:15:18.532" v="16" actId="20577"/>
          <ac:spMkLst>
            <pc:docMk/>
            <pc:sldMk cId="109857222" sldId="256"/>
            <ac:spMk id="3" creationId="{00000000-0000-0000-0000-000000000000}"/>
          </ac:spMkLst>
        </pc:spChg>
      </pc:sldChg>
      <pc:sldChg chg="modSp">
        <pc:chgData name="Satsangi, Deepak" userId="S::dsatsa000@cable.comcast.com::83ebb466-00c1-49af-bec3-5203455a866e" providerId="AD" clId="Web-{56283032-A567-4032-9B1A-7347D0B7328C}" dt="2021-08-26T13:14:30.811" v="3" actId="20577"/>
        <pc:sldMkLst>
          <pc:docMk/>
          <pc:sldMk cId="2591321682" sldId="257"/>
        </pc:sldMkLst>
        <pc:spChg chg="mod">
          <ac:chgData name="Satsangi, Deepak" userId="S::dsatsa000@cable.comcast.com::83ebb466-00c1-49af-bec3-5203455a866e" providerId="AD" clId="Web-{56283032-A567-4032-9B1A-7347D0B7328C}" dt="2021-08-26T13:14:30.811" v="3" actId="20577"/>
          <ac:spMkLst>
            <pc:docMk/>
            <pc:sldMk cId="2591321682" sldId="257"/>
            <ac:spMk id="2" creationId="{04484075-6E4B-442D-ABD6-3F49644F93A4}"/>
          </ac:spMkLst>
        </pc:spChg>
      </pc:sldChg>
      <pc:sldChg chg="modSp">
        <pc:chgData name="Satsangi, Deepak" userId="S::dsatsa000@cable.comcast.com::83ebb466-00c1-49af-bec3-5203455a866e" providerId="AD" clId="Web-{56283032-A567-4032-9B1A-7347D0B7328C}" dt="2021-08-26T13:22:07.215" v="186"/>
        <pc:sldMkLst>
          <pc:docMk/>
          <pc:sldMk cId="1158716771" sldId="259"/>
        </pc:sldMkLst>
        <pc:graphicFrameChg chg="mod modGraphic">
          <ac:chgData name="Satsangi, Deepak" userId="S::dsatsa000@cable.comcast.com::83ebb466-00c1-49af-bec3-5203455a866e" providerId="AD" clId="Web-{56283032-A567-4032-9B1A-7347D0B7328C}" dt="2021-08-26T13:22:07.215" v="186"/>
          <ac:graphicFrameMkLst>
            <pc:docMk/>
            <pc:sldMk cId="1158716771" sldId="259"/>
            <ac:graphicFrameMk id="5" creationId="{91CA76AB-8940-451C-BE18-F9695F7AE4A9}"/>
          </ac:graphicFrameMkLst>
        </pc:graphicFrameChg>
      </pc:sldChg>
      <pc:sldChg chg="modSp">
        <pc:chgData name="Satsangi, Deepak" userId="S::dsatsa000@cable.comcast.com::83ebb466-00c1-49af-bec3-5203455a866e" providerId="AD" clId="Web-{56283032-A567-4032-9B1A-7347D0B7328C}" dt="2021-08-26T13:23:14.529" v="202"/>
        <pc:sldMkLst>
          <pc:docMk/>
          <pc:sldMk cId="436293197" sldId="261"/>
        </pc:sldMkLst>
        <pc:graphicFrameChg chg="mod modGraphic">
          <ac:chgData name="Satsangi, Deepak" userId="S::dsatsa000@cable.comcast.com::83ebb466-00c1-49af-bec3-5203455a866e" providerId="AD" clId="Web-{56283032-A567-4032-9B1A-7347D0B7328C}" dt="2021-08-26T13:23:14.529" v="202"/>
          <ac:graphicFrameMkLst>
            <pc:docMk/>
            <pc:sldMk cId="436293197" sldId="261"/>
            <ac:graphicFrameMk id="5" creationId="{91CA76AB-8940-451C-BE18-F9695F7AE4A9}"/>
          </ac:graphicFrameMkLst>
        </pc:graphicFrameChg>
      </pc:sldChg>
      <pc:sldChg chg="modSp">
        <pc:chgData name="Satsangi, Deepak" userId="S::dsatsa000@cable.comcast.com::83ebb466-00c1-49af-bec3-5203455a866e" providerId="AD" clId="Web-{56283032-A567-4032-9B1A-7347D0B7328C}" dt="2021-08-26T13:19:55.367" v="106" actId="20577"/>
        <pc:sldMkLst>
          <pc:docMk/>
          <pc:sldMk cId="2371338788" sldId="262"/>
        </pc:sldMkLst>
        <pc:spChg chg="mod">
          <ac:chgData name="Satsangi, Deepak" userId="S::dsatsa000@cable.comcast.com::83ebb466-00c1-49af-bec3-5203455a866e" providerId="AD" clId="Web-{56283032-A567-4032-9B1A-7347D0B7328C}" dt="2021-08-26T13:19:55.367" v="106" actId="20577"/>
          <ac:spMkLst>
            <pc:docMk/>
            <pc:sldMk cId="2371338788" sldId="262"/>
            <ac:spMk id="3" creationId="{6AFF8330-AAEC-407F-91A0-1961A28EDD68}"/>
          </ac:spMkLst>
        </pc:spChg>
      </pc:sldChg>
      <pc:sldChg chg="addSp delSp modSp new mod setBg">
        <pc:chgData name="Satsangi, Deepak" userId="S::dsatsa000@cable.comcast.com::83ebb466-00c1-49af-bec3-5203455a866e" providerId="AD" clId="Web-{56283032-A567-4032-9B1A-7347D0B7328C}" dt="2021-08-26T13:27:52.100" v="242" actId="20577"/>
        <pc:sldMkLst>
          <pc:docMk/>
          <pc:sldMk cId="2936068211" sldId="266"/>
        </pc:sldMkLst>
        <pc:spChg chg="mod">
          <ac:chgData name="Satsangi, Deepak" userId="S::dsatsa000@cable.comcast.com::83ebb466-00c1-49af-bec3-5203455a866e" providerId="AD" clId="Web-{56283032-A567-4032-9B1A-7347D0B7328C}" dt="2021-08-26T13:26:02.206" v="216"/>
          <ac:spMkLst>
            <pc:docMk/>
            <pc:sldMk cId="2936068211" sldId="266"/>
            <ac:spMk id="2" creationId="{F49C8572-7869-47D9-8412-EDD6C75247FB}"/>
          </ac:spMkLst>
        </pc:spChg>
        <pc:spChg chg="add del mod">
          <ac:chgData name="Satsangi, Deepak" userId="S::dsatsa000@cable.comcast.com::83ebb466-00c1-49af-bec3-5203455a866e" providerId="AD" clId="Web-{56283032-A567-4032-9B1A-7347D0B7328C}" dt="2021-08-26T13:27:52.100" v="242" actId="20577"/>
          <ac:spMkLst>
            <pc:docMk/>
            <pc:sldMk cId="2936068211" sldId="266"/>
            <ac:spMk id="3" creationId="{0E826ABD-D3A6-4194-BD83-45E89021CFB2}"/>
          </ac:spMkLst>
        </pc:spChg>
        <pc:spChg chg="add del">
          <ac:chgData name="Satsangi, Deepak" userId="S::dsatsa000@cable.comcast.com::83ebb466-00c1-49af-bec3-5203455a866e" providerId="AD" clId="Web-{56283032-A567-4032-9B1A-7347D0B7328C}" dt="2021-08-26T13:26:02.206" v="216"/>
          <ac:spMkLst>
            <pc:docMk/>
            <pc:sldMk cId="2936068211" sldId="266"/>
            <ac:spMk id="8" creationId="{A4A41A7D-CF9F-4127-9033-A95C4C5FAC33}"/>
          </ac:spMkLst>
        </pc:spChg>
        <pc:spChg chg="add del">
          <ac:chgData name="Satsangi, Deepak" userId="S::dsatsa000@cable.comcast.com::83ebb466-00c1-49af-bec3-5203455a866e" providerId="AD" clId="Web-{56283032-A567-4032-9B1A-7347D0B7328C}" dt="2021-08-26T13:26:02.206" v="216"/>
          <ac:spMkLst>
            <pc:docMk/>
            <pc:sldMk cId="2936068211" sldId="266"/>
            <ac:spMk id="11" creationId="{0E3596DD-156A-473E-9BB3-C6A29F7574E9}"/>
          </ac:spMkLst>
        </pc:spChg>
        <pc:spChg chg="add del">
          <ac:chgData name="Satsangi, Deepak" userId="S::dsatsa000@cable.comcast.com::83ebb466-00c1-49af-bec3-5203455a866e" providerId="AD" clId="Web-{56283032-A567-4032-9B1A-7347D0B7328C}" dt="2021-08-26T13:26:02.206" v="216"/>
          <ac:spMkLst>
            <pc:docMk/>
            <pc:sldMk cId="2936068211" sldId="266"/>
            <ac:spMk id="13" creationId="{2C46C4D6-C474-4E92-B52E-944C1118F7B6}"/>
          </ac:spMkLst>
        </pc:spChg>
        <pc:picChg chg="add del mod ord">
          <ac:chgData name="Satsangi, Deepak" userId="S::dsatsa000@cable.comcast.com::83ebb466-00c1-49af-bec3-5203455a866e" providerId="AD" clId="Web-{56283032-A567-4032-9B1A-7347D0B7328C}" dt="2021-08-26T13:26:05.550" v="220"/>
          <ac:picMkLst>
            <pc:docMk/>
            <pc:sldMk cId="2936068211" sldId="266"/>
            <ac:picMk id="4" creationId="{8B123717-CE29-46A4-9820-969CCAA971FB}"/>
          </ac:picMkLst>
        </pc:picChg>
      </pc:sldChg>
    </pc:docChg>
  </pc:docChgLst>
  <pc:docChgLst>
    <pc:chgData name="Rajendran, Balamurugan (Bala)" userId="S::brajen176@cable.comcast.com::5ff3b75c-2f0c-44b7-9dfa-9fbfc87e323a" providerId="AD" clId="Web-{3B73B570-0988-442B-8EFA-F718CCA49A83}"/>
    <pc:docChg chg="addSld delSld modSld">
      <pc:chgData name="Rajendran, Balamurugan (Bala)" userId="S::brajen176@cable.comcast.com::5ff3b75c-2f0c-44b7-9dfa-9fbfc87e323a" providerId="AD" clId="Web-{3B73B570-0988-442B-8EFA-F718CCA49A83}" dt="2021-09-02T20:59:03.082" v="849" actId="14100"/>
      <pc:docMkLst>
        <pc:docMk/>
      </pc:docMkLst>
      <pc:sldChg chg="modSp">
        <pc:chgData name="Rajendran, Balamurugan (Bala)" userId="S::brajen176@cable.comcast.com::5ff3b75c-2f0c-44b7-9dfa-9fbfc87e323a" providerId="AD" clId="Web-{3B73B570-0988-442B-8EFA-F718CCA49A83}" dt="2021-09-02T20:22:38.468" v="168"/>
        <pc:sldMkLst>
          <pc:docMk/>
          <pc:sldMk cId="642133705" sldId="269"/>
        </pc:sldMkLst>
        <pc:graphicFrameChg chg="mod modGraphic">
          <ac:chgData name="Rajendran, Balamurugan (Bala)" userId="S::brajen176@cable.comcast.com::5ff3b75c-2f0c-44b7-9dfa-9fbfc87e323a" providerId="AD" clId="Web-{3B73B570-0988-442B-8EFA-F718CCA49A83}" dt="2021-09-02T20:22:38.468" v="168"/>
          <ac:graphicFrameMkLst>
            <pc:docMk/>
            <pc:sldMk cId="642133705" sldId="269"/>
            <ac:graphicFrameMk id="5" creationId="{91CA76AB-8940-451C-BE18-F9695F7AE4A9}"/>
          </ac:graphicFrameMkLst>
        </pc:graphicFrameChg>
      </pc:sldChg>
      <pc:sldChg chg="delSp modSp">
        <pc:chgData name="Rajendran, Balamurugan (Bala)" userId="S::brajen176@cable.comcast.com::5ff3b75c-2f0c-44b7-9dfa-9fbfc87e323a" providerId="AD" clId="Web-{3B73B570-0988-442B-8EFA-F718CCA49A83}" dt="2021-09-02T20:55:53.470" v="823"/>
        <pc:sldMkLst>
          <pc:docMk/>
          <pc:sldMk cId="3088367676" sldId="271"/>
        </pc:sldMkLst>
        <pc:spChg chg="mod">
          <ac:chgData name="Rajendran, Balamurugan (Bala)" userId="S::brajen176@cable.comcast.com::5ff3b75c-2f0c-44b7-9dfa-9fbfc87e323a" providerId="AD" clId="Web-{3B73B570-0988-442B-8EFA-F718CCA49A83}" dt="2021-09-02T20:21:18.170" v="102" actId="20577"/>
          <ac:spMkLst>
            <pc:docMk/>
            <pc:sldMk cId="3088367676" sldId="271"/>
            <ac:spMk id="2" creationId="{080E2A27-6083-449D-976C-AD0EC9AC5D53}"/>
          </ac:spMkLst>
        </pc:spChg>
        <pc:spChg chg="del">
          <ac:chgData name="Rajendran, Balamurugan (Bala)" userId="S::brajen176@cable.comcast.com::5ff3b75c-2f0c-44b7-9dfa-9fbfc87e323a" providerId="AD" clId="Web-{3B73B570-0988-442B-8EFA-F718CCA49A83}" dt="2021-09-02T20:52:16.122" v="777"/>
          <ac:spMkLst>
            <pc:docMk/>
            <pc:sldMk cId="3088367676" sldId="271"/>
            <ac:spMk id="6" creationId="{AAD1D16A-8052-4086-988E-1C467F71B349}"/>
          </ac:spMkLst>
        </pc:spChg>
        <pc:graphicFrameChg chg="mod modGraphic">
          <ac:chgData name="Rajendran, Balamurugan (Bala)" userId="S::brajen176@cable.comcast.com::5ff3b75c-2f0c-44b7-9dfa-9fbfc87e323a" providerId="AD" clId="Web-{3B73B570-0988-442B-8EFA-F718CCA49A83}" dt="2021-09-02T20:55:53.470" v="823"/>
          <ac:graphicFrameMkLst>
            <pc:docMk/>
            <pc:sldMk cId="3088367676" sldId="271"/>
            <ac:graphicFrameMk id="5" creationId="{91CA76AB-8940-451C-BE18-F9695F7AE4A9}"/>
          </ac:graphicFrameMkLst>
        </pc:graphicFrameChg>
      </pc:sldChg>
      <pc:sldChg chg="addSp delSp modSp new">
        <pc:chgData name="Rajendran, Balamurugan (Bala)" userId="S::brajen176@cable.comcast.com::5ff3b75c-2f0c-44b7-9dfa-9fbfc87e323a" providerId="AD" clId="Web-{3B73B570-0988-442B-8EFA-F718CCA49A83}" dt="2021-09-02T20:59:03.082" v="849" actId="14100"/>
        <pc:sldMkLst>
          <pc:docMk/>
          <pc:sldMk cId="3897903121" sldId="273"/>
        </pc:sldMkLst>
        <pc:spChg chg="mod">
          <ac:chgData name="Rajendran, Balamurugan (Bala)" userId="S::brajen176@cable.comcast.com::5ff3b75c-2f0c-44b7-9dfa-9fbfc87e323a" providerId="AD" clId="Web-{3B73B570-0988-442B-8EFA-F718CCA49A83}" dt="2021-09-02T20:59:03.082" v="849" actId="14100"/>
          <ac:spMkLst>
            <pc:docMk/>
            <pc:sldMk cId="3897903121" sldId="273"/>
            <ac:spMk id="2" creationId="{0207E0A6-DF9D-4668-9A16-C7A4FA7FF448}"/>
          </ac:spMkLst>
        </pc:spChg>
        <pc:spChg chg="del">
          <ac:chgData name="Rajendran, Balamurugan (Bala)" userId="S::brajen176@cable.comcast.com::5ff3b75c-2f0c-44b7-9dfa-9fbfc87e323a" providerId="AD" clId="Web-{3B73B570-0988-442B-8EFA-F718CCA49A83}" dt="2021-09-02T20:17:28.947" v="1"/>
          <ac:spMkLst>
            <pc:docMk/>
            <pc:sldMk cId="3897903121" sldId="273"/>
            <ac:spMk id="3" creationId="{1A727BF1-5675-4BA7-A568-19AC03945CE8}"/>
          </ac:spMkLst>
        </pc:spChg>
        <pc:spChg chg="add del mod">
          <ac:chgData name="Rajendran, Balamurugan (Bala)" userId="S::brajen176@cable.comcast.com::5ff3b75c-2f0c-44b7-9dfa-9fbfc87e323a" providerId="AD" clId="Web-{3B73B570-0988-442B-8EFA-F718CCA49A83}" dt="2021-09-02T20:56:56.190" v="827"/>
          <ac:spMkLst>
            <pc:docMk/>
            <pc:sldMk cId="3897903121" sldId="273"/>
            <ac:spMk id="5" creationId="{1A3A73AB-F528-4053-B36D-186924CE6B9D}"/>
          </ac:spMkLst>
        </pc:spChg>
        <pc:spChg chg="add del mod">
          <ac:chgData name="Rajendran, Balamurugan (Bala)" userId="S::brajen176@cable.comcast.com::5ff3b75c-2f0c-44b7-9dfa-9fbfc87e323a" providerId="AD" clId="Web-{3B73B570-0988-442B-8EFA-F718CCA49A83}" dt="2021-09-02T20:57:39.987" v="831"/>
          <ac:spMkLst>
            <pc:docMk/>
            <pc:sldMk cId="3897903121" sldId="273"/>
            <ac:spMk id="6" creationId="{BCBFBC7B-4E7E-403D-814B-23922DA377EC}"/>
          </ac:spMkLst>
        </pc:spChg>
        <pc:spChg chg="add del mod ord">
          <ac:chgData name="Rajendran, Balamurugan (Bala)" userId="S::brajen176@cable.comcast.com::5ff3b75c-2f0c-44b7-9dfa-9fbfc87e323a" providerId="AD" clId="Web-{3B73B570-0988-442B-8EFA-F718CCA49A83}" dt="2021-09-02T20:58:20.175" v="838"/>
          <ac:spMkLst>
            <pc:docMk/>
            <pc:sldMk cId="3897903121" sldId="273"/>
            <ac:spMk id="7" creationId="{CEAD706F-E694-4F0A-B3F4-19C6B8031C24}"/>
          </ac:spMkLst>
        </pc:spChg>
        <pc:picChg chg="add mod ord">
          <ac:chgData name="Rajendran, Balamurugan (Bala)" userId="S::brajen176@cable.comcast.com::5ff3b75c-2f0c-44b7-9dfa-9fbfc87e323a" providerId="AD" clId="Web-{3B73B570-0988-442B-8EFA-F718CCA49A83}" dt="2021-09-02T20:17:40.072" v="4" actId="14100"/>
          <ac:picMkLst>
            <pc:docMk/>
            <pc:sldMk cId="3897903121" sldId="273"/>
            <ac:picMk id="4" creationId="{FCBAC27F-5F76-45A0-8503-51732C480D43}"/>
          </ac:picMkLst>
        </pc:picChg>
      </pc:sldChg>
      <pc:sldChg chg="new del">
        <pc:chgData name="Rajendran, Balamurugan (Bala)" userId="S::brajen176@cable.comcast.com::5ff3b75c-2f0c-44b7-9dfa-9fbfc87e323a" providerId="AD" clId="Web-{3B73B570-0988-442B-8EFA-F718CCA49A83}" dt="2021-09-02T20:58:43.270" v="840"/>
        <pc:sldMkLst>
          <pc:docMk/>
          <pc:sldMk cId="1420724133" sldId="274"/>
        </pc:sldMkLst>
      </pc:sldChg>
    </pc:docChg>
  </pc:docChgLst>
  <pc:docChgLst>
    <pc:chgData name="Avellino, John" userId="S::javell030@cable.comcast.com::2d8100a0-2613-441c-a867-44b108accfda" providerId="AD" clId="Web-{B729FA34-0F35-4A0E-ADC5-637786A848F9}"/>
    <pc:docChg chg="addSld delSld modSld">
      <pc:chgData name="Avellino, John" userId="S::javell030@cable.comcast.com::2d8100a0-2613-441c-a867-44b108accfda" providerId="AD" clId="Web-{B729FA34-0F35-4A0E-ADC5-637786A848F9}" dt="2021-08-26T02:42:05.046" v="4"/>
      <pc:docMkLst>
        <pc:docMk/>
      </pc:docMkLst>
      <pc:sldChg chg="new del">
        <pc:chgData name="Avellino, John" userId="S::javell030@cable.comcast.com::2d8100a0-2613-441c-a867-44b108accfda" providerId="AD" clId="Web-{B729FA34-0F35-4A0E-ADC5-637786A848F9}" dt="2021-08-26T02:41:17.404" v="1"/>
        <pc:sldMkLst>
          <pc:docMk/>
          <pc:sldMk cId="3718775465" sldId="265"/>
        </pc:sldMkLst>
      </pc:sldChg>
      <pc:sldChg chg="addSp modSp new mod setBg">
        <pc:chgData name="Avellino, John" userId="S::javell030@cable.comcast.com::2d8100a0-2613-441c-a867-44b108accfda" providerId="AD" clId="Web-{B729FA34-0F35-4A0E-ADC5-637786A848F9}" dt="2021-08-26T02:42:05.046" v="4"/>
        <pc:sldMkLst>
          <pc:docMk/>
          <pc:sldMk cId="4203221912" sldId="265"/>
        </pc:sldMkLst>
        <pc:picChg chg="add mod">
          <ac:chgData name="Avellino, John" userId="S::javell030@cable.comcast.com::2d8100a0-2613-441c-a867-44b108accfda" providerId="AD" clId="Web-{B729FA34-0F35-4A0E-ADC5-637786A848F9}" dt="2021-08-26T02:42:05.046" v="4"/>
          <ac:picMkLst>
            <pc:docMk/>
            <pc:sldMk cId="4203221912" sldId="265"/>
            <ac:picMk id="2" creationId="{5B21993E-4261-483F-8AB8-1EAEF10D3E31}"/>
          </ac:picMkLst>
        </pc:picChg>
      </pc:sldChg>
    </pc:docChg>
  </pc:docChgLst>
  <pc:docChgLst>
    <pc:chgData name="Satsangi, Deepak" userId="S::dsatsa000@cable.comcast.com::83ebb466-00c1-49af-bec3-5203455a866e" providerId="AD" clId="Web-{A57AD105-0827-4C30-99EF-935B2743C10F}"/>
    <pc:docChg chg="modSld">
      <pc:chgData name="Satsangi, Deepak" userId="S::dsatsa000@cable.comcast.com::83ebb466-00c1-49af-bec3-5203455a866e" providerId="AD" clId="Web-{A57AD105-0827-4C30-99EF-935B2743C10F}" dt="2021-08-26T13:36:08.094" v="6"/>
      <pc:docMkLst>
        <pc:docMk/>
      </pc:docMkLst>
      <pc:sldChg chg="addSp delSp modSp">
        <pc:chgData name="Satsangi, Deepak" userId="S::dsatsa000@cable.comcast.com::83ebb466-00c1-49af-bec3-5203455a866e" providerId="AD" clId="Web-{A57AD105-0827-4C30-99EF-935B2743C10F}" dt="2021-08-26T13:36:08.094" v="6"/>
        <pc:sldMkLst>
          <pc:docMk/>
          <pc:sldMk cId="123368248" sldId="263"/>
        </pc:sldMkLst>
        <pc:spChg chg="del">
          <ac:chgData name="Satsangi, Deepak" userId="S::dsatsa000@cable.comcast.com::83ebb466-00c1-49af-bec3-5203455a866e" providerId="AD" clId="Web-{A57AD105-0827-4C30-99EF-935B2743C10F}" dt="2021-08-26T13:34:41.748" v="0"/>
          <ac:spMkLst>
            <pc:docMk/>
            <pc:sldMk cId="123368248" sldId="263"/>
            <ac:spMk id="3" creationId="{0C698375-B4F4-4CB3-81D0-720E1D39CA79}"/>
          </ac:spMkLst>
        </pc:spChg>
        <pc:spChg chg="add mod">
          <ac:chgData name="Satsangi, Deepak" userId="S::dsatsa000@cable.comcast.com::83ebb466-00c1-49af-bec3-5203455a866e" providerId="AD" clId="Web-{A57AD105-0827-4C30-99EF-935B2743C10F}" dt="2021-08-26T13:36:08.094" v="6"/>
          <ac:spMkLst>
            <pc:docMk/>
            <pc:sldMk cId="123368248" sldId="263"/>
            <ac:spMk id="7" creationId="{F384EDD6-53F3-4C1C-B1D3-5E72C595BD0C}"/>
          </ac:spMkLst>
        </pc:spChg>
        <pc:graphicFrameChg chg="add del mod ord modGraphic">
          <ac:chgData name="Satsangi, Deepak" userId="S::dsatsa000@cable.comcast.com::83ebb466-00c1-49af-bec3-5203455a866e" providerId="AD" clId="Web-{A57AD105-0827-4C30-99EF-935B2743C10F}" dt="2021-08-26T13:36:08.094" v="6"/>
          <ac:graphicFrameMkLst>
            <pc:docMk/>
            <pc:sldMk cId="123368248" sldId="263"/>
            <ac:graphicFrameMk id="5" creationId="{62DA8D72-233B-41E0-91C0-C05DBEC1548B}"/>
          </ac:graphicFrameMkLst>
        </pc:graphicFrameChg>
      </pc:sldChg>
    </pc:docChg>
  </pc:docChgLst>
  <pc:docChgLst>
    <pc:chgData name="Avellino, John" userId="S::javell030@cable.comcast.com::2d8100a0-2613-441c-a867-44b108accfda" providerId="AD" clId="Web-{5F8117E4-F304-498A-8983-57C229831E7B}"/>
    <pc:docChg chg="modSld">
      <pc:chgData name="Avellino, John" userId="S::javell030@cable.comcast.com::2d8100a0-2613-441c-a867-44b108accfda" providerId="AD" clId="Web-{5F8117E4-F304-498A-8983-57C229831E7B}" dt="2021-08-26T16:31:23.548" v="8"/>
      <pc:docMkLst>
        <pc:docMk/>
      </pc:docMkLst>
      <pc:sldChg chg="addSp delSp modSp">
        <pc:chgData name="Avellino, John" userId="S::javell030@cable.comcast.com::2d8100a0-2613-441c-a867-44b108accfda" providerId="AD" clId="Web-{5F8117E4-F304-498A-8983-57C229831E7B}" dt="2021-08-26T16:31:23.548" v="8"/>
        <pc:sldMkLst>
          <pc:docMk/>
          <pc:sldMk cId="123368248" sldId="263"/>
        </pc:sldMkLst>
        <pc:spChg chg="add del mod">
          <ac:chgData name="Avellino, John" userId="S::javell030@cable.comcast.com::2d8100a0-2613-441c-a867-44b108accfda" providerId="AD" clId="Web-{5F8117E4-F304-498A-8983-57C229831E7B}" dt="2021-08-26T16:31:23.548" v="8"/>
          <ac:spMkLst>
            <pc:docMk/>
            <pc:sldMk cId="123368248" sldId="263"/>
            <ac:spMk id="4" creationId="{ADE4D295-B2B9-482E-A4B6-92850A725AD3}"/>
          </ac:spMkLst>
        </pc:spChg>
        <pc:spChg chg="add del">
          <ac:chgData name="Avellino, John" userId="S::javell030@cable.comcast.com::2d8100a0-2613-441c-a867-44b108accfda" providerId="AD" clId="Web-{5F8117E4-F304-498A-8983-57C229831E7B}" dt="2021-08-26T16:30:34.951" v="4"/>
          <ac:spMkLst>
            <pc:docMk/>
            <pc:sldMk cId="123368248" sldId="263"/>
            <ac:spMk id="9" creationId="{26764018-47EA-44DC-9BC5-345DE200AB1E}"/>
          </ac:spMkLst>
        </pc:spChg>
        <pc:spChg chg="add del">
          <ac:chgData name="Avellino, John" userId="S::javell030@cable.comcast.com::2d8100a0-2613-441c-a867-44b108accfda" providerId="AD" clId="Web-{5F8117E4-F304-498A-8983-57C229831E7B}" dt="2021-08-26T16:27:23.878" v="1"/>
          <ac:spMkLst>
            <pc:docMk/>
            <pc:sldMk cId="123368248" sldId="263"/>
            <ac:spMk id="9" creationId="{7471369D-1918-4337-A533-E232730203C9}"/>
          </ac:spMkLst>
        </pc:spChg>
      </pc:sldChg>
    </pc:docChg>
  </pc:docChgLst>
  <pc:docChgLst>
    <pc:chgData name="Shi, Jiangyan" userId="33f7f4d1-fff7-4704-a79c-8593d2dfeb2b" providerId="ADAL" clId="{6796575C-B823-4207-9A43-8F550E6090E4}"/>
    <pc:docChg chg="custSel addSld delSld modSld sldOrd">
      <pc:chgData name="Shi, Jiangyan" userId="33f7f4d1-fff7-4704-a79c-8593d2dfeb2b" providerId="ADAL" clId="{6796575C-B823-4207-9A43-8F550E6090E4}" dt="2021-08-26T13:40:00.860" v="73" actId="27614"/>
      <pc:docMkLst>
        <pc:docMk/>
      </pc:docMkLst>
      <pc:sldChg chg="modSp mod">
        <pc:chgData name="Shi, Jiangyan" userId="33f7f4d1-fff7-4704-a79c-8593d2dfeb2b" providerId="ADAL" clId="{6796575C-B823-4207-9A43-8F550E6090E4}" dt="2021-08-25T17:43:49.012" v="58"/>
        <pc:sldMkLst>
          <pc:docMk/>
          <pc:sldMk cId="1158716771" sldId="259"/>
        </pc:sldMkLst>
        <pc:spChg chg="mod">
          <ac:chgData name="Shi, Jiangyan" userId="33f7f4d1-fff7-4704-a79c-8593d2dfeb2b" providerId="ADAL" clId="{6796575C-B823-4207-9A43-8F550E6090E4}" dt="2021-08-25T17:39:22.705" v="14" actId="20577"/>
          <ac:spMkLst>
            <pc:docMk/>
            <pc:sldMk cId="1158716771" sldId="259"/>
            <ac:spMk id="2" creationId="{080E2A27-6083-449D-976C-AD0EC9AC5D53}"/>
          </ac:spMkLst>
        </pc:spChg>
        <pc:graphicFrameChg chg="mod modGraphic">
          <ac:chgData name="Shi, Jiangyan" userId="33f7f4d1-fff7-4704-a79c-8593d2dfeb2b" providerId="ADAL" clId="{6796575C-B823-4207-9A43-8F550E6090E4}" dt="2021-08-25T17:43:49.012" v="58"/>
          <ac:graphicFrameMkLst>
            <pc:docMk/>
            <pc:sldMk cId="1158716771" sldId="259"/>
            <ac:graphicFrameMk id="5" creationId="{91CA76AB-8940-451C-BE18-F9695F7AE4A9}"/>
          </ac:graphicFrameMkLst>
        </pc:graphicFrameChg>
      </pc:sldChg>
      <pc:sldChg chg="addSp modSp mod">
        <pc:chgData name="Shi, Jiangyan" userId="33f7f4d1-fff7-4704-a79c-8593d2dfeb2b" providerId="ADAL" clId="{6796575C-B823-4207-9A43-8F550E6090E4}" dt="2021-08-25T17:52:24.134" v="60"/>
        <pc:sldMkLst>
          <pc:docMk/>
          <pc:sldMk cId="1362361066" sldId="260"/>
        </pc:sldMkLst>
        <pc:spChg chg="add mod">
          <ac:chgData name="Shi, Jiangyan" userId="33f7f4d1-fff7-4704-a79c-8593d2dfeb2b" providerId="ADAL" clId="{6796575C-B823-4207-9A43-8F550E6090E4}" dt="2021-08-25T17:52:24.134" v="60"/>
          <ac:spMkLst>
            <pc:docMk/>
            <pc:sldMk cId="1362361066" sldId="260"/>
            <ac:spMk id="5" creationId="{7799140F-F8F2-4E44-AED0-90EDB0D25545}"/>
          </ac:spMkLst>
        </pc:spChg>
      </pc:sldChg>
      <pc:sldChg chg="ord">
        <pc:chgData name="Shi, Jiangyan" userId="33f7f4d1-fff7-4704-a79c-8593d2dfeb2b" providerId="ADAL" clId="{6796575C-B823-4207-9A43-8F550E6090E4}" dt="2021-08-26T13:39:59.859" v="72"/>
        <pc:sldMkLst>
          <pc:docMk/>
          <pc:sldMk cId="3958015634" sldId="264"/>
        </pc:sldMkLst>
      </pc:sldChg>
      <pc:sldChg chg="addSp delSp modSp mod ord">
        <pc:chgData name="Shi, Jiangyan" userId="33f7f4d1-fff7-4704-a79c-8593d2dfeb2b" providerId="ADAL" clId="{6796575C-B823-4207-9A43-8F550E6090E4}" dt="2021-08-26T13:40:00.860" v="73" actId="27614"/>
        <pc:sldMkLst>
          <pc:docMk/>
          <pc:sldMk cId="4203221912" sldId="265"/>
        </pc:sldMkLst>
        <pc:picChg chg="del">
          <ac:chgData name="Shi, Jiangyan" userId="33f7f4d1-fff7-4704-a79c-8593d2dfeb2b" providerId="ADAL" clId="{6796575C-B823-4207-9A43-8F550E6090E4}" dt="2021-08-26T13:39:52.889" v="68" actId="478"/>
          <ac:picMkLst>
            <pc:docMk/>
            <pc:sldMk cId="4203221912" sldId="265"/>
            <ac:picMk id="2" creationId="{5B21993E-4261-483F-8AB8-1EAEF10D3E31}"/>
          </ac:picMkLst>
        </pc:picChg>
        <pc:picChg chg="add mod">
          <ac:chgData name="Shi, Jiangyan" userId="33f7f4d1-fff7-4704-a79c-8593d2dfeb2b" providerId="ADAL" clId="{6796575C-B823-4207-9A43-8F550E6090E4}" dt="2021-08-26T13:40:00.860" v="73" actId="27614"/>
          <ac:picMkLst>
            <pc:docMk/>
            <pc:sldMk cId="4203221912" sldId="265"/>
            <ac:picMk id="4" creationId="{4E67C68F-4155-4A45-B21F-37290C1867F4}"/>
          </ac:picMkLst>
        </pc:picChg>
      </pc:sldChg>
      <pc:sldChg chg="add">
        <pc:chgData name="Shi, Jiangyan" userId="33f7f4d1-fff7-4704-a79c-8593d2dfeb2b" providerId="ADAL" clId="{6796575C-B823-4207-9A43-8F550E6090E4}" dt="2021-08-26T13:39:44.705" v="65" actId="2890"/>
        <pc:sldMkLst>
          <pc:docMk/>
          <pc:sldMk cId="2342191622" sldId="267"/>
        </pc:sldMkLst>
      </pc:sldChg>
      <pc:sldChg chg="add del">
        <pc:chgData name="Shi, Jiangyan" userId="33f7f4d1-fff7-4704-a79c-8593d2dfeb2b" providerId="ADAL" clId="{6796575C-B823-4207-9A43-8F550E6090E4}" dt="2021-08-26T13:39:39.391" v="64" actId="2696"/>
        <pc:sldMkLst>
          <pc:docMk/>
          <pc:sldMk cId="3268927593" sldId="267"/>
        </pc:sldMkLst>
      </pc:sldChg>
      <pc:sldChg chg="new del">
        <pc:chgData name="Shi, Jiangyan" userId="33f7f4d1-fff7-4704-a79c-8593d2dfeb2b" providerId="ADAL" clId="{6796575C-B823-4207-9A43-8F550E6090E4}" dt="2021-08-26T13:39:17.269" v="62" actId="2696"/>
        <pc:sldMkLst>
          <pc:docMk/>
          <pc:sldMk cId="4278317322" sldId="267"/>
        </pc:sldMkLst>
      </pc:sldChg>
    </pc:docChg>
  </pc:docChgLst>
  <pc:docChgLst>
    <pc:chgData name="Satsangi, Deepak" userId="S::dsatsa000@cable.comcast.com::83ebb466-00c1-49af-bec3-5203455a866e" providerId="AD" clId="Web-{08EB14BC-CEBE-49A9-9DC4-0A5E29002B5A}"/>
    <pc:docChg chg="addSld delSld modSld sldOrd">
      <pc:chgData name="Satsangi, Deepak" userId="S::dsatsa000@cable.comcast.com::83ebb466-00c1-49af-bec3-5203455a866e" providerId="AD" clId="Web-{08EB14BC-CEBE-49A9-9DC4-0A5E29002B5A}" dt="2021-09-01T16:56:10.854" v="223"/>
      <pc:docMkLst>
        <pc:docMk/>
      </pc:docMkLst>
      <pc:sldChg chg="del">
        <pc:chgData name="Satsangi, Deepak" userId="S::dsatsa000@cable.comcast.com::83ebb466-00c1-49af-bec3-5203455a866e" providerId="AD" clId="Web-{08EB14BC-CEBE-49A9-9DC4-0A5E29002B5A}" dt="2021-09-01T16:56:10.854" v="223"/>
        <pc:sldMkLst>
          <pc:docMk/>
          <pc:sldMk cId="2591321682" sldId="257"/>
        </pc:sldMkLst>
      </pc:sldChg>
      <pc:sldChg chg="del">
        <pc:chgData name="Satsangi, Deepak" userId="S::dsatsa000@cable.comcast.com::83ebb466-00c1-49af-bec3-5203455a866e" providerId="AD" clId="Web-{08EB14BC-CEBE-49A9-9DC4-0A5E29002B5A}" dt="2021-09-01T16:53:23.585" v="180"/>
        <pc:sldMkLst>
          <pc:docMk/>
          <pc:sldMk cId="1158716771" sldId="259"/>
        </pc:sldMkLst>
      </pc:sldChg>
      <pc:sldChg chg="del">
        <pc:chgData name="Satsangi, Deepak" userId="S::dsatsa000@cable.comcast.com::83ebb466-00c1-49af-bec3-5203455a866e" providerId="AD" clId="Web-{08EB14BC-CEBE-49A9-9DC4-0A5E29002B5A}" dt="2021-09-01T16:53:39.929" v="182"/>
        <pc:sldMkLst>
          <pc:docMk/>
          <pc:sldMk cId="436293197" sldId="261"/>
        </pc:sldMkLst>
      </pc:sldChg>
      <pc:sldChg chg="del">
        <pc:chgData name="Satsangi, Deepak" userId="S::dsatsa000@cable.comcast.com::83ebb466-00c1-49af-bec3-5203455a866e" providerId="AD" clId="Web-{08EB14BC-CEBE-49A9-9DC4-0A5E29002B5A}" dt="2021-09-01T16:55:27.822" v="210"/>
        <pc:sldMkLst>
          <pc:docMk/>
          <pc:sldMk cId="3958015634" sldId="264"/>
        </pc:sldMkLst>
      </pc:sldChg>
      <pc:sldChg chg="ord">
        <pc:chgData name="Satsangi, Deepak" userId="S::dsatsa000@cable.comcast.com::83ebb466-00c1-49af-bec3-5203455a866e" providerId="AD" clId="Web-{08EB14BC-CEBE-49A9-9DC4-0A5E29002B5A}" dt="2021-09-01T16:53:29.272" v="181"/>
        <pc:sldMkLst>
          <pc:docMk/>
          <pc:sldMk cId="4203221912" sldId="265"/>
        </pc:sldMkLst>
      </pc:sldChg>
      <pc:sldChg chg="del">
        <pc:chgData name="Satsangi, Deepak" userId="S::dsatsa000@cable.comcast.com::83ebb466-00c1-49af-bec3-5203455a866e" providerId="AD" clId="Web-{08EB14BC-CEBE-49A9-9DC4-0A5E29002B5A}" dt="2021-09-01T16:55:21.837" v="209"/>
        <pc:sldMkLst>
          <pc:docMk/>
          <pc:sldMk cId="2342191622" sldId="267"/>
        </pc:sldMkLst>
      </pc:sldChg>
      <pc:sldChg chg="modSp add ord replId">
        <pc:chgData name="Satsangi, Deepak" userId="S::dsatsa000@cable.comcast.com::83ebb466-00c1-49af-bec3-5203455a866e" providerId="AD" clId="Web-{08EB14BC-CEBE-49A9-9DC4-0A5E29002B5A}" dt="2021-09-01T16:52:33.396" v="168"/>
        <pc:sldMkLst>
          <pc:docMk/>
          <pc:sldMk cId="642133705" sldId="269"/>
        </pc:sldMkLst>
        <pc:spChg chg="mod">
          <ac:chgData name="Satsangi, Deepak" userId="S::dsatsa000@cable.comcast.com::83ebb466-00c1-49af-bec3-5203455a866e" providerId="AD" clId="Web-{08EB14BC-CEBE-49A9-9DC4-0A5E29002B5A}" dt="2021-09-01T16:51:28.770" v="58" actId="20577"/>
          <ac:spMkLst>
            <pc:docMk/>
            <pc:sldMk cId="642133705" sldId="269"/>
            <ac:spMk id="2" creationId="{080E2A27-6083-449D-976C-AD0EC9AC5D53}"/>
          </ac:spMkLst>
        </pc:spChg>
        <pc:graphicFrameChg chg="mod modGraphic">
          <ac:chgData name="Satsangi, Deepak" userId="S::dsatsa000@cable.comcast.com::83ebb466-00c1-49af-bec3-5203455a866e" providerId="AD" clId="Web-{08EB14BC-CEBE-49A9-9DC4-0A5E29002B5A}" dt="2021-09-01T16:52:33.396" v="168"/>
          <ac:graphicFrameMkLst>
            <pc:docMk/>
            <pc:sldMk cId="642133705" sldId="269"/>
            <ac:graphicFrameMk id="5" creationId="{91CA76AB-8940-451C-BE18-F9695F7AE4A9}"/>
          </ac:graphicFrameMkLst>
        </pc:graphicFrameChg>
      </pc:sldChg>
      <pc:sldChg chg="modSp add replId">
        <pc:chgData name="Satsangi, Deepak" userId="S::dsatsa000@cable.comcast.com::83ebb466-00c1-49af-bec3-5203455a866e" providerId="AD" clId="Web-{08EB14BC-CEBE-49A9-9DC4-0A5E29002B5A}" dt="2021-09-01T16:53:16.428" v="179" actId="20577"/>
        <pc:sldMkLst>
          <pc:docMk/>
          <pc:sldMk cId="120314345" sldId="270"/>
        </pc:sldMkLst>
        <pc:spChg chg="mod">
          <ac:chgData name="Satsangi, Deepak" userId="S::dsatsa000@cable.comcast.com::83ebb466-00c1-49af-bec3-5203455a866e" providerId="AD" clId="Web-{08EB14BC-CEBE-49A9-9DC4-0A5E29002B5A}" dt="2021-09-01T16:53:16.428" v="179" actId="20577"/>
          <ac:spMkLst>
            <pc:docMk/>
            <pc:sldMk cId="120314345" sldId="270"/>
            <ac:spMk id="2" creationId="{080E2A27-6083-449D-976C-AD0EC9AC5D53}"/>
          </ac:spMkLst>
        </pc:spChg>
      </pc:sldChg>
      <pc:sldChg chg="modSp add ord replId">
        <pc:chgData name="Satsangi, Deepak" userId="S::dsatsa000@cable.comcast.com::83ebb466-00c1-49af-bec3-5203455a866e" providerId="AD" clId="Web-{08EB14BC-CEBE-49A9-9DC4-0A5E29002B5A}" dt="2021-09-01T16:55:11.243" v="208"/>
        <pc:sldMkLst>
          <pc:docMk/>
          <pc:sldMk cId="3088367676" sldId="271"/>
        </pc:sldMkLst>
        <pc:spChg chg="mod">
          <ac:chgData name="Satsangi, Deepak" userId="S::dsatsa000@cable.comcast.com::83ebb466-00c1-49af-bec3-5203455a866e" providerId="AD" clId="Web-{08EB14BC-CEBE-49A9-9DC4-0A5E29002B5A}" dt="2021-09-01T16:55:02.120" v="200" actId="20577"/>
          <ac:spMkLst>
            <pc:docMk/>
            <pc:sldMk cId="3088367676" sldId="271"/>
            <ac:spMk id="2" creationId="{080E2A27-6083-449D-976C-AD0EC9AC5D53}"/>
          </ac:spMkLst>
        </pc:spChg>
        <pc:graphicFrameChg chg="mod modGraphic">
          <ac:chgData name="Satsangi, Deepak" userId="S::dsatsa000@cable.comcast.com::83ebb466-00c1-49af-bec3-5203455a866e" providerId="AD" clId="Web-{08EB14BC-CEBE-49A9-9DC4-0A5E29002B5A}" dt="2021-09-01T16:55:11.243" v="208"/>
          <ac:graphicFrameMkLst>
            <pc:docMk/>
            <pc:sldMk cId="3088367676" sldId="271"/>
            <ac:graphicFrameMk id="5" creationId="{91CA76AB-8940-451C-BE18-F9695F7AE4A9}"/>
          </ac:graphicFrameMkLst>
        </pc:graphicFrameChg>
      </pc:sldChg>
      <pc:sldChg chg="modSp add ord replId">
        <pc:chgData name="Satsangi, Deepak" userId="S::dsatsa000@cable.comcast.com::83ebb466-00c1-49af-bec3-5203455a866e" providerId="AD" clId="Web-{08EB14BC-CEBE-49A9-9DC4-0A5E29002B5A}" dt="2021-09-01T16:55:52.072" v="222"/>
        <pc:sldMkLst>
          <pc:docMk/>
          <pc:sldMk cId="2277136415" sldId="272"/>
        </pc:sldMkLst>
        <pc:spChg chg="mod">
          <ac:chgData name="Satsangi, Deepak" userId="S::dsatsa000@cable.comcast.com::83ebb466-00c1-49af-bec3-5203455a866e" providerId="AD" clId="Web-{08EB14BC-CEBE-49A9-9DC4-0A5E29002B5A}" dt="2021-09-01T16:55:45.213" v="214" actId="20577"/>
          <ac:spMkLst>
            <pc:docMk/>
            <pc:sldMk cId="2277136415" sldId="272"/>
            <ac:spMk id="2" creationId="{080E2A27-6083-449D-976C-AD0EC9AC5D53}"/>
          </ac:spMkLst>
        </pc:spChg>
        <pc:graphicFrameChg chg="mod modGraphic">
          <ac:chgData name="Satsangi, Deepak" userId="S::dsatsa000@cable.comcast.com::83ebb466-00c1-49af-bec3-5203455a866e" providerId="AD" clId="Web-{08EB14BC-CEBE-49A9-9DC4-0A5E29002B5A}" dt="2021-09-01T16:55:52.072" v="222"/>
          <ac:graphicFrameMkLst>
            <pc:docMk/>
            <pc:sldMk cId="2277136415" sldId="272"/>
            <ac:graphicFrameMk id="5" creationId="{91CA76AB-8940-451C-BE18-F9695F7AE4A9}"/>
          </ac:graphicFrameMkLst>
        </pc:graphicFrameChg>
      </pc:sldChg>
    </pc:docChg>
  </pc:docChgLst>
  <pc:docChgLst>
    <pc:chgData name="Shi, Jiangyan" userId="S::jshi000@cable.comcast.com::33f7f4d1-fff7-4704-a79c-8593d2dfeb2b" providerId="AD" clId="Web-{F4C4C73B-2AB0-4B9E-B902-40AC7B2995CF}"/>
    <pc:docChg chg="addSld delSld modSld">
      <pc:chgData name="Shi, Jiangyan" userId="S::jshi000@cable.comcast.com::33f7f4d1-fff7-4704-a79c-8593d2dfeb2b" providerId="AD" clId="Web-{F4C4C73B-2AB0-4B9E-B902-40AC7B2995CF}" dt="2021-08-25T18:08:39.592" v="88"/>
      <pc:docMkLst>
        <pc:docMk/>
      </pc:docMkLst>
      <pc:sldChg chg="modSp">
        <pc:chgData name="Shi, Jiangyan" userId="S::jshi000@cable.comcast.com::33f7f4d1-fff7-4704-a79c-8593d2dfeb2b" providerId="AD" clId="Web-{F4C4C73B-2AB0-4B9E-B902-40AC7B2995CF}" dt="2021-08-25T18:03:52.134" v="57" actId="20577"/>
        <pc:sldMkLst>
          <pc:docMk/>
          <pc:sldMk cId="2591321682" sldId="257"/>
        </pc:sldMkLst>
        <pc:spChg chg="mod">
          <ac:chgData name="Shi, Jiangyan" userId="S::jshi000@cable.comcast.com::33f7f4d1-fff7-4704-a79c-8593d2dfeb2b" providerId="AD" clId="Web-{F4C4C73B-2AB0-4B9E-B902-40AC7B2995CF}" dt="2021-08-25T18:03:52.134" v="57" actId="20577"/>
          <ac:spMkLst>
            <pc:docMk/>
            <pc:sldMk cId="2591321682" sldId="257"/>
            <ac:spMk id="2" creationId="{04484075-6E4B-442D-ABD6-3F49644F93A4}"/>
          </ac:spMkLst>
        </pc:spChg>
      </pc:sldChg>
      <pc:sldChg chg="modSp">
        <pc:chgData name="Shi, Jiangyan" userId="S::jshi000@cable.comcast.com::33f7f4d1-fff7-4704-a79c-8593d2dfeb2b" providerId="AD" clId="Web-{F4C4C73B-2AB0-4B9E-B902-40AC7B2995CF}" dt="2021-08-25T18:03:27.930" v="52" actId="20577"/>
        <pc:sldMkLst>
          <pc:docMk/>
          <pc:sldMk cId="951905398" sldId="258"/>
        </pc:sldMkLst>
        <pc:spChg chg="mod">
          <ac:chgData name="Shi, Jiangyan" userId="S::jshi000@cable.comcast.com::33f7f4d1-fff7-4704-a79c-8593d2dfeb2b" providerId="AD" clId="Web-{F4C4C73B-2AB0-4B9E-B902-40AC7B2995CF}" dt="2021-08-25T18:03:27.930" v="52" actId="20577"/>
          <ac:spMkLst>
            <pc:docMk/>
            <pc:sldMk cId="951905398" sldId="258"/>
            <ac:spMk id="3" creationId="{59904DD1-F258-4F6A-80D6-3715B54A8C93}"/>
          </ac:spMkLst>
        </pc:spChg>
      </pc:sldChg>
      <pc:sldChg chg="modSp">
        <pc:chgData name="Shi, Jiangyan" userId="S::jshi000@cable.comcast.com::33f7f4d1-fff7-4704-a79c-8593d2dfeb2b" providerId="AD" clId="Web-{F4C4C73B-2AB0-4B9E-B902-40AC7B2995CF}" dt="2021-08-25T18:05:34.261" v="84"/>
        <pc:sldMkLst>
          <pc:docMk/>
          <pc:sldMk cId="1158716771" sldId="259"/>
        </pc:sldMkLst>
        <pc:spChg chg="mod">
          <ac:chgData name="Shi, Jiangyan" userId="S::jshi000@cable.comcast.com::33f7f4d1-fff7-4704-a79c-8593d2dfeb2b" providerId="AD" clId="Web-{F4C4C73B-2AB0-4B9E-B902-40AC7B2995CF}" dt="2021-08-25T18:04:40.838" v="72" actId="20577"/>
          <ac:spMkLst>
            <pc:docMk/>
            <pc:sldMk cId="1158716771" sldId="259"/>
            <ac:spMk id="2" creationId="{080E2A27-6083-449D-976C-AD0EC9AC5D53}"/>
          </ac:spMkLst>
        </pc:spChg>
        <pc:graphicFrameChg chg="mod modGraphic">
          <ac:chgData name="Shi, Jiangyan" userId="S::jshi000@cable.comcast.com::33f7f4d1-fff7-4704-a79c-8593d2dfeb2b" providerId="AD" clId="Web-{F4C4C73B-2AB0-4B9E-B902-40AC7B2995CF}" dt="2021-08-25T18:05:34.261" v="84"/>
          <ac:graphicFrameMkLst>
            <pc:docMk/>
            <pc:sldMk cId="1158716771" sldId="259"/>
            <ac:graphicFrameMk id="5" creationId="{91CA76AB-8940-451C-BE18-F9695F7AE4A9}"/>
          </ac:graphicFrameMkLst>
        </pc:graphicFrameChg>
      </pc:sldChg>
      <pc:sldChg chg="del">
        <pc:chgData name="Shi, Jiangyan" userId="S::jshi000@cable.comcast.com::33f7f4d1-fff7-4704-a79c-8593d2dfeb2b" providerId="AD" clId="Web-{F4C4C73B-2AB0-4B9E-B902-40AC7B2995CF}" dt="2021-08-25T18:00:13.411" v="1"/>
        <pc:sldMkLst>
          <pc:docMk/>
          <pc:sldMk cId="1362361066" sldId="260"/>
        </pc:sldMkLst>
      </pc:sldChg>
      <pc:sldChg chg="modSp add replId">
        <pc:chgData name="Shi, Jiangyan" userId="S::jshi000@cable.comcast.com::33f7f4d1-fff7-4704-a79c-8593d2dfeb2b" providerId="AD" clId="Web-{F4C4C73B-2AB0-4B9E-B902-40AC7B2995CF}" dt="2021-08-25T18:04:54.494" v="78" actId="20577"/>
        <pc:sldMkLst>
          <pc:docMk/>
          <pc:sldMk cId="436293197" sldId="261"/>
        </pc:sldMkLst>
        <pc:spChg chg="mod">
          <ac:chgData name="Shi, Jiangyan" userId="S::jshi000@cable.comcast.com::33f7f4d1-fff7-4704-a79c-8593d2dfeb2b" providerId="AD" clId="Web-{F4C4C73B-2AB0-4B9E-B902-40AC7B2995CF}" dt="2021-08-25T18:04:54.494" v="78" actId="20577"/>
          <ac:spMkLst>
            <pc:docMk/>
            <pc:sldMk cId="436293197" sldId="261"/>
            <ac:spMk id="2" creationId="{080E2A27-6083-449D-976C-AD0EC9AC5D53}"/>
          </ac:spMkLst>
        </pc:spChg>
        <pc:graphicFrameChg chg="mod modGraphic">
          <ac:chgData name="Shi, Jiangyan" userId="S::jshi000@cable.comcast.com::33f7f4d1-fff7-4704-a79c-8593d2dfeb2b" providerId="AD" clId="Web-{F4C4C73B-2AB0-4B9E-B902-40AC7B2995CF}" dt="2021-08-25T18:02:36.101" v="40"/>
          <ac:graphicFrameMkLst>
            <pc:docMk/>
            <pc:sldMk cId="436293197" sldId="261"/>
            <ac:graphicFrameMk id="5" creationId="{91CA76AB-8940-451C-BE18-F9695F7AE4A9}"/>
          </ac:graphicFrameMkLst>
        </pc:graphicFrameChg>
      </pc:sldChg>
      <pc:sldChg chg="modSp new">
        <pc:chgData name="Shi, Jiangyan" userId="S::jshi000@cable.comcast.com::33f7f4d1-fff7-4704-a79c-8593d2dfeb2b" providerId="AD" clId="Web-{F4C4C73B-2AB0-4B9E-B902-40AC7B2995CF}" dt="2021-08-25T18:03:43.852" v="56" actId="20577"/>
        <pc:sldMkLst>
          <pc:docMk/>
          <pc:sldMk cId="2371338788" sldId="262"/>
        </pc:sldMkLst>
        <pc:spChg chg="mod">
          <ac:chgData name="Shi, Jiangyan" userId="S::jshi000@cable.comcast.com::33f7f4d1-fff7-4704-a79c-8593d2dfeb2b" providerId="AD" clId="Web-{F4C4C73B-2AB0-4B9E-B902-40AC7B2995CF}" dt="2021-08-25T18:03:43.852" v="56" actId="20577"/>
          <ac:spMkLst>
            <pc:docMk/>
            <pc:sldMk cId="2371338788" sldId="262"/>
            <ac:spMk id="2" creationId="{D2BDB9DA-643E-4EA6-BB43-6C50D57ECB1B}"/>
          </ac:spMkLst>
        </pc:spChg>
      </pc:sldChg>
      <pc:sldChg chg="modSp new">
        <pc:chgData name="Shi, Jiangyan" userId="S::jshi000@cable.comcast.com::33f7f4d1-fff7-4704-a79c-8593d2dfeb2b" providerId="AD" clId="Web-{F4C4C73B-2AB0-4B9E-B902-40AC7B2995CF}" dt="2021-08-25T18:04:16.462" v="63" actId="20577"/>
        <pc:sldMkLst>
          <pc:docMk/>
          <pc:sldMk cId="123368248" sldId="263"/>
        </pc:sldMkLst>
        <pc:spChg chg="mod">
          <ac:chgData name="Shi, Jiangyan" userId="S::jshi000@cable.comcast.com::33f7f4d1-fff7-4704-a79c-8593d2dfeb2b" providerId="AD" clId="Web-{F4C4C73B-2AB0-4B9E-B902-40AC7B2995CF}" dt="2021-08-25T18:04:16.462" v="63" actId="20577"/>
          <ac:spMkLst>
            <pc:docMk/>
            <pc:sldMk cId="123368248" sldId="263"/>
            <ac:spMk id="2" creationId="{497DF212-23BC-46E3-ADB4-D4363D5EA251}"/>
          </ac:spMkLst>
        </pc:spChg>
      </pc:sldChg>
      <pc:sldChg chg="addSp delSp modSp new mod setBg modClrScheme chgLayout">
        <pc:chgData name="Shi, Jiangyan" userId="S::jshi000@cable.comcast.com::33f7f4d1-fff7-4704-a79c-8593d2dfeb2b" providerId="AD" clId="Web-{F4C4C73B-2AB0-4B9E-B902-40AC7B2995CF}" dt="2021-08-25T18:08:39.592" v="88"/>
        <pc:sldMkLst>
          <pc:docMk/>
          <pc:sldMk cId="3958015634" sldId="264"/>
        </pc:sldMkLst>
        <pc:spChg chg="del">
          <ac:chgData name="Shi, Jiangyan" userId="S::jshi000@cable.comcast.com::33f7f4d1-fff7-4704-a79c-8593d2dfeb2b" providerId="AD" clId="Web-{F4C4C73B-2AB0-4B9E-B902-40AC7B2995CF}" dt="2021-08-25T18:08:31.561" v="86"/>
          <ac:spMkLst>
            <pc:docMk/>
            <pc:sldMk cId="3958015634" sldId="264"/>
            <ac:spMk id="2" creationId="{2A5C8C16-9E4F-4198-83D5-0E0D2960D93F}"/>
          </ac:spMkLst>
        </pc:spChg>
        <pc:spChg chg="del">
          <ac:chgData name="Shi, Jiangyan" userId="S::jshi000@cable.comcast.com::33f7f4d1-fff7-4704-a79c-8593d2dfeb2b" providerId="AD" clId="Web-{F4C4C73B-2AB0-4B9E-B902-40AC7B2995CF}" dt="2021-08-25T18:08:31.561" v="86"/>
          <ac:spMkLst>
            <pc:docMk/>
            <pc:sldMk cId="3958015634" sldId="264"/>
            <ac:spMk id="3" creationId="{9A32DC76-7010-40A3-8807-547903DF4949}"/>
          </ac:spMkLst>
        </pc:spChg>
        <pc:picChg chg="add mod">
          <ac:chgData name="Shi, Jiangyan" userId="S::jshi000@cable.comcast.com::33f7f4d1-fff7-4704-a79c-8593d2dfeb2b" providerId="AD" clId="Web-{F4C4C73B-2AB0-4B9E-B902-40AC7B2995CF}" dt="2021-08-25T18:08:39.592" v="88"/>
          <ac:picMkLst>
            <pc:docMk/>
            <pc:sldMk cId="3958015634" sldId="264"/>
            <ac:picMk id="4" creationId="{F1323258-1E03-4C41-92A9-A780724EEFF6}"/>
          </ac:picMkLst>
        </pc:picChg>
      </pc:sldChg>
    </pc:docChg>
  </pc:docChgLst>
  <pc:docChgLst>
    <pc:chgData name="Satsangi, Deepak" userId="S::dsatsa000@cable.comcast.com::83ebb466-00c1-49af-bec3-5203455a866e" providerId="AD" clId="Web-{94217ED7-B00F-48E2-B75E-F33120BF5040}"/>
    <pc:docChg chg="addSld modSld">
      <pc:chgData name="Satsangi, Deepak" userId="S::dsatsa000@cable.comcast.com::83ebb466-00c1-49af-bec3-5203455a866e" providerId="AD" clId="Web-{94217ED7-B00F-48E2-B75E-F33120BF5040}" dt="2021-08-27T00:30:10.514" v="1750" actId="1076"/>
      <pc:docMkLst>
        <pc:docMk/>
      </pc:docMkLst>
      <pc:sldChg chg="addSp modSp mod setBg addAnim">
        <pc:chgData name="Satsangi, Deepak" userId="S::dsatsa000@cable.comcast.com::83ebb466-00c1-49af-bec3-5203455a866e" providerId="AD" clId="Web-{94217ED7-B00F-48E2-B75E-F33120BF5040}" dt="2021-08-26T23:36:37.279" v="2"/>
        <pc:sldMkLst>
          <pc:docMk/>
          <pc:sldMk cId="109857222" sldId="256"/>
        </pc:sldMkLst>
        <pc:spChg chg="mod">
          <ac:chgData name="Satsangi, Deepak" userId="S::dsatsa000@cable.comcast.com::83ebb466-00c1-49af-bec3-5203455a866e" providerId="AD" clId="Web-{94217ED7-B00F-48E2-B75E-F33120BF5040}" dt="2021-08-26T23:36:37.279" v="0"/>
          <ac:spMkLst>
            <pc:docMk/>
            <pc:sldMk cId="109857222" sldId="256"/>
            <ac:spMk id="2" creationId="{00000000-0000-0000-0000-000000000000}"/>
          </ac:spMkLst>
        </pc:spChg>
        <pc:spChg chg="mod">
          <ac:chgData name="Satsangi, Deepak" userId="S::dsatsa000@cable.comcast.com::83ebb466-00c1-49af-bec3-5203455a866e" providerId="AD" clId="Web-{94217ED7-B00F-48E2-B75E-F33120BF5040}" dt="2021-08-26T23:36:37.279" v="0"/>
          <ac:spMkLst>
            <pc:docMk/>
            <pc:sldMk cId="109857222" sldId="256"/>
            <ac:spMk id="3" creationId="{00000000-0000-0000-0000-000000000000}"/>
          </ac:spMkLst>
        </pc:spChg>
        <pc:spChg chg="add">
          <ac:chgData name="Satsangi, Deepak" userId="S::dsatsa000@cable.comcast.com::83ebb466-00c1-49af-bec3-5203455a866e" providerId="AD" clId="Web-{94217ED7-B00F-48E2-B75E-F33120BF5040}" dt="2021-08-26T23:36:37.279" v="0"/>
          <ac:spMkLst>
            <pc:docMk/>
            <pc:sldMk cId="109857222" sldId="256"/>
            <ac:spMk id="8" creationId="{6F5A5072-7B47-4D32-B52A-4EBBF590B8A5}"/>
          </ac:spMkLst>
        </pc:spChg>
        <pc:spChg chg="add">
          <ac:chgData name="Satsangi, Deepak" userId="S::dsatsa000@cable.comcast.com::83ebb466-00c1-49af-bec3-5203455a866e" providerId="AD" clId="Web-{94217ED7-B00F-48E2-B75E-F33120BF5040}" dt="2021-08-26T23:36:37.279" v="0"/>
          <ac:spMkLst>
            <pc:docMk/>
            <pc:sldMk cId="109857222" sldId="256"/>
            <ac:spMk id="10" creationId="{9715DAF0-AE1B-46C9-8A6B-DB2AA05AB91D}"/>
          </ac:spMkLst>
        </pc:spChg>
        <pc:spChg chg="add">
          <ac:chgData name="Satsangi, Deepak" userId="S::dsatsa000@cable.comcast.com::83ebb466-00c1-49af-bec3-5203455a866e" providerId="AD" clId="Web-{94217ED7-B00F-48E2-B75E-F33120BF5040}" dt="2021-08-26T23:36:37.279" v="0"/>
          <ac:spMkLst>
            <pc:docMk/>
            <pc:sldMk cId="109857222" sldId="256"/>
            <ac:spMk id="12" creationId="{6016219D-510E-4184-9090-6D5578A87BD1}"/>
          </ac:spMkLst>
        </pc:spChg>
        <pc:spChg chg="add">
          <ac:chgData name="Satsangi, Deepak" userId="S::dsatsa000@cable.comcast.com::83ebb466-00c1-49af-bec3-5203455a866e" providerId="AD" clId="Web-{94217ED7-B00F-48E2-B75E-F33120BF5040}" dt="2021-08-26T23:36:37.279" v="0"/>
          <ac:spMkLst>
            <pc:docMk/>
            <pc:sldMk cId="109857222" sldId="256"/>
            <ac:spMk id="14" creationId="{AFF4A713-7B75-4B21-90D7-5AB19547C728}"/>
          </ac:spMkLst>
        </pc:spChg>
        <pc:spChg chg="add">
          <ac:chgData name="Satsangi, Deepak" userId="S::dsatsa000@cable.comcast.com::83ebb466-00c1-49af-bec3-5203455a866e" providerId="AD" clId="Web-{94217ED7-B00F-48E2-B75E-F33120BF5040}" dt="2021-08-26T23:36:37.279" v="0"/>
          <ac:spMkLst>
            <pc:docMk/>
            <pc:sldMk cId="109857222" sldId="256"/>
            <ac:spMk id="16" creationId="{DC631C0B-6DA6-4E57-8231-CE32B3434A7E}"/>
          </ac:spMkLst>
        </pc:spChg>
        <pc:spChg chg="add">
          <ac:chgData name="Satsangi, Deepak" userId="S::dsatsa000@cable.comcast.com::83ebb466-00c1-49af-bec3-5203455a866e" providerId="AD" clId="Web-{94217ED7-B00F-48E2-B75E-F33120BF5040}" dt="2021-08-26T23:36:37.279" v="0"/>
          <ac:spMkLst>
            <pc:docMk/>
            <pc:sldMk cId="109857222" sldId="256"/>
            <ac:spMk id="18" creationId="{C29501E6-A978-4A61-9689-9085AF97A53A}"/>
          </ac:spMkLst>
        </pc:spChg>
      </pc:sldChg>
      <pc:sldChg chg="addSp delSp modSp mod setBg">
        <pc:chgData name="Satsangi, Deepak" userId="S::dsatsa000@cable.comcast.com::83ebb466-00c1-49af-bec3-5203455a866e" providerId="AD" clId="Web-{94217ED7-B00F-48E2-B75E-F33120BF5040}" dt="2021-08-26T23:37:01.233" v="5"/>
        <pc:sldMkLst>
          <pc:docMk/>
          <pc:sldMk cId="951905398" sldId="258"/>
        </pc:sldMkLst>
        <pc:spChg chg="mod">
          <ac:chgData name="Satsangi, Deepak" userId="S::dsatsa000@cable.comcast.com::83ebb466-00c1-49af-bec3-5203455a866e" providerId="AD" clId="Web-{94217ED7-B00F-48E2-B75E-F33120BF5040}" dt="2021-08-26T23:37:01.233" v="5"/>
          <ac:spMkLst>
            <pc:docMk/>
            <pc:sldMk cId="951905398" sldId="258"/>
            <ac:spMk id="2" creationId="{BD575548-1EF0-4D83-AB5E-189C59FA2911}"/>
          </ac:spMkLst>
        </pc:spChg>
        <pc:spChg chg="mod">
          <ac:chgData name="Satsangi, Deepak" userId="S::dsatsa000@cable.comcast.com::83ebb466-00c1-49af-bec3-5203455a866e" providerId="AD" clId="Web-{94217ED7-B00F-48E2-B75E-F33120BF5040}" dt="2021-08-26T23:37:01.233" v="5"/>
          <ac:spMkLst>
            <pc:docMk/>
            <pc:sldMk cId="951905398" sldId="258"/>
            <ac:spMk id="3" creationId="{59904DD1-F258-4F6A-80D6-3715B54A8C93}"/>
          </ac:spMkLst>
        </pc:spChg>
        <pc:spChg chg="add">
          <ac:chgData name="Satsangi, Deepak" userId="S::dsatsa000@cable.comcast.com::83ebb466-00c1-49af-bec3-5203455a866e" providerId="AD" clId="Web-{94217ED7-B00F-48E2-B75E-F33120BF5040}" dt="2021-08-26T23:37:01.233" v="5"/>
          <ac:spMkLst>
            <pc:docMk/>
            <pc:sldMk cId="951905398" sldId="258"/>
            <ac:spMk id="5" creationId="{09588DA8-065E-4F6F-8EFD-43104AB2E0CF}"/>
          </ac:spMkLst>
        </pc:spChg>
        <pc:spChg chg="add">
          <ac:chgData name="Satsangi, Deepak" userId="S::dsatsa000@cable.comcast.com::83ebb466-00c1-49af-bec3-5203455a866e" providerId="AD" clId="Web-{94217ED7-B00F-48E2-B75E-F33120BF5040}" dt="2021-08-26T23:37:01.233" v="5"/>
          <ac:spMkLst>
            <pc:docMk/>
            <pc:sldMk cId="951905398" sldId="258"/>
            <ac:spMk id="6" creationId="{C4285719-470E-454C-AF62-8323075F1F5B}"/>
          </ac:spMkLst>
        </pc:spChg>
        <pc:spChg chg="add">
          <ac:chgData name="Satsangi, Deepak" userId="S::dsatsa000@cable.comcast.com::83ebb466-00c1-49af-bec3-5203455a866e" providerId="AD" clId="Web-{94217ED7-B00F-48E2-B75E-F33120BF5040}" dt="2021-08-26T23:37:01.233" v="5"/>
          <ac:spMkLst>
            <pc:docMk/>
            <pc:sldMk cId="951905398" sldId="258"/>
            <ac:spMk id="7" creationId="{CD9FE4EF-C4D8-49A0-B2FF-81D8DB7D8A24}"/>
          </ac:spMkLst>
        </pc:spChg>
        <pc:spChg chg="add del">
          <ac:chgData name="Satsangi, Deepak" userId="S::dsatsa000@cable.comcast.com::83ebb466-00c1-49af-bec3-5203455a866e" providerId="AD" clId="Web-{94217ED7-B00F-48E2-B75E-F33120BF5040}" dt="2021-08-26T23:37:01.217" v="4"/>
          <ac:spMkLst>
            <pc:docMk/>
            <pc:sldMk cId="951905398" sldId="258"/>
            <ac:spMk id="8" creationId="{5A0118C5-4F8D-4CF4-BADD-53FEACC6C42A}"/>
          </ac:spMkLst>
        </pc:spChg>
        <pc:spChg chg="add">
          <ac:chgData name="Satsangi, Deepak" userId="S::dsatsa000@cable.comcast.com::83ebb466-00c1-49af-bec3-5203455a866e" providerId="AD" clId="Web-{94217ED7-B00F-48E2-B75E-F33120BF5040}" dt="2021-08-26T23:37:01.233" v="5"/>
          <ac:spMkLst>
            <pc:docMk/>
            <pc:sldMk cId="951905398" sldId="258"/>
            <ac:spMk id="9" creationId="{4300840D-0A0B-4512-BACA-B439D5B9C57C}"/>
          </ac:spMkLst>
        </pc:spChg>
        <pc:spChg chg="add del">
          <ac:chgData name="Satsangi, Deepak" userId="S::dsatsa000@cable.comcast.com::83ebb466-00c1-49af-bec3-5203455a866e" providerId="AD" clId="Web-{94217ED7-B00F-48E2-B75E-F33120BF5040}" dt="2021-08-26T23:37:01.217" v="4"/>
          <ac:spMkLst>
            <pc:docMk/>
            <pc:sldMk cId="951905398" sldId="258"/>
            <ac:spMk id="10" creationId="{4E0A5C5C-2A95-428E-9F6A-0D29EBD57C9F}"/>
          </ac:spMkLst>
        </pc:spChg>
        <pc:spChg chg="add">
          <ac:chgData name="Satsangi, Deepak" userId="S::dsatsa000@cable.comcast.com::83ebb466-00c1-49af-bec3-5203455a866e" providerId="AD" clId="Web-{94217ED7-B00F-48E2-B75E-F33120BF5040}" dt="2021-08-26T23:37:01.233" v="5"/>
          <ac:spMkLst>
            <pc:docMk/>
            <pc:sldMk cId="951905398" sldId="258"/>
            <ac:spMk id="11" creationId="{D2B78728-A580-49A7-84F9-6EF6F583ADE0}"/>
          </ac:spMkLst>
        </pc:spChg>
        <pc:spChg chg="add del">
          <ac:chgData name="Satsangi, Deepak" userId="S::dsatsa000@cable.comcast.com::83ebb466-00c1-49af-bec3-5203455a866e" providerId="AD" clId="Web-{94217ED7-B00F-48E2-B75E-F33120BF5040}" dt="2021-08-26T23:37:01.217" v="4"/>
          <ac:spMkLst>
            <pc:docMk/>
            <pc:sldMk cId="951905398" sldId="258"/>
            <ac:spMk id="12" creationId="{1056F38F-7C4E-461D-8709-7D0024AE1F79}"/>
          </ac:spMkLst>
        </pc:spChg>
        <pc:spChg chg="add">
          <ac:chgData name="Satsangi, Deepak" userId="S::dsatsa000@cable.comcast.com::83ebb466-00c1-49af-bec3-5203455a866e" providerId="AD" clId="Web-{94217ED7-B00F-48E2-B75E-F33120BF5040}" dt="2021-08-26T23:37:01.233" v="5"/>
          <ac:spMkLst>
            <pc:docMk/>
            <pc:sldMk cId="951905398" sldId="258"/>
            <ac:spMk id="13" creationId="{8D71EDA1-87BF-4D5D-AB79-F346FD19278A}"/>
          </ac:spMkLst>
        </pc:spChg>
        <pc:spChg chg="add del">
          <ac:chgData name="Satsangi, Deepak" userId="S::dsatsa000@cable.comcast.com::83ebb466-00c1-49af-bec3-5203455a866e" providerId="AD" clId="Web-{94217ED7-B00F-48E2-B75E-F33120BF5040}" dt="2021-08-26T23:37:01.217" v="4"/>
          <ac:spMkLst>
            <pc:docMk/>
            <pc:sldMk cId="951905398" sldId="258"/>
            <ac:spMk id="14" creationId="{C7278469-3C3C-49CE-AEEE-E176A4900B78}"/>
          </ac:spMkLst>
        </pc:spChg>
        <pc:spChg chg="add">
          <ac:chgData name="Satsangi, Deepak" userId="S::dsatsa000@cable.comcast.com::83ebb466-00c1-49af-bec3-5203455a866e" providerId="AD" clId="Web-{94217ED7-B00F-48E2-B75E-F33120BF5040}" dt="2021-08-26T23:37:01.233" v="5"/>
          <ac:spMkLst>
            <pc:docMk/>
            <pc:sldMk cId="951905398" sldId="258"/>
            <ac:spMk id="18" creationId="{38FAA1A1-D861-433F-88FA-1E9D6FD31D11}"/>
          </ac:spMkLst>
        </pc:spChg>
        <pc:spChg chg="add del">
          <ac:chgData name="Satsangi, Deepak" userId="S::dsatsa000@cable.comcast.com::83ebb466-00c1-49af-bec3-5203455a866e" providerId="AD" clId="Web-{94217ED7-B00F-48E2-B75E-F33120BF5040}" dt="2021-08-26T23:37:01.217" v="4"/>
          <ac:spMkLst>
            <pc:docMk/>
            <pc:sldMk cId="951905398" sldId="258"/>
            <ac:spMk id="20" creationId="{4C6598AB-1C17-4D54-951C-A082D94ACB7A}"/>
          </ac:spMkLst>
        </pc:spChg>
        <pc:spChg chg="add del">
          <ac:chgData name="Satsangi, Deepak" userId="S::dsatsa000@cable.comcast.com::83ebb466-00c1-49af-bec3-5203455a866e" providerId="AD" clId="Web-{94217ED7-B00F-48E2-B75E-F33120BF5040}" dt="2021-08-26T23:37:01.217" v="4"/>
          <ac:spMkLst>
            <pc:docMk/>
            <pc:sldMk cId="951905398" sldId="258"/>
            <ac:spMk id="22" creationId="{C83B66D7-137D-4AC1-B172-53D60F08BEB5}"/>
          </ac:spMkLst>
        </pc:spChg>
        <pc:spChg chg="add del">
          <ac:chgData name="Satsangi, Deepak" userId="S::dsatsa000@cable.comcast.com::83ebb466-00c1-49af-bec3-5203455a866e" providerId="AD" clId="Web-{94217ED7-B00F-48E2-B75E-F33120BF5040}" dt="2021-08-26T23:37:01.217" v="4"/>
          <ac:spMkLst>
            <pc:docMk/>
            <pc:sldMk cId="951905398" sldId="258"/>
            <ac:spMk id="24" creationId="{F6B92503-6984-4D15-8B98-8718709B785D}"/>
          </ac:spMkLst>
        </pc:spChg>
        <pc:spChg chg="add del">
          <ac:chgData name="Satsangi, Deepak" userId="S::dsatsa000@cable.comcast.com::83ebb466-00c1-49af-bec3-5203455a866e" providerId="AD" clId="Web-{94217ED7-B00F-48E2-B75E-F33120BF5040}" dt="2021-08-26T23:37:01.217" v="4"/>
          <ac:spMkLst>
            <pc:docMk/>
            <pc:sldMk cId="951905398" sldId="258"/>
            <ac:spMk id="26" creationId="{08DDF938-524E-4C18-A47D-C00627832366}"/>
          </ac:spMkLst>
        </pc:spChg>
        <pc:grpChg chg="add del">
          <ac:chgData name="Satsangi, Deepak" userId="S::dsatsa000@cable.comcast.com::83ebb466-00c1-49af-bec3-5203455a866e" providerId="AD" clId="Web-{94217ED7-B00F-48E2-B75E-F33120BF5040}" dt="2021-08-26T23:37:01.217" v="4"/>
          <ac:grpSpMkLst>
            <pc:docMk/>
            <pc:sldMk cId="951905398" sldId="258"/>
            <ac:grpSpMk id="16" creationId="{93DC754C-7E09-422D-A8BB-AF632E90DFA2}"/>
          </ac:grpSpMkLst>
        </pc:grpChg>
        <pc:grpChg chg="add del">
          <ac:chgData name="Satsangi, Deepak" userId="S::dsatsa000@cable.comcast.com::83ebb466-00c1-49af-bec3-5203455a866e" providerId="AD" clId="Web-{94217ED7-B00F-48E2-B75E-F33120BF5040}" dt="2021-08-26T23:37:01.217" v="4"/>
          <ac:grpSpMkLst>
            <pc:docMk/>
            <pc:sldMk cId="951905398" sldId="258"/>
            <ac:grpSpMk id="28" creationId="{3773FAF5-C452-4455-9411-D6AF5EBD4CA9}"/>
          </ac:grpSpMkLst>
        </pc:grpChg>
      </pc:sldChg>
      <pc:sldChg chg="addSp modSp mod setBg">
        <pc:chgData name="Satsangi, Deepak" userId="S::dsatsa000@cable.comcast.com::83ebb466-00c1-49af-bec3-5203455a866e" providerId="AD" clId="Web-{94217ED7-B00F-48E2-B75E-F33120BF5040}" dt="2021-08-26T23:37:17.655" v="6"/>
        <pc:sldMkLst>
          <pc:docMk/>
          <pc:sldMk cId="2371338788" sldId="262"/>
        </pc:sldMkLst>
        <pc:spChg chg="mod">
          <ac:chgData name="Satsangi, Deepak" userId="S::dsatsa000@cable.comcast.com::83ebb466-00c1-49af-bec3-5203455a866e" providerId="AD" clId="Web-{94217ED7-B00F-48E2-B75E-F33120BF5040}" dt="2021-08-26T23:37:17.655" v="6"/>
          <ac:spMkLst>
            <pc:docMk/>
            <pc:sldMk cId="2371338788" sldId="262"/>
            <ac:spMk id="2" creationId="{D2BDB9DA-643E-4EA6-BB43-6C50D57ECB1B}"/>
          </ac:spMkLst>
        </pc:spChg>
        <pc:spChg chg="mod">
          <ac:chgData name="Satsangi, Deepak" userId="S::dsatsa000@cable.comcast.com::83ebb466-00c1-49af-bec3-5203455a866e" providerId="AD" clId="Web-{94217ED7-B00F-48E2-B75E-F33120BF5040}" dt="2021-08-26T23:37:17.655" v="6"/>
          <ac:spMkLst>
            <pc:docMk/>
            <pc:sldMk cId="2371338788" sldId="262"/>
            <ac:spMk id="3" creationId="{6AFF8330-AAEC-407F-91A0-1961A28EDD68}"/>
          </ac:spMkLst>
        </pc:spChg>
        <pc:spChg chg="add">
          <ac:chgData name="Satsangi, Deepak" userId="S::dsatsa000@cable.comcast.com::83ebb466-00c1-49af-bec3-5203455a866e" providerId="AD" clId="Web-{94217ED7-B00F-48E2-B75E-F33120BF5040}" dt="2021-08-26T23:37:17.655" v="6"/>
          <ac:spMkLst>
            <pc:docMk/>
            <pc:sldMk cId="2371338788" sldId="262"/>
            <ac:spMk id="8" creationId="{09588DA8-065E-4F6F-8EFD-43104AB2E0CF}"/>
          </ac:spMkLst>
        </pc:spChg>
        <pc:spChg chg="add">
          <ac:chgData name="Satsangi, Deepak" userId="S::dsatsa000@cable.comcast.com::83ebb466-00c1-49af-bec3-5203455a866e" providerId="AD" clId="Web-{94217ED7-B00F-48E2-B75E-F33120BF5040}" dt="2021-08-26T23:37:17.655" v="6"/>
          <ac:spMkLst>
            <pc:docMk/>
            <pc:sldMk cId="2371338788" sldId="262"/>
            <ac:spMk id="10" creationId="{C4285719-470E-454C-AF62-8323075F1F5B}"/>
          </ac:spMkLst>
        </pc:spChg>
        <pc:spChg chg="add">
          <ac:chgData name="Satsangi, Deepak" userId="S::dsatsa000@cable.comcast.com::83ebb466-00c1-49af-bec3-5203455a866e" providerId="AD" clId="Web-{94217ED7-B00F-48E2-B75E-F33120BF5040}" dt="2021-08-26T23:37:17.655" v="6"/>
          <ac:spMkLst>
            <pc:docMk/>
            <pc:sldMk cId="2371338788" sldId="262"/>
            <ac:spMk id="12" creationId="{CD9FE4EF-C4D8-49A0-B2FF-81D8DB7D8A24}"/>
          </ac:spMkLst>
        </pc:spChg>
        <pc:spChg chg="add">
          <ac:chgData name="Satsangi, Deepak" userId="S::dsatsa000@cable.comcast.com::83ebb466-00c1-49af-bec3-5203455a866e" providerId="AD" clId="Web-{94217ED7-B00F-48E2-B75E-F33120BF5040}" dt="2021-08-26T23:37:17.655" v="6"/>
          <ac:spMkLst>
            <pc:docMk/>
            <pc:sldMk cId="2371338788" sldId="262"/>
            <ac:spMk id="14" creationId="{4300840D-0A0B-4512-BACA-B439D5B9C57C}"/>
          </ac:spMkLst>
        </pc:spChg>
        <pc:spChg chg="add">
          <ac:chgData name="Satsangi, Deepak" userId="S::dsatsa000@cable.comcast.com::83ebb466-00c1-49af-bec3-5203455a866e" providerId="AD" clId="Web-{94217ED7-B00F-48E2-B75E-F33120BF5040}" dt="2021-08-26T23:37:17.655" v="6"/>
          <ac:spMkLst>
            <pc:docMk/>
            <pc:sldMk cId="2371338788" sldId="262"/>
            <ac:spMk id="16" creationId="{D2B78728-A580-49A7-84F9-6EF6F583ADE0}"/>
          </ac:spMkLst>
        </pc:spChg>
        <pc:spChg chg="add">
          <ac:chgData name="Satsangi, Deepak" userId="S::dsatsa000@cable.comcast.com::83ebb466-00c1-49af-bec3-5203455a866e" providerId="AD" clId="Web-{94217ED7-B00F-48E2-B75E-F33120BF5040}" dt="2021-08-26T23:37:17.655" v="6"/>
          <ac:spMkLst>
            <pc:docMk/>
            <pc:sldMk cId="2371338788" sldId="262"/>
            <ac:spMk id="18" creationId="{38FAA1A1-D861-433F-88FA-1E9D6FD31D11}"/>
          </ac:spMkLst>
        </pc:spChg>
        <pc:spChg chg="add">
          <ac:chgData name="Satsangi, Deepak" userId="S::dsatsa000@cable.comcast.com::83ebb466-00c1-49af-bec3-5203455a866e" providerId="AD" clId="Web-{94217ED7-B00F-48E2-B75E-F33120BF5040}" dt="2021-08-26T23:37:17.655" v="6"/>
          <ac:spMkLst>
            <pc:docMk/>
            <pc:sldMk cId="2371338788" sldId="262"/>
            <ac:spMk id="20" creationId="{8D71EDA1-87BF-4D5D-AB79-F346FD19278A}"/>
          </ac:spMkLst>
        </pc:spChg>
      </pc:sldChg>
      <pc:sldChg chg="addSp delSp modSp">
        <pc:chgData name="Satsangi, Deepak" userId="S::dsatsa000@cable.comcast.com::83ebb466-00c1-49af-bec3-5203455a866e" providerId="AD" clId="Web-{94217ED7-B00F-48E2-B75E-F33120BF5040}" dt="2021-08-27T00:29:27.419" v="1745" actId="1076"/>
        <pc:sldMkLst>
          <pc:docMk/>
          <pc:sldMk cId="123368248" sldId="263"/>
        </pc:sldMkLst>
        <pc:spChg chg="mod">
          <ac:chgData name="Satsangi, Deepak" userId="S::dsatsa000@cable.comcast.com::83ebb466-00c1-49af-bec3-5203455a866e" providerId="AD" clId="Web-{94217ED7-B00F-48E2-B75E-F33120BF5040}" dt="2021-08-27T00:09:49.265" v="886"/>
          <ac:spMkLst>
            <pc:docMk/>
            <pc:sldMk cId="123368248" sldId="263"/>
            <ac:spMk id="4" creationId="{5E2D2850-A017-4025-A8ED-A642121C7FD1}"/>
          </ac:spMkLst>
        </pc:spChg>
        <pc:spChg chg="mod">
          <ac:chgData name="Satsangi, Deepak" userId="S::dsatsa000@cable.comcast.com::83ebb466-00c1-49af-bec3-5203455a866e" providerId="AD" clId="Web-{94217ED7-B00F-48E2-B75E-F33120BF5040}" dt="2021-08-27T00:09:45.515" v="885"/>
          <ac:spMkLst>
            <pc:docMk/>
            <pc:sldMk cId="123368248" sldId="263"/>
            <ac:spMk id="11" creationId="{D5CADCBD-04B7-4FA7-8A4D-B721D0CE5698}"/>
          </ac:spMkLst>
        </pc:spChg>
        <pc:spChg chg="mod">
          <ac:chgData name="Satsangi, Deepak" userId="S::dsatsa000@cable.comcast.com::83ebb466-00c1-49af-bec3-5203455a866e" providerId="AD" clId="Web-{94217ED7-B00F-48E2-B75E-F33120BF5040}" dt="2021-08-27T00:07:05.449" v="801" actId="20577"/>
          <ac:spMkLst>
            <pc:docMk/>
            <pc:sldMk cId="123368248" sldId="263"/>
            <ac:spMk id="62" creationId="{36C08C92-F980-41ED-9BC5-4F20A31E6260}"/>
          </ac:spMkLst>
        </pc:spChg>
        <pc:spChg chg="mod">
          <ac:chgData name="Satsangi, Deepak" userId="S::dsatsa000@cable.comcast.com::83ebb466-00c1-49af-bec3-5203455a866e" providerId="AD" clId="Web-{94217ED7-B00F-48E2-B75E-F33120BF5040}" dt="2021-08-27T00:19:51.936" v="1246" actId="20577"/>
          <ac:spMkLst>
            <pc:docMk/>
            <pc:sldMk cId="123368248" sldId="263"/>
            <ac:spMk id="66" creationId="{1BF60164-F3C1-4D3E-B8F3-FF2186624419}"/>
          </ac:spMkLst>
        </pc:spChg>
        <pc:spChg chg="del">
          <ac:chgData name="Satsangi, Deepak" userId="S::dsatsa000@cable.comcast.com::83ebb466-00c1-49af-bec3-5203455a866e" providerId="AD" clId="Web-{94217ED7-B00F-48E2-B75E-F33120BF5040}" dt="2021-08-26T23:42:49.007" v="131"/>
          <ac:spMkLst>
            <pc:docMk/>
            <pc:sldMk cId="123368248" sldId="263"/>
            <ac:spMk id="69" creationId="{4D8E4D7E-330F-4015-B73F-9350194E5FB4}"/>
          </ac:spMkLst>
        </pc:spChg>
        <pc:spChg chg="mod">
          <ac:chgData name="Satsangi, Deepak" userId="S::dsatsa000@cable.comcast.com::83ebb466-00c1-49af-bec3-5203455a866e" providerId="AD" clId="Web-{94217ED7-B00F-48E2-B75E-F33120BF5040}" dt="2021-08-26T23:59:57.063" v="537" actId="1076"/>
          <ac:spMkLst>
            <pc:docMk/>
            <pc:sldMk cId="123368248" sldId="263"/>
            <ac:spMk id="70" creationId="{6DAF4D01-1D87-4050-BB30-CB6329087B66}"/>
          </ac:spMkLst>
        </pc:spChg>
        <pc:spChg chg="del">
          <ac:chgData name="Satsangi, Deepak" userId="S::dsatsa000@cable.comcast.com::83ebb466-00c1-49af-bec3-5203455a866e" providerId="AD" clId="Web-{94217ED7-B00F-48E2-B75E-F33120BF5040}" dt="2021-08-26T23:42:46.429" v="130"/>
          <ac:spMkLst>
            <pc:docMk/>
            <pc:sldMk cId="123368248" sldId="263"/>
            <ac:spMk id="71" creationId="{769698A0-8D33-490E-A542-051CDEB74EB0}"/>
          </ac:spMkLst>
        </pc:spChg>
        <pc:spChg chg="mod">
          <ac:chgData name="Satsangi, Deepak" userId="S::dsatsa000@cable.comcast.com::83ebb466-00c1-49af-bec3-5203455a866e" providerId="AD" clId="Web-{94217ED7-B00F-48E2-B75E-F33120BF5040}" dt="2021-08-26T23:59:54.204" v="536" actId="1076"/>
          <ac:spMkLst>
            <pc:docMk/>
            <pc:sldMk cId="123368248" sldId="263"/>
            <ac:spMk id="79" creationId="{DA83185C-E02C-4C23-87E3-FC74B30CC18A}"/>
          </ac:spMkLst>
        </pc:spChg>
        <pc:spChg chg="mod">
          <ac:chgData name="Satsangi, Deepak" userId="S::dsatsa000@cable.comcast.com::83ebb466-00c1-49af-bec3-5203455a866e" providerId="AD" clId="Web-{94217ED7-B00F-48E2-B75E-F33120BF5040}" dt="2021-08-26T23:55:05.931" v="431" actId="1076"/>
          <ac:spMkLst>
            <pc:docMk/>
            <pc:sldMk cId="123368248" sldId="263"/>
            <ac:spMk id="80" creationId="{5FC83D2C-2084-4318-B33F-8E697AFBB76D}"/>
          </ac:spMkLst>
        </pc:spChg>
        <pc:spChg chg="mod">
          <ac:chgData name="Satsangi, Deepak" userId="S::dsatsa000@cable.comcast.com::83ebb466-00c1-49af-bec3-5203455a866e" providerId="AD" clId="Web-{94217ED7-B00F-48E2-B75E-F33120BF5040}" dt="2021-08-27T00:29:13.247" v="1743" actId="1076"/>
          <ac:spMkLst>
            <pc:docMk/>
            <pc:sldMk cId="123368248" sldId="263"/>
            <ac:spMk id="102" creationId="{D55D29AE-FA50-4433-A8ED-242D46BD9A95}"/>
          </ac:spMkLst>
        </pc:spChg>
        <pc:spChg chg="mod">
          <ac:chgData name="Satsangi, Deepak" userId="S::dsatsa000@cable.comcast.com::83ebb466-00c1-49af-bec3-5203455a866e" providerId="AD" clId="Web-{94217ED7-B00F-48E2-B75E-F33120BF5040}" dt="2021-08-26T23:51:45.223" v="328" actId="20577"/>
          <ac:spMkLst>
            <pc:docMk/>
            <pc:sldMk cId="123368248" sldId="263"/>
            <ac:spMk id="105" creationId="{D9D8978B-E7E3-4630-B3DA-F8100839CB7A}"/>
          </ac:spMkLst>
        </pc:spChg>
        <pc:spChg chg="mod">
          <ac:chgData name="Satsangi, Deepak" userId="S::dsatsa000@cable.comcast.com::83ebb466-00c1-49af-bec3-5203455a866e" providerId="AD" clId="Web-{94217ED7-B00F-48E2-B75E-F33120BF5040}" dt="2021-08-27T00:09:25.171" v="882" actId="20577"/>
          <ac:spMkLst>
            <pc:docMk/>
            <pc:sldMk cId="123368248" sldId="263"/>
            <ac:spMk id="106" creationId="{D3C66D23-F52D-423D-9B34-E7E8615AAC7A}"/>
          </ac:spMkLst>
        </pc:spChg>
        <pc:spChg chg="mod">
          <ac:chgData name="Satsangi, Deepak" userId="S::dsatsa000@cable.comcast.com::83ebb466-00c1-49af-bec3-5203455a866e" providerId="AD" clId="Web-{94217ED7-B00F-48E2-B75E-F33120BF5040}" dt="2021-08-26T23:59:50.438" v="535" actId="1076"/>
          <ac:spMkLst>
            <pc:docMk/>
            <pc:sldMk cId="123368248" sldId="263"/>
            <ac:spMk id="113" creationId="{20D77B37-0FC0-4504-8B8E-FE9B5E466938}"/>
          </ac:spMkLst>
        </pc:spChg>
        <pc:spChg chg="del">
          <ac:chgData name="Satsangi, Deepak" userId="S::dsatsa000@cable.comcast.com::83ebb466-00c1-49af-bec3-5203455a866e" providerId="AD" clId="Web-{94217ED7-B00F-48E2-B75E-F33120BF5040}" dt="2021-08-26T23:38:26.376" v="18"/>
          <ac:spMkLst>
            <pc:docMk/>
            <pc:sldMk cId="123368248" sldId="263"/>
            <ac:spMk id="114" creationId="{0750C4C7-AD77-4026-86E2-C54FC98BD931}"/>
          </ac:spMkLst>
        </pc:spChg>
        <pc:spChg chg="del">
          <ac:chgData name="Satsangi, Deepak" userId="S::dsatsa000@cable.comcast.com::83ebb466-00c1-49af-bec3-5203455a866e" providerId="AD" clId="Web-{94217ED7-B00F-48E2-B75E-F33120BF5040}" dt="2021-08-26T23:38:39.360" v="20"/>
          <ac:spMkLst>
            <pc:docMk/>
            <pc:sldMk cId="123368248" sldId="263"/>
            <ac:spMk id="115" creationId="{4357D396-AA94-448F-84D7-BEF44B297D5D}"/>
          </ac:spMkLst>
        </pc:spChg>
        <pc:spChg chg="add mod">
          <ac:chgData name="Satsangi, Deepak" userId="S::dsatsa000@cable.comcast.com::83ebb466-00c1-49af-bec3-5203455a866e" providerId="AD" clId="Web-{94217ED7-B00F-48E2-B75E-F33120BF5040}" dt="2021-08-27T00:03:54.819" v="699" actId="20577"/>
          <ac:spMkLst>
            <pc:docMk/>
            <pc:sldMk cId="123368248" sldId="263"/>
            <ac:spMk id="130" creationId="{67632B30-9E42-4993-9AF8-71DCBB15F3A3}"/>
          </ac:spMkLst>
        </pc:spChg>
        <pc:spChg chg="mod">
          <ac:chgData name="Satsangi, Deepak" userId="S::dsatsa000@cable.comcast.com::83ebb466-00c1-49af-bec3-5203455a866e" providerId="AD" clId="Web-{94217ED7-B00F-48E2-B75E-F33120BF5040}" dt="2021-08-26T23:52:56.069" v="383" actId="20577"/>
          <ac:spMkLst>
            <pc:docMk/>
            <pc:sldMk cId="123368248" sldId="263"/>
            <ac:spMk id="135" creationId="{18245A05-6654-42AB-AFF8-DFFB7B719458}"/>
          </ac:spMkLst>
        </pc:spChg>
        <pc:spChg chg="del">
          <ac:chgData name="Satsangi, Deepak" userId="S::dsatsa000@cable.comcast.com::83ebb466-00c1-49af-bec3-5203455a866e" providerId="AD" clId="Web-{94217ED7-B00F-48E2-B75E-F33120BF5040}" dt="2021-08-26T23:50:03.502" v="257"/>
          <ac:spMkLst>
            <pc:docMk/>
            <pc:sldMk cId="123368248" sldId="263"/>
            <ac:spMk id="136" creationId="{C3B1A1D2-D337-46E1-A56B-17401B6A149D}"/>
          </ac:spMkLst>
        </pc:spChg>
        <pc:spChg chg="mod">
          <ac:chgData name="Satsangi, Deepak" userId="S::dsatsa000@cable.comcast.com::83ebb466-00c1-49af-bec3-5203455a866e" providerId="AD" clId="Web-{94217ED7-B00F-48E2-B75E-F33120BF5040}" dt="2021-08-26T23:53:05.350" v="386" actId="20577"/>
          <ac:spMkLst>
            <pc:docMk/>
            <pc:sldMk cId="123368248" sldId="263"/>
            <ac:spMk id="137" creationId="{7EA93D8A-ABFE-436B-866B-49A5D094EC1D}"/>
          </ac:spMkLst>
        </pc:spChg>
        <pc:spChg chg="mod">
          <ac:chgData name="Satsangi, Deepak" userId="S::dsatsa000@cable.comcast.com::83ebb466-00c1-49af-bec3-5203455a866e" providerId="AD" clId="Web-{94217ED7-B00F-48E2-B75E-F33120BF5040}" dt="2021-08-27T00:13:00.458" v="954" actId="20577"/>
          <ac:spMkLst>
            <pc:docMk/>
            <pc:sldMk cId="123368248" sldId="263"/>
            <ac:spMk id="159" creationId="{AA0F275A-8944-475D-96A5-BCDB1E9F0E18}"/>
          </ac:spMkLst>
        </pc:spChg>
        <pc:spChg chg="del">
          <ac:chgData name="Satsangi, Deepak" userId="S::dsatsa000@cable.comcast.com::83ebb466-00c1-49af-bec3-5203455a866e" providerId="AD" clId="Web-{94217ED7-B00F-48E2-B75E-F33120BF5040}" dt="2021-08-26T23:39:52.753" v="47"/>
          <ac:spMkLst>
            <pc:docMk/>
            <pc:sldMk cId="123368248" sldId="263"/>
            <ac:spMk id="160" creationId="{ABD13596-8FF3-4F7B-95FC-068215DE13DE}"/>
          </ac:spMkLst>
        </pc:spChg>
        <pc:spChg chg="del">
          <ac:chgData name="Satsangi, Deepak" userId="S::dsatsa000@cable.comcast.com::83ebb466-00c1-49af-bec3-5203455a866e" providerId="AD" clId="Web-{94217ED7-B00F-48E2-B75E-F33120BF5040}" dt="2021-08-26T23:39:49.768" v="46"/>
          <ac:spMkLst>
            <pc:docMk/>
            <pc:sldMk cId="123368248" sldId="263"/>
            <ac:spMk id="161" creationId="{96BF0492-1D7C-4C0E-89ED-931A4F7A60F6}"/>
          </ac:spMkLst>
        </pc:spChg>
        <pc:spChg chg="mod">
          <ac:chgData name="Satsangi, Deepak" userId="S::dsatsa000@cable.comcast.com::83ebb466-00c1-49af-bec3-5203455a866e" providerId="AD" clId="Web-{94217ED7-B00F-48E2-B75E-F33120BF5040}" dt="2021-08-27T00:01:20.409" v="591" actId="14100"/>
          <ac:spMkLst>
            <pc:docMk/>
            <pc:sldMk cId="123368248" sldId="263"/>
            <ac:spMk id="162" creationId="{AC6E6F1D-4D2E-400B-9E2E-C1C02585C6CB}"/>
          </ac:spMkLst>
        </pc:spChg>
        <pc:spChg chg="del mod">
          <ac:chgData name="Satsangi, Deepak" userId="S::dsatsa000@cable.comcast.com::83ebb466-00c1-49af-bec3-5203455a866e" providerId="AD" clId="Web-{94217ED7-B00F-48E2-B75E-F33120BF5040}" dt="2021-08-26T23:49:50.205" v="253"/>
          <ac:spMkLst>
            <pc:docMk/>
            <pc:sldMk cId="123368248" sldId="263"/>
            <ac:spMk id="163" creationId="{CCBD2A6E-7DF6-46ED-9F8A-40864F07524C}"/>
          </ac:spMkLst>
        </pc:spChg>
        <pc:spChg chg="mod">
          <ac:chgData name="Satsangi, Deepak" userId="S::dsatsa000@cable.comcast.com::83ebb466-00c1-49af-bec3-5203455a866e" providerId="AD" clId="Web-{94217ED7-B00F-48E2-B75E-F33120BF5040}" dt="2021-08-27T00:17:03.214" v="1175" actId="20577"/>
          <ac:spMkLst>
            <pc:docMk/>
            <pc:sldMk cId="123368248" sldId="263"/>
            <ac:spMk id="166" creationId="{BEF09A28-DDF1-4F65-A504-D29CC20ABD5E}"/>
          </ac:spMkLst>
        </pc:spChg>
        <pc:spChg chg="del">
          <ac:chgData name="Satsangi, Deepak" userId="S::dsatsa000@cable.comcast.com::83ebb466-00c1-49af-bec3-5203455a866e" providerId="AD" clId="Web-{94217ED7-B00F-48E2-B75E-F33120BF5040}" dt="2021-08-26T23:59:32.953" v="531"/>
          <ac:spMkLst>
            <pc:docMk/>
            <pc:sldMk cId="123368248" sldId="263"/>
            <ac:spMk id="167" creationId="{7D5CA197-2119-475D-AD19-684FFF1A3337}"/>
          </ac:spMkLst>
        </pc:spChg>
        <pc:spChg chg="add del mod">
          <ac:chgData name="Satsangi, Deepak" userId="S::dsatsa000@cable.comcast.com::83ebb466-00c1-49af-bec3-5203455a866e" providerId="AD" clId="Web-{94217ED7-B00F-48E2-B75E-F33120BF5040}" dt="2021-08-27T00:17:07.589" v="1179" actId="20577"/>
          <ac:spMkLst>
            <pc:docMk/>
            <pc:sldMk cId="123368248" sldId="263"/>
            <ac:spMk id="168" creationId="{618A0BCF-A646-4384-AABC-6E8F3A4294FC}"/>
          </ac:spMkLst>
        </pc:spChg>
        <pc:spChg chg="del mod">
          <ac:chgData name="Satsangi, Deepak" userId="S::dsatsa000@cable.comcast.com::83ebb466-00c1-49af-bec3-5203455a866e" providerId="AD" clId="Web-{94217ED7-B00F-48E2-B75E-F33120BF5040}" dt="2021-08-26T23:51:20.676" v="321"/>
          <ac:spMkLst>
            <pc:docMk/>
            <pc:sldMk cId="123368248" sldId="263"/>
            <ac:spMk id="170" creationId="{7FBBF1DE-3CCA-4A3B-A38D-D3D7F1219648}"/>
          </ac:spMkLst>
        </pc:spChg>
        <pc:spChg chg="del">
          <ac:chgData name="Satsangi, Deepak" userId="S::dsatsa000@cable.comcast.com::83ebb466-00c1-49af-bec3-5203455a866e" providerId="AD" clId="Web-{94217ED7-B00F-48E2-B75E-F33120BF5040}" dt="2021-08-26T23:38:10.594" v="17"/>
          <ac:spMkLst>
            <pc:docMk/>
            <pc:sldMk cId="123368248" sldId="263"/>
            <ac:spMk id="172" creationId="{03CA4D9D-0961-46B6-8913-16B4B1CC6D88}"/>
          </ac:spMkLst>
        </pc:spChg>
        <pc:spChg chg="mod">
          <ac:chgData name="Satsangi, Deepak" userId="S::dsatsa000@cable.comcast.com::83ebb466-00c1-49af-bec3-5203455a866e" providerId="AD" clId="Web-{94217ED7-B00F-48E2-B75E-F33120BF5040}" dt="2021-08-26T23:39:59.519" v="49" actId="1076"/>
          <ac:spMkLst>
            <pc:docMk/>
            <pc:sldMk cId="123368248" sldId="263"/>
            <ac:spMk id="173" creationId="{EC43AC5B-C5D5-4ADC-94E3-19A29F487ADC}"/>
          </ac:spMkLst>
        </pc:spChg>
        <pc:spChg chg="mod">
          <ac:chgData name="Satsangi, Deepak" userId="S::dsatsa000@cable.comcast.com::83ebb466-00c1-49af-bec3-5203455a866e" providerId="AD" clId="Web-{94217ED7-B00F-48E2-B75E-F33120BF5040}" dt="2021-08-27T00:29:18.966" v="1744" actId="1076"/>
          <ac:spMkLst>
            <pc:docMk/>
            <pc:sldMk cId="123368248" sldId="263"/>
            <ac:spMk id="174" creationId="{85B26439-2907-41BD-B376-162D0B0177E3}"/>
          </ac:spMkLst>
        </pc:spChg>
        <pc:spChg chg="del">
          <ac:chgData name="Satsangi, Deepak" userId="S::dsatsa000@cable.comcast.com::83ebb466-00c1-49af-bec3-5203455a866e" providerId="AD" clId="Web-{94217ED7-B00F-48E2-B75E-F33120BF5040}" dt="2021-08-26T23:39:56.222" v="48"/>
          <ac:spMkLst>
            <pc:docMk/>
            <pc:sldMk cId="123368248" sldId="263"/>
            <ac:spMk id="175" creationId="{F18C9342-4B36-487B-8CA2-5AA2E1563D36}"/>
          </ac:spMkLst>
        </pc:spChg>
        <pc:spChg chg="del">
          <ac:chgData name="Satsangi, Deepak" userId="S::dsatsa000@cable.comcast.com::83ebb466-00c1-49af-bec3-5203455a866e" providerId="AD" clId="Web-{94217ED7-B00F-48E2-B75E-F33120BF5040}" dt="2021-08-26T23:59:29.266" v="530"/>
          <ac:spMkLst>
            <pc:docMk/>
            <pc:sldMk cId="123368248" sldId="263"/>
            <ac:spMk id="177" creationId="{A8590408-525F-4600-9499-228160D9E077}"/>
          </ac:spMkLst>
        </pc:spChg>
        <pc:grpChg chg="mod">
          <ac:chgData name="Satsangi, Deepak" userId="S::dsatsa000@cable.comcast.com::83ebb466-00c1-49af-bec3-5203455a866e" providerId="AD" clId="Web-{94217ED7-B00F-48E2-B75E-F33120BF5040}" dt="2021-08-27T00:29:08.856" v="1742" actId="14100"/>
          <ac:grpSpMkLst>
            <pc:docMk/>
            <pc:sldMk cId="123368248" sldId="263"/>
            <ac:grpSpMk id="6" creationId="{61ACD593-0495-438B-B1F5-CB6597CD8849}"/>
          </ac:grpSpMkLst>
        </pc:grpChg>
        <pc:grpChg chg="add del">
          <ac:chgData name="Satsangi, Deepak" userId="S::dsatsa000@cable.comcast.com::83ebb466-00c1-49af-bec3-5203455a866e" providerId="AD" clId="Web-{94217ED7-B00F-48E2-B75E-F33120BF5040}" dt="2021-08-26T23:51:33.379" v="323"/>
          <ac:grpSpMkLst>
            <pc:docMk/>
            <pc:sldMk cId="123368248" sldId="263"/>
            <ac:grpSpMk id="96" creationId="{2ABA5422-C3CE-42D7-BBE3-72442E54CE3E}"/>
          </ac:grpSpMkLst>
        </pc:grpChg>
        <pc:grpChg chg="del">
          <ac:chgData name="Satsangi, Deepak" userId="S::dsatsa000@cable.comcast.com::83ebb466-00c1-49af-bec3-5203455a866e" providerId="AD" clId="Web-{94217ED7-B00F-48E2-B75E-F33120BF5040}" dt="2021-08-26T23:44:43.416" v="203"/>
          <ac:grpSpMkLst>
            <pc:docMk/>
            <pc:sldMk cId="123368248" sldId="263"/>
            <ac:grpSpMk id="152" creationId="{263DEA67-B0B0-40BF-B5FA-ADCDDC140BAD}"/>
          </ac:grpSpMkLst>
        </pc:grpChg>
        <pc:grpChg chg="del">
          <ac:chgData name="Satsangi, Deepak" userId="S::dsatsa000@cable.comcast.com::83ebb466-00c1-49af-bec3-5203455a866e" providerId="AD" clId="Web-{94217ED7-B00F-48E2-B75E-F33120BF5040}" dt="2021-08-26T23:45:24.886" v="210"/>
          <ac:grpSpMkLst>
            <pc:docMk/>
            <pc:sldMk cId="123368248" sldId="263"/>
            <ac:grpSpMk id="164" creationId="{D4CD5763-97A0-488D-B3EC-84AAA8BC7B53}"/>
          </ac:grpSpMkLst>
        </pc:grpChg>
        <pc:grpChg chg="del">
          <ac:chgData name="Satsangi, Deepak" userId="S::dsatsa000@cable.comcast.com::83ebb466-00c1-49af-bec3-5203455a866e" providerId="AD" clId="Web-{94217ED7-B00F-48E2-B75E-F33120BF5040}" dt="2021-08-26T23:45:52.840" v="215"/>
          <ac:grpSpMkLst>
            <pc:docMk/>
            <pc:sldMk cId="123368248" sldId="263"/>
            <ac:grpSpMk id="181" creationId="{C1A12BDC-4344-4211-B18E-6E005C8F8A14}"/>
          </ac:grpSpMkLst>
        </pc:grpChg>
        <pc:grpChg chg="del">
          <ac:chgData name="Satsangi, Deepak" userId="S::dsatsa000@cable.comcast.com::83ebb466-00c1-49af-bec3-5203455a866e" providerId="AD" clId="Web-{94217ED7-B00F-48E2-B75E-F33120BF5040}" dt="2021-08-26T23:45:58.512" v="216"/>
          <ac:grpSpMkLst>
            <pc:docMk/>
            <pc:sldMk cId="123368248" sldId="263"/>
            <ac:grpSpMk id="193" creationId="{F490C64F-CBDD-42B6-A04E-71F7D3FC5224}"/>
          </ac:grpSpMkLst>
        </pc:grpChg>
        <pc:grpChg chg="del mod">
          <ac:chgData name="Satsangi, Deepak" userId="S::dsatsa000@cable.comcast.com::83ebb466-00c1-49af-bec3-5203455a866e" providerId="AD" clId="Web-{94217ED7-B00F-48E2-B75E-F33120BF5040}" dt="2021-08-26T23:59:25.641" v="529"/>
          <ac:grpSpMkLst>
            <pc:docMk/>
            <pc:sldMk cId="123368248" sldId="263"/>
            <ac:grpSpMk id="199" creationId="{3B84BC8D-0CA9-40C8-A3A4-E17E9C5844F3}"/>
          </ac:grpSpMkLst>
        </pc:grpChg>
        <pc:grpChg chg="del">
          <ac:chgData name="Satsangi, Deepak" userId="S::dsatsa000@cable.comcast.com::83ebb466-00c1-49af-bec3-5203455a866e" providerId="AD" clId="Web-{94217ED7-B00F-48E2-B75E-F33120BF5040}" dt="2021-08-26T23:46:46.857" v="224"/>
          <ac:grpSpMkLst>
            <pc:docMk/>
            <pc:sldMk cId="123368248" sldId="263"/>
            <ac:grpSpMk id="205" creationId="{0E1E80F0-1C89-4697-9083-96828521A40A}"/>
          </ac:grpSpMkLst>
        </pc:grpChg>
        <pc:grpChg chg="del">
          <ac:chgData name="Satsangi, Deepak" userId="S::dsatsa000@cable.comcast.com::83ebb466-00c1-49af-bec3-5203455a866e" providerId="AD" clId="Web-{94217ED7-B00F-48E2-B75E-F33120BF5040}" dt="2021-08-26T23:49:53.705" v="254"/>
          <ac:grpSpMkLst>
            <pc:docMk/>
            <pc:sldMk cId="123368248" sldId="263"/>
            <ac:grpSpMk id="211" creationId="{F51FE3BC-C264-477E-9C44-0AE41BF471AC}"/>
          </ac:grpSpMkLst>
        </pc:grpChg>
        <pc:grpChg chg="del">
          <ac:chgData name="Satsangi, Deepak" userId="S::dsatsa000@cable.comcast.com::83ebb466-00c1-49af-bec3-5203455a866e" providerId="AD" clId="Web-{94217ED7-B00F-48E2-B75E-F33120BF5040}" dt="2021-08-26T23:47:10.545" v="227"/>
          <ac:grpSpMkLst>
            <pc:docMk/>
            <pc:sldMk cId="123368248" sldId="263"/>
            <ac:grpSpMk id="217" creationId="{589FA172-B101-4626-9F23-37CF7B08CDB7}"/>
          </ac:grpSpMkLst>
        </pc:grpChg>
        <pc:cxnChg chg="add mod">
          <ac:chgData name="Satsangi, Deepak" userId="S::dsatsa000@cable.comcast.com::83ebb466-00c1-49af-bec3-5203455a866e" providerId="AD" clId="Web-{94217ED7-B00F-48E2-B75E-F33120BF5040}" dt="2021-08-26T23:49:14.188" v="250" actId="14100"/>
          <ac:cxnSpMkLst>
            <pc:docMk/>
            <pc:sldMk cId="123368248" sldId="263"/>
            <ac:cxnSpMk id="9" creationId="{83B99098-6E68-4EDB-94E5-9631A13D0BD1}"/>
          </ac:cxnSpMkLst>
        </pc:cxnChg>
        <pc:cxnChg chg="add del mod">
          <ac:chgData name="Satsangi, Deepak" userId="S::dsatsa000@cable.comcast.com::83ebb466-00c1-49af-bec3-5203455a866e" providerId="AD" clId="Web-{94217ED7-B00F-48E2-B75E-F33120BF5040}" dt="2021-08-26T23:48:53.110" v="248"/>
          <ac:cxnSpMkLst>
            <pc:docMk/>
            <pc:sldMk cId="123368248" sldId="263"/>
            <ac:cxnSpMk id="13" creationId="{3CCC7A80-6793-462F-8595-02D5C033C7BF}"/>
          </ac:cxnSpMkLst>
        </pc:cxnChg>
        <pc:cxnChg chg="mod">
          <ac:chgData name="Satsangi, Deepak" userId="S::dsatsa000@cable.comcast.com::83ebb466-00c1-49af-bec3-5203455a866e" providerId="AD" clId="Web-{94217ED7-B00F-48E2-B75E-F33120BF5040}" dt="2021-08-26T23:54:19.461" v="422"/>
          <ac:cxnSpMkLst>
            <pc:docMk/>
            <pc:sldMk cId="123368248" sldId="263"/>
            <ac:cxnSpMk id="14" creationId="{12B201DD-9D4D-4E51-B8A9-6B5165FB3A2B}"/>
          </ac:cxnSpMkLst>
        </pc:cxnChg>
        <pc:cxnChg chg="mod">
          <ac:chgData name="Satsangi, Deepak" userId="S::dsatsa000@cable.comcast.com::83ebb466-00c1-49af-bec3-5203455a866e" providerId="AD" clId="Web-{94217ED7-B00F-48E2-B75E-F33120BF5040}" dt="2021-08-26T23:54:19.477" v="423"/>
          <ac:cxnSpMkLst>
            <pc:docMk/>
            <pc:sldMk cId="123368248" sldId="263"/>
            <ac:cxnSpMk id="15" creationId="{F1F4C1B2-EFB9-4417-8693-5B0777F7789A}"/>
          </ac:cxnSpMkLst>
        </pc:cxnChg>
        <pc:cxnChg chg="mod">
          <ac:chgData name="Satsangi, Deepak" userId="S::dsatsa000@cable.comcast.com::83ebb466-00c1-49af-bec3-5203455a866e" providerId="AD" clId="Web-{94217ED7-B00F-48E2-B75E-F33120BF5040}" dt="2021-08-26T23:54:19.508" v="424"/>
          <ac:cxnSpMkLst>
            <pc:docMk/>
            <pc:sldMk cId="123368248" sldId="263"/>
            <ac:cxnSpMk id="16" creationId="{21DC4ED0-651F-4101-A863-5978B8EBEB73}"/>
          </ac:cxnSpMkLst>
        </pc:cxnChg>
        <pc:cxnChg chg="mod">
          <ac:chgData name="Satsangi, Deepak" userId="S::dsatsa000@cable.comcast.com::83ebb466-00c1-49af-bec3-5203455a866e" providerId="AD" clId="Web-{94217ED7-B00F-48E2-B75E-F33120BF5040}" dt="2021-08-26T23:54:19.524" v="425"/>
          <ac:cxnSpMkLst>
            <pc:docMk/>
            <pc:sldMk cId="123368248" sldId="263"/>
            <ac:cxnSpMk id="50" creationId="{B97DFE3D-09BF-4457-A352-2FEE59D1FB68}"/>
          </ac:cxnSpMkLst>
        </pc:cxnChg>
        <pc:cxnChg chg="mod">
          <ac:chgData name="Satsangi, Deepak" userId="S::dsatsa000@cable.comcast.com::83ebb466-00c1-49af-bec3-5203455a866e" providerId="AD" clId="Web-{94217ED7-B00F-48E2-B75E-F33120BF5040}" dt="2021-08-26T23:54:07.336" v="409"/>
          <ac:cxnSpMkLst>
            <pc:docMk/>
            <pc:sldMk cId="123368248" sldId="263"/>
            <ac:cxnSpMk id="56" creationId="{13362579-C9A2-48C4-8393-04D9DEE159F9}"/>
          </ac:cxnSpMkLst>
        </pc:cxnChg>
        <pc:cxnChg chg="mod">
          <ac:chgData name="Satsangi, Deepak" userId="S::dsatsa000@cable.comcast.com::83ebb466-00c1-49af-bec3-5203455a866e" providerId="AD" clId="Web-{94217ED7-B00F-48E2-B75E-F33120BF5040}" dt="2021-08-26T23:54:07.352" v="410"/>
          <ac:cxnSpMkLst>
            <pc:docMk/>
            <pc:sldMk cId="123368248" sldId="263"/>
            <ac:cxnSpMk id="57" creationId="{97C03E8D-8DD1-4741-BDE5-D3809F58D2C9}"/>
          </ac:cxnSpMkLst>
        </pc:cxnChg>
        <pc:cxnChg chg="mod">
          <ac:chgData name="Satsangi, Deepak" userId="S::dsatsa000@cable.comcast.com::83ebb466-00c1-49af-bec3-5203455a866e" providerId="AD" clId="Web-{94217ED7-B00F-48E2-B75E-F33120BF5040}" dt="2021-08-26T23:54:07.383" v="411"/>
          <ac:cxnSpMkLst>
            <pc:docMk/>
            <pc:sldMk cId="123368248" sldId="263"/>
            <ac:cxnSpMk id="58" creationId="{4D40471E-0ED2-4A77-966B-E5CAF9B93301}"/>
          </ac:cxnSpMkLst>
        </pc:cxnChg>
        <pc:cxnChg chg="mod">
          <ac:chgData name="Satsangi, Deepak" userId="S::dsatsa000@cable.comcast.com::83ebb466-00c1-49af-bec3-5203455a866e" providerId="AD" clId="Web-{94217ED7-B00F-48E2-B75E-F33120BF5040}" dt="2021-08-26T23:54:07.586" v="420"/>
          <ac:cxnSpMkLst>
            <pc:docMk/>
            <pc:sldMk cId="123368248" sldId="263"/>
            <ac:cxnSpMk id="61" creationId="{C2C79A65-5CBA-4AB7-9468-8AB11C5D6386}"/>
          </ac:cxnSpMkLst>
        </pc:cxnChg>
        <pc:cxnChg chg="mod">
          <ac:chgData name="Satsangi, Deepak" userId="S::dsatsa000@cable.comcast.com::83ebb466-00c1-49af-bec3-5203455a866e" providerId="AD" clId="Web-{94217ED7-B00F-48E2-B75E-F33120BF5040}" dt="2021-08-26T23:54:51.650" v="427"/>
          <ac:cxnSpMkLst>
            <pc:docMk/>
            <pc:sldMk cId="123368248" sldId="263"/>
            <ac:cxnSpMk id="81" creationId="{DD9A1AE5-D848-46D5-BE25-941ABCE8DC5C}"/>
          </ac:cxnSpMkLst>
        </pc:cxnChg>
        <pc:cxnChg chg="mod">
          <ac:chgData name="Satsangi, Deepak" userId="S::dsatsa000@cable.comcast.com::83ebb466-00c1-49af-bec3-5203455a866e" providerId="AD" clId="Web-{94217ED7-B00F-48E2-B75E-F33120BF5040}" dt="2021-08-26T23:54:07.461" v="415"/>
          <ac:cxnSpMkLst>
            <pc:docMk/>
            <pc:sldMk cId="123368248" sldId="263"/>
            <ac:cxnSpMk id="92" creationId="{4FEC8EE2-3F1E-41AF-AEF0-DD9E9BD8D5F8}"/>
          </ac:cxnSpMkLst>
        </pc:cxnChg>
        <pc:cxnChg chg="mod">
          <ac:chgData name="Satsangi, Deepak" userId="S::dsatsa000@cable.comcast.com::83ebb466-00c1-49af-bec3-5203455a866e" providerId="AD" clId="Web-{94217ED7-B00F-48E2-B75E-F33120BF5040}" dt="2021-08-26T23:54:07.399" v="412"/>
          <ac:cxnSpMkLst>
            <pc:docMk/>
            <pc:sldMk cId="123368248" sldId="263"/>
            <ac:cxnSpMk id="93" creationId="{9DBA5023-059F-41BE-A201-A34400F07AE3}"/>
          </ac:cxnSpMkLst>
        </pc:cxnChg>
        <pc:cxnChg chg="mod">
          <ac:chgData name="Satsangi, Deepak" userId="S::dsatsa000@cable.comcast.com::83ebb466-00c1-49af-bec3-5203455a866e" providerId="AD" clId="Web-{94217ED7-B00F-48E2-B75E-F33120BF5040}" dt="2021-08-26T23:54:07.414" v="413"/>
          <ac:cxnSpMkLst>
            <pc:docMk/>
            <pc:sldMk cId="123368248" sldId="263"/>
            <ac:cxnSpMk id="94" creationId="{1722141C-72CE-4B25-AE6D-F05C61DAA274}"/>
          </ac:cxnSpMkLst>
        </pc:cxnChg>
        <pc:cxnChg chg="mod">
          <ac:chgData name="Satsangi, Deepak" userId="S::dsatsa000@cable.comcast.com::83ebb466-00c1-49af-bec3-5203455a866e" providerId="AD" clId="Web-{94217ED7-B00F-48E2-B75E-F33120BF5040}" dt="2021-08-26T23:54:07.445" v="414"/>
          <ac:cxnSpMkLst>
            <pc:docMk/>
            <pc:sldMk cId="123368248" sldId="263"/>
            <ac:cxnSpMk id="95" creationId="{50A51A39-0799-41C2-B609-F91A5F11EDF0}"/>
          </ac:cxnSpMkLst>
        </pc:cxnChg>
        <pc:cxnChg chg="mod">
          <ac:chgData name="Satsangi, Deepak" userId="S::dsatsa000@cable.comcast.com::83ebb466-00c1-49af-bec3-5203455a866e" providerId="AD" clId="Web-{94217ED7-B00F-48E2-B75E-F33120BF5040}" dt="2021-08-26T23:54:07.555" v="419"/>
          <ac:cxnSpMkLst>
            <pc:docMk/>
            <pc:sldMk cId="123368248" sldId="263"/>
            <ac:cxnSpMk id="98" creationId="{4C92A70B-E9AC-4ADB-AB43-DC58DD25FF60}"/>
          </ac:cxnSpMkLst>
        </pc:cxnChg>
        <pc:cxnChg chg="mod">
          <ac:chgData name="Satsangi, Deepak" userId="S::dsatsa000@cable.comcast.com::83ebb466-00c1-49af-bec3-5203455a866e" providerId="AD" clId="Web-{94217ED7-B00F-48E2-B75E-F33120BF5040}" dt="2021-08-26T23:54:07.492" v="416"/>
          <ac:cxnSpMkLst>
            <pc:docMk/>
            <pc:sldMk cId="123368248" sldId="263"/>
            <ac:cxnSpMk id="99" creationId="{36987B9F-70B1-41EF-AC6F-823715C4AB7B}"/>
          </ac:cxnSpMkLst>
        </pc:cxnChg>
        <pc:cxnChg chg="mod">
          <ac:chgData name="Satsangi, Deepak" userId="S::dsatsa000@cable.comcast.com::83ebb466-00c1-49af-bec3-5203455a866e" providerId="AD" clId="Web-{94217ED7-B00F-48E2-B75E-F33120BF5040}" dt="2021-08-26T23:54:07.508" v="417"/>
          <ac:cxnSpMkLst>
            <pc:docMk/>
            <pc:sldMk cId="123368248" sldId="263"/>
            <ac:cxnSpMk id="100" creationId="{164B38D0-B3EB-47A0-B405-5022EE35CEB0}"/>
          </ac:cxnSpMkLst>
        </pc:cxnChg>
        <pc:cxnChg chg="mod">
          <ac:chgData name="Satsangi, Deepak" userId="S::dsatsa000@cable.comcast.com::83ebb466-00c1-49af-bec3-5203455a866e" providerId="AD" clId="Web-{94217ED7-B00F-48E2-B75E-F33120BF5040}" dt="2021-08-26T23:54:07.539" v="418"/>
          <ac:cxnSpMkLst>
            <pc:docMk/>
            <pc:sldMk cId="123368248" sldId="263"/>
            <ac:cxnSpMk id="101" creationId="{D791503D-7DCF-48A0-BFC9-F1206DD36E31}"/>
          </ac:cxnSpMkLst>
        </pc:cxnChg>
        <pc:cxnChg chg="add mod">
          <ac:chgData name="Satsangi, Deepak" userId="S::dsatsa000@cable.comcast.com::83ebb466-00c1-49af-bec3-5203455a866e" providerId="AD" clId="Web-{94217ED7-B00F-48E2-B75E-F33120BF5040}" dt="2021-08-26T23:45:32.058" v="212" actId="1076"/>
          <ac:cxnSpMkLst>
            <pc:docMk/>
            <pc:sldMk cId="123368248" sldId="263"/>
            <ac:cxnSpMk id="123" creationId="{DC3A1D9B-1E20-472E-B329-6C7F4F246D5E}"/>
          </ac:cxnSpMkLst>
        </pc:cxnChg>
        <pc:cxnChg chg="add mod">
          <ac:chgData name="Satsangi, Deepak" userId="S::dsatsa000@cable.comcast.com::83ebb466-00c1-49af-bec3-5203455a866e" providerId="AD" clId="Web-{94217ED7-B00F-48E2-B75E-F33120BF5040}" dt="2021-08-26T23:46:35.825" v="223" actId="1076"/>
          <ac:cxnSpMkLst>
            <pc:docMk/>
            <pc:sldMk cId="123368248" sldId="263"/>
            <ac:cxnSpMk id="124" creationId="{CA26BE67-0273-4850-AE7C-93E2E7D6AC33}"/>
          </ac:cxnSpMkLst>
        </pc:cxnChg>
        <pc:cxnChg chg="add mod">
          <ac:chgData name="Satsangi, Deepak" userId="S::dsatsa000@cable.comcast.com::83ebb466-00c1-49af-bec3-5203455a866e" providerId="AD" clId="Web-{94217ED7-B00F-48E2-B75E-F33120BF5040}" dt="2021-08-26T23:46:32.872" v="222" actId="1076"/>
          <ac:cxnSpMkLst>
            <pc:docMk/>
            <pc:sldMk cId="123368248" sldId="263"/>
            <ac:cxnSpMk id="125" creationId="{18DBA7B9-AEA1-4149-9A4A-A5A91D046429}"/>
          </ac:cxnSpMkLst>
        </pc:cxnChg>
        <pc:cxnChg chg="add mod">
          <ac:chgData name="Satsangi, Deepak" userId="S::dsatsa000@cable.comcast.com::83ebb466-00c1-49af-bec3-5203455a866e" providerId="AD" clId="Web-{94217ED7-B00F-48E2-B75E-F33120BF5040}" dt="2021-08-26T23:46:55.857" v="226" actId="1076"/>
          <ac:cxnSpMkLst>
            <pc:docMk/>
            <pc:sldMk cId="123368248" sldId="263"/>
            <ac:cxnSpMk id="126" creationId="{940A050B-2108-4EF7-874E-F030B1F7FE99}"/>
          </ac:cxnSpMkLst>
        </pc:cxnChg>
        <pc:cxnChg chg="add mod">
          <ac:chgData name="Satsangi, Deepak" userId="S::dsatsa000@cable.comcast.com::83ebb466-00c1-49af-bec3-5203455a866e" providerId="AD" clId="Web-{94217ED7-B00F-48E2-B75E-F33120BF5040}" dt="2021-08-26T23:47:18.685" v="229" actId="1076"/>
          <ac:cxnSpMkLst>
            <pc:docMk/>
            <pc:sldMk cId="123368248" sldId="263"/>
            <ac:cxnSpMk id="127" creationId="{9E36A995-ACDB-4D9C-B060-8264C3CC3ED6}"/>
          </ac:cxnSpMkLst>
        </pc:cxnChg>
        <pc:cxnChg chg="add mod">
          <ac:chgData name="Satsangi, Deepak" userId="S::dsatsa000@cable.comcast.com::83ebb466-00c1-49af-bec3-5203455a866e" providerId="AD" clId="Web-{94217ED7-B00F-48E2-B75E-F33120BF5040}" dt="2021-08-26T23:50:01.127" v="256" actId="1076"/>
          <ac:cxnSpMkLst>
            <pc:docMk/>
            <pc:sldMk cId="123368248" sldId="263"/>
            <ac:cxnSpMk id="129" creationId="{C95CE60E-AFEC-4DA6-B14A-202AAFD6491E}"/>
          </ac:cxnSpMkLst>
        </pc:cxnChg>
        <pc:cxnChg chg="add mod">
          <ac:chgData name="Satsangi, Deepak" userId="S::dsatsa000@cable.comcast.com::83ebb466-00c1-49af-bec3-5203455a866e" providerId="AD" clId="Web-{94217ED7-B00F-48E2-B75E-F33120BF5040}" dt="2021-08-27T00:29:27.419" v="1745" actId="1076"/>
          <ac:cxnSpMkLst>
            <pc:docMk/>
            <pc:sldMk cId="123368248" sldId="263"/>
            <ac:cxnSpMk id="131" creationId="{C63A0023-FF55-487B-9BC5-E7607141967D}"/>
          </ac:cxnSpMkLst>
        </pc:cxnChg>
      </pc:sldChg>
      <pc:sldChg chg="modSp add replId">
        <pc:chgData name="Satsangi, Deepak" userId="S::dsatsa000@cable.comcast.com::83ebb466-00c1-49af-bec3-5203455a866e" providerId="AD" clId="Web-{94217ED7-B00F-48E2-B75E-F33120BF5040}" dt="2021-08-27T00:30:10.514" v="1750" actId="1076"/>
        <pc:sldMkLst>
          <pc:docMk/>
          <pc:sldMk cId="3232236059" sldId="268"/>
        </pc:sldMkLst>
        <pc:spChg chg="mod">
          <ac:chgData name="Satsangi, Deepak" userId="S::dsatsa000@cable.comcast.com::83ebb466-00c1-49af-bec3-5203455a866e" providerId="AD" clId="Web-{94217ED7-B00F-48E2-B75E-F33120BF5040}" dt="2021-08-27T00:17:42.574" v="1183" actId="20577"/>
          <ac:spMkLst>
            <pc:docMk/>
            <pc:sldMk cId="3232236059" sldId="268"/>
            <ac:spMk id="2" creationId="{497DF212-23BC-46E3-ADB4-D4363D5EA251}"/>
          </ac:spMkLst>
        </pc:spChg>
        <pc:spChg chg="mod">
          <ac:chgData name="Satsangi, Deepak" userId="S::dsatsa000@cable.comcast.com::83ebb466-00c1-49af-bec3-5203455a866e" providerId="AD" clId="Web-{94217ED7-B00F-48E2-B75E-F33120BF5040}" dt="2021-08-27T00:19:15.685" v="1243" actId="20577"/>
          <ac:spMkLst>
            <pc:docMk/>
            <pc:sldMk cId="3232236059" sldId="268"/>
            <ac:spMk id="62" creationId="{36C08C92-F980-41ED-9BC5-4F20A31E6260}"/>
          </ac:spMkLst>
        </pc:spChg>
        <pc:spChg chg="mod">
          <ac:chgData name="Satsangi, Deepak" userId="S::dsatsa000@cable.comcast.com::83ebb466-00c1-49af-bec3-5203455a866e" providerId="AD" clId="Web-{94217ED7-B00F-48E2-B75E-F33120BF5040}" dt="2021-08-27T00:20:41.266" v="1317" actId="20577"/>
          <ac:spMkLst>
            <pc:docMk/>
            <pc:sldMk cId="3232236059" sldId="268"/>
            <ac:spMk id="66" creationId="{1BF60164-F3C1-4D3E-B8F3-FF2186624419}"/>
          </ac:spMkLst>
        </pc:spChg>
        <pc:spChg chg="mod">
          <ac:chgData name="Satsangi, Deepak" userId="S::dsatsa000@cable.comcast.com::83ebb466-00c1-49af-bec3-5203455a866e" providerId="AD" clId="Web-{94217ED7-B00F-48E2-B75E-F33120BF5040}" dt="2021-08-27T00:29:54.607" v="1747" actId="1076"/>
          <ac:spMkLst>
            <pc:docMk/>
            <pc:sldMk cId="3232236059" sldId="268"/>
            <ac:spMk id="103" creationId="{26AC3797-58FC-417D-B78B-7530AFB7719C}"/>
          </ac:spMkLst>
        </pc:spChg>
        <pc:spChg chg="mod">
          <ac:chgData name="Satsangi, Deepak" userId="S::dsatsa000@cable.comcast.com::83ebb466-00c1-49af-bec3-5203455a866e" providerId="AD" clId="Web-{94217ED7-B00F-48E2-B75E-F33120BF5040}" dt="2021-08-27T00:22:29.581" v="1403" actId="20577"/>
          <ac:spMkLst>
            <pc:docMk/>
            <pc:sldMk cId="3232236059" sldId="268"/>
            <ac:spMk id="106" creationId="{D3C66D23-F52D-423D-9B34-E7E8615AAC7A}"/>
          </ac:spMkLst>
        </pc:spChg>
        <pc:spChg chg="mod">
          <ac:chgData name="Satsangi, Deepak" userId="S::dsatsa000@cable.comcast.com::83ebb466-00c1-49af-bec3-5203455a866e" providerId="AD" clId="Web-{94217ED7-B00F-48E2-B75E-F33120BF5040}" dt="2021-08-27T00:28:53.200" v="1741" actId="20577"/>
          <ac:spMkLst>
            <pc:docMk/>
            <pc:sldMk cId="3232236059" sldId="268"/>
            <ac:spMk id="130" creationId="{67632B30-9E42-4993-9AF8-71DCBB15F3A3}"/>
          </ac:spMkLst>
        </pc:spChg>
        <pc:spChg chg="mod">
          <ac:chgData name="Satsangi, Deepak" userId="S::dsatsa000@cable.comcast.com::83ebb466-00c1-49af-bec3-5203455a866e" providerId="AD" clId="Web-{94217ED7-B00F-48E2-B75E-F33120BF5040}" dt="2021-08-27T00:30:05.420" v="1749" actId="1076"/>
          <ac:spMkLst>
            <pc:docMk/>
            <pc:sldMk cId="3232236059" sldId="268"/>
            <ac:spMk id="134" creationId="{829F558D-1D7D-4D7F-BEC3-9CB0E238A7F1}"/>
          </ac:spMkLst>
        </pc:spChg>
        <pc:spChg chg="mod">
          <ac:chgData name="Satsangi, Deepak" userId="S::dsatsa000@cable.comcast.com::83ebb466-00c1-49af-bec3-5203455a866e" providerId="AD" clId="Web-{94217ED7-B00F-48E2-B75E-F33120BF5040}" dt="2021-08-27T00:23:43.973" v="1471" actId="20577"/>
          <ac:spMkLst>
            <pc:docMk/>
            <pc:sldMk cId="3232236059" sldId="268"/>
            <ac:spMk id="159" creationId="{AA0F275A-8944-475D-96A5-BCDB1E9F0E18}"/>
          </ac:spMkLst>
        </pc:spChg>
        <pc:spChg chg="mod">
          <ac:chgData name="Satsangi, Deepak" userId="S::dsatsa000@cable.comcast.com::83ebb466-00c1-49af-bec3-5203455a866e" providerId="AD" clId="Web-{94217ED7-B00F-48E2-B75E-F33120BF5040}" dt="2021-08-27T00:30:10.514" v="1750" actId="1076"/>
          <ac:spMkLst>
            <pc:docMk/>
            <pc:sldMk cId="3232236059" sldId="268"/>
            <ac:spMk id="166" creationId="{BEF09A28-DDF1-4F65-A504-D29CC20ABD5E}"/>
          </ac:spMkLst>
        </pc:spChg>
        <pc:spChg chg="mod">
          <ac:chgData name="Satsangi, Deepak" userId="S::dsatsa000@cable.comcast.com::83ebb466-00c1-49af-bec3-5203455a866e" providerId="AD" clId="Web-{94217ED7-B00F-48E2-B75E-F33120BF5040}" dt="2021-08-27T00:25:16.569" v="1535" actId="20577"/>
          <ac:spMkLst>
            <pc:docMk/>
            <pc:sldMk cId="3232236059" sldId="268"/>
            <ac:spMk id="168" creationId="{618A0BCF-A646-4384-AABC-6E8F3A4294FC}"/>
          </ac:spMkLst>
        </pc:spChg>
        <pc:grpChg chg="mod">
          <ac:chgData name="Satsangi, Deepak" userId="S::dsatsa000@cable.comcast.com::83ebb466-00c1-49af-bec3-5203455a866e" providerId="AD" clId="Web-{94217ED7-B00F-48E2-B75E-F33120BF5040}" dt="2021-08-27T00:29:52.170" v="1746" actId="14100"/>
          <ac:grpSpMkLst>
            <pc:docMk/>
            <pc:sldMk cId="3232236059" sldId="268"/>
            <ac:grpSpMk id="6" creationId="{61ACD593-0495-438B-B1F5-CB6597CD8849}"/>
          </ac:grpSpMkLst>
        </pc:grpChg>
        <pc:cxnChg chg="mod">
          <ac:chgData name="Satsangi, Deepak" userId="S::dsatsa000@cable.comcast.com::83ebb466-00c1-49af-bec3-5203455a866e" providerId="AD" clId="Web-{94217ED7-B00F-48E2-B75E-F33120BF5040}" dt="2021-08-27T00:29:59.279" v="1748" actId="1076"/>
          <ac:cxnSpMkLst>
            <pc:docMk/>
            <pc:sldMk cId="3232236059" sldId="268"/>
            <ac:cxnSpMk id="126" creationId="{940A050B-2108-4EF7-874E-F030B1F7FE99}"/>
          </ac:cxnSpMkLst>
        </pc:cxnChg>
      </pc:sldChg>
    </pc:docChg>
  </pc:docChgLst>
  <pc:docChgLst>
    <pc:chgData name="Satsangi, Deepak" userId="S::dsatsa000@cable.comcast.com::83ebb466-00c1-49af-bec3-5203455a866e" providerId="AD" clId="Web-{F2A27904-1B5E-45F0-8A2E-97B0D43C54EE}"/>
    <pc:docChg chg="modSld">
      <pc:chgData name="Satsangi, Deepak" userId="S::dsatsa000@cable.comcast.com::83ebb466-00c1-49af-bec3-5203455a866e" providerId="AD" clId="Web-{F2A27904-1B5E-45F0-8A2E-97B0D43C54EE}" dt="2021-08-26T16:52:06.231" v="650"/>
      <pc:docMkLst>
        <pc:docMk/>
      </pc:docMkLst>
      <pc:sldChg chg="modSp">
        <pc:chgData name="Satsangi, Deepak" userId="S::dsatsa000@cable.comcast.com::83ebb466-00c1-49af-bec3-5203455a866e" providerId="AD" clId="Web-{F2A27904-1B5E-45F0-8A2E-97B0D43C54EE}" dt="2021-08-26T16:45:54.345" v="556" actId="20577"/>
        <pc:sldMkLst>
          <pc:docMk/>
          <pc:sldMk cId="951905398" sldId="258"/>
        </pc:sldMkLst>
        <pc:spChg chg="mod">
          <ac:chgData name="Satsangi, Deepak" userId="S::dsatsa000@cable.comcast.com::83ebb466-00c1-49af-bec3-5203455a866e" providerId="AD" clId="Web-{F2A27904-1B5E-45F0-8A2E-97B0D43C54EE}" dt="2021-08-26T16:45:54.345" v="556" actId="20577"/>
          <ac:spMkLst>
            <pc:docMk/>
            <pc:sldMk cId="951905398" sldId="258"/>
            <ac:spMk id="3" creationId="{59904DD1-F258-4F6A-80D6-3715B54A8C93}"/>
          </ac:spMkLst>
        </pc:spChg>
      </pc:sldChg>
      <pc:sldChg chg="addSp delSp modSp">
        <pc:chgData name="Satsangi, Deepak" userId="S::dsatsa000@cable.comcast.com::83ebb466-00c1-49af-bec3-5203455a866e" providerId="AD" clId="Web-{F2A27904-1B5E-45F0-8A2E-97B0D43C54EE}" dt="2021-08-26T16:43:44.404" v="497" actId="1076"/>
        <pc:sldMkLst>
          <pc:docMk/>
          <pc:sldMk cId="123368248" sldId="263"/>
        </pc:sldMkLst>
        <pc:spChg chg="add mod">
          <ac:chgData name="Satsangi, Deepak" userId="S::dsatsa000@cable.comcast.com::83ebb466-00c1-49af-bec3-5203455a866e" providerId="AD" clId="Web-{F2A27904-1B5E-45F0-8A2E-97B0D43C54EE}" dt="2021-08-26T16:33:06.322" v="247" actId="1076"/>
          <ac:spMkLst>
            <pc:docMk/>
            <pc:sldMk cId="123368248" sldId="263"/>
            <ac:spMk id="11" creationId="{D5CADCBD-04B7-4FA7-8A4D-B721D0CE5698}"/>
          </ac:spMkLst>
        </pc:spChg>
        <pc:spChg chg="mod">
          <ac:chgData name="Satsangi, Deepak" userId="S::dsatsa000@cable.comcast.com::83ebb466-00c1-49af-bec3-5203455a866e" providerId="AD" clId="Web-{F2A27904-1B5E-45F0-8A2E-97B0D43C54EE}" dt="2021-08-26T16:31:47.961" v="202" actId="1076"/>
          <ac:spMkLst>
            <pc:docMk/>
            <pc:sldMk cId="123368248" sldId="263"/>
            <ac:spMk id="38" creationId="{BC1A9508-F534-4E13-8153-6BAC3415EFD4}"/>
          </ac:spMkLst>
        </pc:spChg>
        <pc:spChg chg="mod">
          <ac:chgData name="Satsangi, Deepak" userId="S::dsatsa000@cable.comcast.com::83ebb466-00c1-49af-bec3-5203455a866e" providerId="AD" clId="Web-{F2A27904-1B5E-45F0-8A2E-97B0D43C54EE}" dt="2021-08-26T16:31:44.336" v="201" actId="1076"/>
          <ac:spMkLst>
            <pc:docMk/>
            <pc:sldMk cId="123368248" sldId="263"/>
            <ac:spMk id="88" creationId="{63394EEF-F8CE-42DA-A0DF-FED78779F14A}"/>
          </ac:spMkLst>
        </pc:spChg>
        <pc:spChg chg="del">
          <ac:chgData name="Satsangi, Deepak" userId="S::dsatsa000@cable.comcast.com::83ebb466-00c1-49af-bec3-5203455a866e" providerId="AD" clId="Web-{F2A27904-1B5E-45F0-8A2E-97B0D43C54EE}" dt="2021-08-26T16:27:13.593" v="18"/>
          <ac:spMkLst>
            <pc:docMk/>
            <pc:sldMk cId="123368248" sldId="263"/>
            <ac:spMk id="89" creationId="{E85382FD-BE91-4D86-9061-E87959A26636}"/>
          </ac:spMkLst>
        </pc:spChg>
        <pc:spChg chg="mod">
          <ac:chgData name="Satsangi, Deepak" userId="S::dsatsa000@cable.comcast.com::83ebb466-00c1-49af-bec3-5203455a866e" providerId="AD" clId="Web-{F2A27904-1B5E-45F0-8A2E-97B0D43C54EE}" dt="2021-08-26T16:34:26.184" v="315" actId="20577"/>
          <ac:spMkLst>
            <pc:docMk/>
            <pc:sldMk cId="123368248" sldId="263"/>
            <ac:spMk id="102" creationId="{D55D29AE-FA50-4433-A8ED-242D46BD9A95}"/>
          </ac:spMkLst>
        </pc:spChg>
        <pc:spChg chg="mod">
          <ac:chgData name="Satsangi, Deepak" userId="S::dsatsa000@cable.comcast.com::83ebb466-00c1-49af-bec3-5203455a866e" providerId="AD" clId="Web-{F2A27904-1B5E-45F0-8A2E-97B0D43C54EE}" dt="2021-08-26T16:36:11.390" v="344" actId="14100"/>
          <ac:spMkLst>
            <pc:docMk/>
            <pc:sldMk cId="123368248" sldId="263"/>
            <ac:spMk id="103" creationId="{26AC3797-58FC-417D-B78B-7530AFB7719C}"/>
          </ac:spMkLst>
        </pc:spChg>
        <pc:spChg chg="mod">
          <ac:chgData name="Satsangi, Deepak" userId="S::dsatsa000@cable.comcast.com::83ebb466-00c1-49af-bec3-5203455a866e" providerId="AD" clId="Web-{F2A27904-1B5E-45F0-8A2E-97B0D43C54EE}" dt="2021-08-26T16:26:40.686" v="9" actId="1076"/>
          <ac:spMkLst>
            <pc:docMk/>
            <pc:sldMk cId="123368248" sldId="263"/>
            <ac:spMk id="106" creationId="{D3C66D23-F52D-423D-9B34-E7E8615AAC7A}"/>
          </ac:spMkLst>
        </pc:spChg>
        <pc:spChg chg="mod">
          <ac:chgData name="Satsangi, Deepak" userId="S::dsatsa000@cable.comcast.com::83ebb466-00c1-49af-bec3-5203455a866e" providerId="AD" clId="Web-{F2A27904-1B5E-45F0-8A2E-97B0D43C54EE}" dt="2021-08-26T16:26:36.858" v="8" actId="1076"/>
          <ac:spMkLst>
            <pc:docMk/>
            <pc:sldMk cId="123368248" sldId="263"/>
            <ac:spMk id="113" creationId="{20D77B37-0FC0-4504-8B8E-FE9B5E466938}"/>
          </ac:spMkLst>
        </pc:spChg>
        <pc:spChg chg="mod">
          <ac:chgData name="Satsangi, Deepak" userId="S::dsatsa000@cable.comcast.com::83ebb466-00c1-49af-bec3-5203455a866e" providerId="AD" clId="Web-{F2A27904-1B5E-45F0-8A2E-97B0D43C54EE}" dt="2021-08-26T16:29:07.081" v="89" actId="1076"/>
          <ac:spMkLst>
            <pc:docMk/>
            <pc:sldMk cId="123368248" sldId="263"/>
            <ac:spMk id="114" creationId="{0750C4C7-AD77-4026-86E2-C54FC98BD931}"/>
          </ac:spMkLst>
        </pc:spChg>
        <pc:spChg chg="mod">
          <ac:chgData name="Satsangi, Deepak" userId="S::dsatsa000@cable.comcast.com::83ebb466-00c1-49af-bec3-5203455a866e" providerId="AD" clId="Web-{F2A27904-1B5E-45F0-8A2E-97B0D43C54EE}" dt="2021-08-26T16:28:43.033" v="86" actId="20577"/>
          <ac:spMkLst>
            <pc:docMk/>
            <pc:sldMk cId="123368248" sldId="263"/>
            <ac:spMk id="115" creationId="{4357D396-AA94-448F-84D7-BEF44B297D5D}"/>
          </ac:spMkLst>
        </pc:spChg>
        <pc:spChg chg="add mod">
          <ac:chgData name="Satsangi, Deepak" userId="S::dsatsa000@cable.comcast.com::83ebb466-00c1-49af-bec3-5203455a866e" providerId="AD" clId="Web-{F2A27904-1B5E-45F0-8A2E-97B0D43C54EE}" dt="2021-08-26T16:38:47.285" v="437" actId="1076"/>
          <ac:spMkLst>
            <pc:docMk/>
            <pc:sldMk cId="123368248" sldId="263"/>
            <ac:spMk id="134" creationId="{829F558D-1D7D-4D7F-BEC3-9CB0E238A7F1}"/>
          </ac:spMkLst>
        </pc:spChg>
        <pc:spChg chg="add mod">
          <ac:chgData name="Satsangi, Deepak" userId="S::dsatsa000@cable.comcast.com::83ebb466-00c1-49af-bec3-5203455a866e" providerId="AD" clId="Web-{F2A27904-1B5E-45F0-8A2E-97B0D43C54EE}" dt="2021-08-26T16:42:54.683" v="490" actId="1076"/>
          <ac:spMkLst>
            <pc:docMk/>
            <pc:sldMk cId="123368248" sldId="263"/>
            <ac:spMk id="135" creationId="{18245A05-6654-42AB-AFF8-DFFB7B719458}"/>
          </ac:spMkLst>
        </pc:spChg>
        <pc:spChg chg="add mod">
          <ac:chgData name="Satsangi, Deepak" userId="S::dsatsa000@cable.comcast.com::83ebb466-00c1-49af-bec3-5203455a866e" providerId="AD" clId="Web-{F2A27904-1B5E-45F0-8A2E-97B0D43C54EE}" dt="2021-08-26T16:43:44.404" v="497" actId="1076"/>
          <ac:spMkLst>
            <pc:docMk/>
            <pc:sldMk cId="123368248" sldId="263"/>
            <ac:spMk id="136" creationId="{C3B1A1D2-D337-46E1-A56B-17401B6A149D}"/>
          </ac:spMkLst>
        </pc:spChg>
        <pc:spChg chg="add mod">
          <ac:chgData name="Satsangi, Deepak" userId="S::dsatsa000@cable.comcast.com::83ebb466-00c1-49af-bec3-5203455a866e" providerId="AD" clId="Web-{F2A27904-1B5E-45F0-8A2E-97B0D43C54EE}" dt="2021-08-26T16:43:15.137" v="494" actId="20577"/>
          <ac:spMkLst>
            <pc:docMk/>
            <pc:sldMk cId="123368248" sldId="263"/>
            <ac:spMk id="137" creationId="{7EA93D8A-ABFE-436B-866B-49A5D094EC1D}"/>
          </ac:spMkLst>
        </pc:spChg>
        <pc:spChg chg="del">
          <ac:chgData name="Satsangi, Deepak" userId="S::dsatsa000@cable.comcast.com::83ebb466-00c1-49af-bec3-5203455a866e" providerId="AD" clId="Web-{F2A27904-1B5E-45F0-8A2E-97B0D43C54EE}" dt="2021-08-26T16:28:08.267" v="28"/>
          <ac:spMkLst>
            <pc:docMk/>
            <pc:sldMk cId="123368248" sldId="263"/>
            <ac:spMk id="158" creationId="{4314D975-AA42-45FC-8CAE-6C677D4A3E97}"/>
          </ac:spMkLst>
        </pc:spChg>
        <pc:spChg chg="mod">
          <ac:chgData name="Satsangi, Deepak" userId="S::dsatsa000@cable.comcast.com::83ebb466-00c1-49af-bec3-5203455a866e" providerId="AD" clId="Web-{F2A27904-1B5E-45F0-8A2E-97B0D43C54EE}" dt="2021-08-26T16:29:34.894" v="115" actId="20577"/>
          <ac:spMkLst>
            <pc:docMk/>
            <pc:sldMk cId="123368248" sldId="263"/>
            <ac:spMk id="159" creationId="{AA0F275A-8944-475D-96A5-BCDB1E9F0E18}"/>
          </ac:spMkLst>
        </pc:spChg>
        <pc:spChg chg="mod">
          <ac:chgData name="Satsangi, Deepak" userId="S::dsatsa000@cable.comcast.com::83ebb466-00c1-49af-bec3-5203455a866e" providerId="AD" clId="Web-{F2A27904-1B5E-45F0-8A2E-97B0D43C54EE}" dt="2021-08-26T16:29:55.645" v="141" actId="20577"/>
          <ac:spMkLst>
            <pc:docMk/>
            <pc:sldMk cId="123368248" sldId="263"/>
            <ac:spMk id="160" creationId="{ABD13596-8FF3-4F7B-95FC-068215DE13DE}"/>
          </ac:spMkLst>
        </pc:spChg>
        <pc:spChg chg="mod">
          <ac:chgData name="Satsangi, Deepak" userId="S::dsatsa000@cable.comcast.com::83ebb466-00c1-49af-bec3-5203455a866e" providerId="AD" clId="Web-{F2A27904-1B5E-45F0-8A2E-97B0D43C54EE}" dt="2021-08-26T16:30:27.630" v="200" actId="1076"/>
          <ac:spMkLst>
            <pc:docMk/>
            <pc:sldMk cId="123368248" sldId="263"/>
            <ac:spMk id="161" creationId="{96BF0492-1D7C-4C0E-89ED-931A4F7A60F6}"/>
          </ac:spMkLst>
        </pc:spChg>
        <pc:spChg chg="mod">
          <ac:chgData name="Satsangi, Deepak" userId="S::dsatsa000@cable.comcast.com::83ebb466-00c1-49af-bec3-5203455a866e" providerId="AD" clId="Web-{F2A27904-1B5E-45F0-8A2E-97B0D43C54EE}" dt="2021-08-26T16:40:07.553" v="455" actId="20577"/>
          <ac:spMkLst>
            <pc:docMk/>
            <pc:sldMk cId="123368248" sldId="263"/>
            <ac:spMk id="162" creationId="{AC6E6F1D-4D2E-400B-9E2E-C1C02585C6CB}"/>
          </ac:spMkLst>
        </pc:spChg>
        <pc:spChg chg="mod">
          <ac:chgData name="Satsangi, Deepak" userId="S::dsatsa000@cable.comcast.com::83ebb466-00c1-49af-bec3-5203455a866e" providerId="AD" clId="Web-{F2A27904-1B5E-45F0-8A2E-97B0D43C54EE}" dt="2021-08-26T16:42:07.760" v="479" actId="14100"/>
          <ac:spMkLst>
            <pc:docMk/>
            <pc:sldMk cId="123368248" sldId="263"/>
            <ac:spMk id="163" creationId="{CCBD2A6E-7DF6-46ED-9F8A-40864F07524C}"/>
          </ac:spMkLst>
        </pc:spChg>
        <pc:spChg chg="mod">
          <ac:chgData name="Satsangi, Deepak" userId="S::dsatsa000@cable.comcast.com::83ebb466-00c1-49af-bec3-5203455a866e" providerId="AD" clId="Web-{F2A27904-1B5E-45F0-8A2E-97B0D43C54EE}" dt="2021-08-26T16:38:49.660" v="438" actId="1076"/>
          <ac:spMkLst>
            <pc:docMk/>
            <pc:sldMk cId="123368248" sldId="263"/>
            <ac:spMk id="166" creationId="{BEF09A28-DDF1-4F65-A504-D29CC20ABD5E}"/>
          </ac:spMkLst>
        </pc:spChg>
        <pc:spChg chg="mod">
          <ac:chgData name="Satsangi, Deepak" userId="S::dsatsa000@cable.comcast.com::83ebb466-00c1-49af-bec3-5203455a866e" providerId="AD" clId="Web-{F2A27904-1B5E-45F0-8A2E-97B0D43C54EE}" dt="2021-08-26T16:36:53.126" v="361" actId="14100"/>
          <ac:spMkLst>
            <pc:docMk/>
            <pc:sldMk cId="123368248" sldId="263"/>
            <ac:spMk id="167" creationId="{7D5CA197-2119-475D-AD19-684FFF1A3337}"/>
          </ac:spMkLst>
        </pc:spChg>
        <pc:spChg chg="mod">
          <ac:chgData name="Satsangi, Deepak" userId="S::dsatsa000@cable.comcast.com::83ebb466-00c1-49af-bec3-5203455a866e" providerId="AD" clId="Web-{F2A27904-1B5E-45F0-8A2E-97B0D43C54EE}" dt="2021-08-26T16:35:40.296" v="337" actId="14100"/>
          <ac:spMkLst>
            <pc:docMk/>
            <pc:sldMk cId="123368248" sldId="263"/>
            <ac:spMk id="168" creationId="{618A0BCF-A646-4384-AABC-6E8F3A4294FC}"/>
          </ac:spMkLst>
        </pc:spChg>
        <pc:spChg chg="mod">
          <ac:chgData name="Satsangi, Deepak" userId="S::dsatsa000@cable.comcast.com::83ebb466-00c1-49af-bec3-5203455a866e" providerId="AD" clId="Web-{F2A27904-1B5E-45F0-8A2E-97B0D43C54EE}" dt="2021-08-26T16:43:09.731" v="493" actId="1076"/>
          <ac:spMkLst>
            <pc:docMk/>
            <pc:sldMk cId="123368248" sldId="263"/>
            <ac:spMk id="170" creationId="{7FBBF1DE-3CCA-4A3B-A38D-D3D7F1219648}"/>
          </ac:spMkLst>
        </pc:spChg>
        <pc:spChg chg="del mod">
          <ac:chgData name="Satsangi, Deepak" userId="S::dsatsa000@cable.comcast.com::83ebb466-00c1-49af-bec3-5203455a866e" providerId="AD" clId="Web-{F2A27904-1B5E-45F0-8A2E-97B0D43C54EE}" dt="2021-08-26T16:42:35.042" v="481"/>
          <ac:spMkLst>
            <pc:docMk/>
            <pc:sldMk cId="123368248" sldId="263"/>
            <ac:spMk id="171" creationId="{70E80420-C8A0-4704-B9DB-3654CC494B14}"/>
          </ac:spMkLst>
        </pc:spChg>
        <pc:spChg chg="mod">
          <ac:chgData name="Satsangi, Deepak" userId="S::dsatsa000@cable.comcast.com::83ebb466-00c1-49af-bec3-5203455a866e" providerId="AD" clId="Web-{F2A27904-1B5E-45F0-8A2E-97B0D43C54EE}" dt="2021-08-26T16:32:05.055" v="203" actId="20577"/>
          <ac:spMkLst>
            <pc:docMk/>
            <pc:sldMk cId="123368248" sldId="263"/>
            <ac:spMk id="173" creationId="{EC43AC5B-C5D5-4ADC-94E3-19A29F487ADC}"/>
          </ac:spMkLst>
        </pc:spChg>
        <pc:spChg chg="mod">
          <ac:chgData name="Satsangi, Deepak" userId="S::dsatsa000@cable.comcast.com::83ebb466-00c1-49af-bec3-5203455a866e" providerId="AD" clId="Web-{F2A27904-1B5E-45F0-8A2E-97B0D43C54EE}" dt="2021-08-26T16:43:34.591" v="496" actId="1076"/>
          <ac:spMkLst>
            <pc:docMk/>
            <pc:sldMk cId="123368248" sldId="263"/>
            <ac:spMk id="174" creationId="{85B26439-2907-41BD-B376-162D0B0177E3}"/>
          </ac:spMkLst>
        </pc:spChg>
        <pc:spChg chg="mod">
          <ac:chgData name="Satsangi, Deepak" userId="S::dsatsa000@cable.comcast.com::83ebb466-00c1-49af-bec3-5203455a866e" providerId="AD" clId="Web-{F2A27904-1B5E-45F0-8A2E-97B0D43C54EE}" dt="2021-08-26T16:43:30.247" v="495" actId="1076"/>
          <ac:spMkLst>
            <pc:docMk/>
            <pc:sldMk cId="123368248" sldId="263"/>
            <ac:spMk id="175" creationId="{F18C9342-4B36-487B-8CA2-5AA2E1563D36}"/>
          </ac:spMkLst>
        </pc:spChg>
        <pc:spChg chg="del">
          <ac:chgData name="Satsangi, Deepak" userId="S::dsatsa000@cable.comcast.com::83ebb466-00c1-49af-bec3-5203455a866e" providerId="AD" clId="Web-{F2A27904-1B5E-45F0-8A2E-97B0D43C54EE}" dt="2021-08-26T16:29:20.878" v="92"/>
          <ac:spMkLst>
            <pc:docMk/>
            <pc:sldMk cId="123368248" sldId="263"/>
            <ac:spMk id="176" creationId="{8DA83F8D-348C-4434-A9FD-BFF3BE089C51}"/>
          </ac:spMkLst>
        </pc:spChg>
        <pc:spChg chg="mod">
          <ac:chgData name="Satsangi, Deepak" userId="S::dsatsa000@cable.comcast.com::83ebb466-00c1-49af-bec3-5203455a866e" providerId="AD" clId="Web-{F2A27904-1B5E-45F0-8A2E-97B0D43C54EE}" dt="2021-08-26T16:37:04.423" v="362" actId="20577"/>
          <ac:spMkLst>
            <pc:docMk/>
            <pc:sldMk cId="123368248" sldId="263"/>
            <ac:spMk id="177" creationId="{A8590408-525F-4600-9499-228160D9E077}"/>
          </ac:spMkLst>
        </pc:spChg>
        <pc:grpChg chg="del">
          <ac:chgData name="Satsangi, Deepak" userId="S::dsatsa000@cable.comcast.com::83ebb466-00c1-49af-bec3-5203455a866e" providerId="AD" clId="Web-{F2A27904-1B5E-45F0-8A2E-97B0D43C54EE}" dt="2021-08-26T16:27:21.328" v="19"/>
          <ac:grpSpMkLst>
            <pc:docMk/>
            <pc:sldMk cId="123368248" sldId="263"/>
            <ac:grpSpMk id="4" creationId="{0AD4977B-8552-465E-9F0B-A0534D050BA3}"/>
          </ac:grpSpMkLst>
        </pc:grpChg>
        <pc:grpChg chg="mod">
          <ac:chgData name="Satsangi, Deepak" userId="S::dsatsa000@cable.comcast.com::83ebb466-00c1-49af-bec3-5203455a866e" providerId="AD" clId="Web-{F2A27904-1B5E-45F0-8A2E-97B0D43C54EE}" dt="2021-08-26T16:27:28.766" v="20" actId="1076"/>
          <ac:grpSpMkLst>
            <pc:docMk/>
            <pc:sldMk cId="123368248" sldId="263"/>
            <ac:grpSpMk id="55" creationId="{E3A0A963-5AC4-4437-B163-9C9755F0FB49}"/>
          </ac:grpSpMkLst>
        </pc:grpChg>
        <pc:grpChg chg="del">
          <ac:chgData name="Satsangi, Deepak" userId="S::dsatsa000@cable.comcast.com::83ebb466-00c1-49af-bec3-5203455a866e" providerId="AD" clId="Web-{F2A27904-1B5E-45F0-8A2E-97B0D43C54EE}" dt="2021-08-26T16:29:11.159" v="90"/>
          <ac:grpSpMkLst>
            <pc:docMk/>
            <pc:sldMk cId="123368248" sldId="263"/>
            <ac:grpSpMk id="187" creationId="{B6BEFCFB-7221-4A0A-96C4-7C8275264D2D}"/>
          </ac:grpSpMkLst>
        </pc:grpChg>
        <pc:grpChg chg="mod">
          <ac:chgData name="Satsangi, Deepak" userId="S::dsatsa000@cable.comcast.com::83ebb466-00c1-49af-bec3-5203455a866e" providerId="AD" clId="Web-{F2A27904-1B5E-45F0-8A2E-97B0D43C54EE}" dt="2021-08-26T16:29:17.831" v="91" actId="1076"/>
          <ac:grpSpMkLst>
            <pc:docMk/>
            <pc:sldMk cId="123368248" sldId="263"/>
            <ac:grpSpMk id="193" creationId="{F490C64F-CBDD-42B6-A04E-71F7D3FC5224}"/>
          </ac:grpSpMkLst>
        </pc:grpChg>
        <pc:grpChg chg="mod">
          <ac:chgData name="Satsangi, Deepak" userId="S::dsatsa000@cable.comcast.com::83ebb466-00c1-49af-bec3-5203455a866e" providerId="AD" clId="Web-{F2A27904-1B5E-45F0-8A2E-97B0D43C54EE}" dt="2021-08-26T16:39:01.114" v="440" actId="1076"/>
          <ac:grpSpMkLst>
            <pc:docMk/>
            <pc:sldMk cId="123368248" sldId="263"/>
            <ac:grpSpMk id="205" creationId="{0E1E80F0-1C89-4697-9083-96828521A40A}"/>
          </ac:grpSpMkLst>
        </pc:grpChg>
        <pc:cxnChg chg="mod">
          <ac:chgData name="Satsangi, Deepak" userId="S::dsatsa000@cable.comcast.com::83ebb466-00c1-49af-bec3-5203455a866e" providerId="AD" clId="Web-{F2A27904-1B5E-45F0-8A2E-97B0D43C54EE}" dt="2021-08-26T16:24:47.386" v="1"/>
          <ac:cxnSpMkLst>
            <pc:docMk/>
            <pc:sldMk cId="123368248" sldId="263"/>
            <ac:cxnSpMk id="81" creationId="{DD9A1AE5-D848-46D5-BE25-941ABCE8DC5C}"/>
          </ac:cxnSpMkLst>
        </pc:cxnChg>
      </pc:sldChg>
      <pc:sldChg chg="addSp delSp modSp">
        <pc:chgData name="Satsangi, Deepak" userId="S::dsatsa000@cable.comcast.com::83ebb466-00c1-49af-bec3-5203455a866e" providerId="AD" clId="Web-{F2A27904-1B5E-45F0-8A2E-97B0D43C54EE}" dt="2021-08-26T16:49:42.289" v="576"/>
        <pc:sldMkLst>
          <pc:docMk/>
          <pc:sldMk cId="4203221912" sldId="265"/>
        </pc:sldMkLst>
        <pc:spChg chg="add mod">
          <ac:chgData name="Satsangi, Deepak" userId="S::dsatsa000@cable.comcast.com::83ebb466-00c1-49af-bec3-5203455a866e" providerId="AD" clId="Web-{F2A27904-1B5E-45F0-8A2E-97B0D43C54EE}" dt="2021-08-26T16:48:28.224" v="565" actId="20577"/>
          <ac:spMkLst>
            <pc:docMk/>
            <pc:sldMk cId="4203221912" sldId="265"/>
            <ac:spMk id="3" creationId="{0EA31A3A-81B9-4174-A05D-FF5A80A9FEE5}"/>
          </ac:spMkLst>
        </pc:spChg>
        <pc:spChg chg="add mod">
          <ac:chgData name="Satsangi, Deepak" userId="S::dsatsa000@cable.comcast.com::83ebb466-00c1-49af-bec3-5203455a866e" providerId="AD" clId="Web-{F2A27904-1B5E-45F0-8A2E-97B0D43C54EE}" dt="2021-08-26T16:48:54.788" v="572" actId="20577"/>
          <ac:spMkLst>
            <pc:docMk/>
            <pc:sldMk cId="4203221912" sldId="265"/>
            <ac:spMk id="4" creationId="{FDD9CFC3-A739-4ED8-BBF9-D330A02D21FF}"/>
          </ac:spMkLst>
        </pc:spChg>
        <pc:spChg chg="add del mod">
          <ac:chgData name="Satsangi, Deepak" userId="S::dsatsa000@cable.comcast.com::83ebb466-00c1-49af-bec3-5203455a866e" providerId="AD" clId="Web-{F2A27904-1B5E-45F0-8A2E-97B0D43C54EE}" dt="2021-08-26T16:49:42.289" v="576"/>
          <ac:spMkLst>
            <pc:docMk/>
            <pc:sldMk cId="4203221912" sldId="265"/>
            <ac:spMk id="7" creationId="{71DF7548-B245-408E-8E47-05B581995A0E}"/>
          </ac:spMkLst>
        </pc:spChg>
        <pc:cxnChg chg="add mod">
          <ac:chgData name="Satsangi, Deepak" userId="S::dsatsa000@cable.comcast.com::83ebb466-00c1-49af-bec3-5203455a866e" providerId="AD" clId="Web-{F2A27904-1B5E-45F0-8A2E-97B0D43C54EE}" dt="2021-08-26T16:48:19.052" v="560" actId="1076"/>
          <ac:cxnSpMkLst>
            <pc:docMk/>
            <pc:sldMk cId="4203221912" sldId="265"/>
            <ac:cxnSpMk id="2" creationId="{0FD1C9E2-980F-444A-9143-EB511197AA1D}"/>
          </ac:cxnSpMkLst>
        </pc:cxnChg>
        <pc:cxnChg chg="add mod">
          <ac:chgData name="Satsangi, Deepak" userId="S::dsatsa000@cable.comcast.com::83ebb466-00c1-49af-bec3-5203455a866e" providerId="AD" clId="Web-{F2A27904-1B5E-45F0-8A2E-97B0D43C54EE}" dt="2021-08-26T16:48:35.443" v="567" actId="1076"/>
          <ac:cxnSpMkLst>
            <pc:docMk/>
            <pc:sldMk cId="4203221912" sldId="265"/>
            <ac:cxnSpMk id="6" creationId="{C08BA80F-D9FB-4C91-9264-7E15F6F8971C}"/>
          </ac:cxnSpMkLst>
        </pc:cxnChg>
      </pc:sldChg>
      <pc:sldChg chg="addSp modSp">
        <pc:chgData name="Satsangi, Deepak" userId="S::dsatsa000@cable.comcast.com::83ebb466-00c1-49af-bec3-5203455a866e" providerId="AD" clId="Web-{F2A27904-1B5E-45F0-8A2E-97B0D43C54EE}" dt="2021-08-26T16:52:06.231" v="650"/>
        <pc:sldMkLst>
          <pc:docMk/>
          <pc:sldMk cId="2342191622" sldId="267"/>
        </pc:sldMkLst>
        <pc:spChg chg="add mod">
          <ac:chgData name="Satsangi, Deepak" userId="S::dsatsa000@cable.comcast.com::83ebb466-00c1-49af-bec3-5203455a866e" providerId="AD" clId="Web-{F2A27904-1B5E-45F0-8A2E-97B0D43C54EE}" dt="2021-08-26T16:52:02.934" v="648"/>
          <ac:spMkLst>
            <pc:docMk/>
            <pc:sldMk cId="2342191622" sldId="267"/>
            <ac:spMk id="5" creationId="{E99AC66F-3DBD-42F4-893F-C6564BBD7C72}"/>
          </ac:spMkLst>
        </pc:spChg>
        <pc:spChg chg="add mod">
          <ac:chgData name="Satsangi, Deepak" userId="S::dsatsa000@cable.comcast.com::83ebb466-00c1-49af-bec3-5203455a866e" providerId="AD" clId="Web-{F2A27904-1B5E-45F0-8A2E-97B0D43C54EE}" dt="2021-08-26T16:52:06.231" v="650"/>
          <ac:spMkLst>
            <pc:docMk/>
            <pc:sldMk cId="2342191622" sldId="267"/>
            <ac:spMk id="6" creationId="{BEB47EC9-D7F1-47B5-943B-F89F9FAA31AD}"/>
          </ac:spMkLst>
        </pc:spChg>
        <pc:spChg chg="add mod">
          <ac:chgData name="Satsangi, Deepak" userId="S::dsatsa000@cable.comcast.com::83ebb466-00c1-49af-bec3-5203455a866e" providerId="AD" clId="Web-{F2A27904-1B5E-45F0-8A2E-97B0D43C54EE}" dt="2021-08-26T16:51:59.168" v="646"/>
          <ac:spMkLst>
            <pc:docMk/>
            <pc:sldMk cId="2342191622" sldId="267"/>
            <ac:spMk id="9" creationId="{34106B76-2FCF-4642-8391-23FCFF39BA89}"/>
          </ac:spMkLst>
        </pc:spChg>
        <pc:spChg chg="add mod">
          <ac:chgData name="Satsangi, Deepak" userId="S::dsatsa000@cable.comcast.com::83ebb466-00c1-49af-bec3-5203455a866e" providerId="AD" clId="Web-{F2A27904-1B5E-45F0-8A2E-97B0D43C54EE}" dt="2021-08-26T16:51:55.340" v="644"/>
          <ac:spMkLst>
            <pc:docMk/>
            <pc:sldMk cId="2342191622" sldId="267"/>
            <ac:spMk id="10" creationId="{0A58709A-A13B-479A-9205-BDF65966D3A0}"/>
          </ac:spMkLst>
        </pc:spChg>
        <pc:cxnChg chg="add">
          <ac:chgData name="Satsangi, Deepak" userId="S::dsatsa000@cable.comcast.com::83ebb466-00c1-49af-bec3-5203455a866e" providerId="AD" clId="Web-{F2A27904-1B5E-45F0-8A2E-97B0D43C54EE}" dt="2021-08-26T16:50:04.962" v="577"/>
          <ac:cxnSpMkLst>
            <pc:docMk/>
            <pc:sldMk cId="2342191622" sldId="267"/>
            <ac:cxnSpMk id="4" creationId="{73890402-C314-4D0C-BAFF-D56768DADC45}"/>
          </ac:cxnSpMkLst>
        </pc:cxnChg>
        <pc:cxnChg chg="add mod">
          <ac:chgData name="Satsangi, Deepak" userId="S::dsatsa000@cable.comcast.com::83ebb466-00c1-49af-bec3-5203455a866e" providerId="AD" clId="Web-{F2A27904-1B5E-45F0-8A2E-97B0D43C54EE}" dt="2021-08-26T16:51:01.135" v="609" actId="1076"/>
          <ac:cxnSpMkLst>
            <pc:docMk/>
            <pc:sldMk cId="2342191622" sldId="267"/>
            <ac:cxnSpMk id="8" creationId="{C22EB266-CC95-4E1C-8CF9-2C294ADAA99D}"/>
          </ac:cxnSpMkLst>
        </pc:cxnChg>
      </pc:sldChg>
    </pc:docChg>
  </pc:docChgLst>
  <pc:docChgLst>
    <pc:chgData name="Shi, Jiangyan" userId="S::jshi000@cable.comcast.com::33f7f4d1-fff7-4704-a79c-8593d2dfeb2b" providerId="AD" clId="Web-{A132F90F-47F6-41B0-98E3-E18A9C02DEDD}"/>
    <pc:docChg chg="modSld">
      <pc:chgData name="Shi, Jiangyan" userId="S::jshi000@cable.comcast.com::33f7f4d1-fff7-4704-a79c-8593d2dfeb2b" providerId="AD" clId="Web-{A132F90F-47F6-41B0-98E3-E18A9C02DEDD}" dt="2021-09-03T15:58:36.329" v="133"/>
      <pc:docMkLst>
        <pc:docMk/>
      </pc:docMkLst>
      <pc:sldChg chg="delSp modSp">
        <pc:chgData name="Shi, Jiangyan" userId="S::jshi000@cable.comcast.com::33f7f4d1-fff7-4704-a79c-8593d2dfeb2b" providerId="AD" clId="Web-{A132F90F-47F6-41B0-98E3-E18A9C02DEDD}" dt="2021-09-03T15:58:36.329" v="133"/>
        <pc:sldMkLst>
          <pc:docMk/>
          <pc:sldMk cId="642133705" sldId="269"/>
        </pc:sldMkLst>
        <pc:spChg chg="del mod">
          <ac:chgData name="Shi, Jiangyan" userId="S::jshi000@cable.comcast.com::33f7f4d1-fff7-4704-a79c-8593d2dfeb2b" providerId="AD" clId="Web-{A132F90F-47F6-41B0-98E3-E18A9C02DEDD}" dt="2021-09-03T15:56:07.419" v="81"/>
          <ac:spMkLst>
            <pc:docMk/>
            <pc:sldMk cId="642133705" sldId="269"/>
            <ac:spMk id="6" creationId="{AAD1D16A-8052-4086-988E-1C467F71B349}"/>
          </ac:spMkLst>
        </pc:spChg>
        <pc:graphicFrameChg chg="mod modGraphic">
          <ac:chgData name="Shi, Jiangyan" userId="S::jshi000@cable.comcast.com::33f7f4d1-fff7-4704-a79c-8593d2dfeb2b" providerId="AD" clId="Web-{A132F90F-47F6-41B0-98E3-E18A9C02DEDD}" dt="2021-09-03T15:58:36.329" v="133"/>
          <ac:graphicFrameMkLst>
            <pc:docMk/>
            <pc:sldMk cId="642133705" sldId="269"/>
            <ac:graphicFrameMk id="5" creationId="{91CA76AB-8940-451C-BE18-F9695F7AE4A9}"/>
          </ac:graphicFrameMkLst>
        </pc:graphicFrameChg>
      </pc:sldChg>
    </pc:docChg>
  </pc:docChgLst>
  <pc:docChgLst>
    <pc:chgData name="Satsangi, Deepak" userId="S::dsatsa000@cable.comcast.com::83ebb466-00c1-49af-bec3-5203455a866e" providerId="AD" clId="Web-{0473EC28-9397-46EE-9306-BAEA4EEE38CB}"/>
    <pc:docChg chg="delSld">
      <pc:chgData name="Satsangi, Deepak" userId="S::dsatsa000@cable.comcast.com::83ebb466-00c1-49af-bec3-5203455a866e" providerId="AD" clId="Web-{0473EC28-9397-46EE-9306-BAEA4EEE38CB}" dt="2021-09-03T16:54:27.042" v="0"/>
      <pc:docMkLst>
        <pc:docMk/>
      </pc:docMkLst>
      <pc:sldChg chg="del">
        <pc:chgData name="Satsangi, Deepak" userId="S::dsatsa000@cable.comcast.com::83ebb466-00c1-49af-bec3-5203455a866e" providerId="AD" clId="Web-{0473EC28-9397-46EE-9306-BAEA4EEE38CB}" dt="2021-09-03T16:54:27.042" v="0"/>
        <pc:sldMkLst>
          <pc:docMk/>
          <pc:sldMk cId="2936068211" sldId="266"/>
        </pc:sldMkLst>
      </pc:sldChg>
    </pc:docChg>
  </pc:docChgLst>
  <pc:docChgLst>
    <pc:chgData name="Shi, Jiangyan" userId="S::jshi000@cable.comcast.com::33f7f4d1-fff7-4704-a79c-8593d2dfeb2b" providerId="AD" clId="Web-{A26AC86F-CE6A-405E-96F3-8CBFDB5D4BF1}"/>
    <pc:docChg chg="modSld">
      <pc:chgData name="Shi, Jiangyan" userId="S::jshi000@cable.comcast.com::33f7f4d1-fff7-4704-a79c-8593d2dfeb2b" providerId="AD" clId="Web-{A26AC86F-CE6A-405E-96F3-8CBFDB5D4BF1}" dt="2021-08-25T18:09:23.746" v="10" actId="20577"/>
      <pc:docMkLst>
        <pc:docMk/>
      </pc:docMkLst>
      <pc:sldChg chg="modSp">
        <pc:chgData name="Shi, Jiangyan" userId="S::jshi000@cable.comcast.com::33f7f4d1-fff7-4704-a79c-8593d2dfeb2b" providerId="AD" clId="Web-{A26AC86F-CE6A-405E-96F3-8CBFDB5D4BF1}" dt="2021-08-25T18:09:23.746" v="10" actId="20577"/>
        <pc:sldMkLst>
          <pc:docMk/>
          <pc:sldMk cId="2591321682" sldId="257"/>
        </pc:sldMkLst>
        <pc:spChg chg="mod">
          <ac:chgData name="Shi, Jiangyan" userId="S::jshi000@cable.comcast.com::33f7f4d1-fff7-4704-a79c-8593d2dfeb2b" providerId="AD" clId="Web-{A26AC86F-CE6A-405E-96F3-8CBFDB5D4BF1}" dt="2021-08-25T18:09:23.746" v="10" actId="20577"/>
          <ac:spMkLst>
            <pc:docMk/>
            <pc:sldMk cId="2591321682" sldId="257"/>
            <ac:spMk id="2" creationId="{04484075-6E4B-442D-ABD6-3F49644F93A4}"/>
          </ac:spMkLst>
        </pc:spChg>
      </pc:sldChg>
    </pc:docChg>
  </pc:docChgLst>
  <pc:docChgLst>
    <pc:chgData name="Shi, Jiangyan" userId="S::jshi000@cable.comcast.com::33f7f4d1-fff7-4704-a79c-8593d2dfeb2b" providerId="AD" clId="Web-{6D3D6CAC-AE3D-4221-9116-5D7683263985}"/>
    <pc:docChg chg="addSld modSld">
      <pc:chgData name="Shi, Jiangyan" userId="S::jshi000@cable.comcast.com::33f7f4d1-fff7-4704-a79c-8593d2dfeb2b" providerId="AD" clId="Web-{6D3D6CAC-AE3D-4221-9116-5D7683263985}" dt="2021-08-23T21:27:09.771" v="1" actId="20577"/>
      <pc:docMkLst>
        <pc:docMk/>
      </pc:docMkLst>
      <pc:sldChg chg="modSp new">
        <pc:chgData name="Shi, Jiangyan" userId="S::jshi000@cable.comcast.com::33f7f4d1-fff7-4704-a79c-8593d2dfeb2b" providerId="AD" clId="Web-{6D3D6CAC-AE3D-4221-9116-5D7683263985}" dt="2021-08-23T21:27:09.771" v="1" actId="20577"/>
        <pc:sldMkLst>
          <pc:docMk/>
          <pc:sldMk cId="2591321682" sldId="257"/>
        </pc:sldMkLst>
        <pc:spChg chg="mod">
          <ac:chgData name="Shi, Jiangyan" userId="S::jshi000@cable.comcast.com::33f7f4d1-fff7-4704-a79c-8593d2dfeb2b" providerId="AD" clId="Web-{6D3D6CAC-AE3D-4221-9116-5D7683263985}" dt="2021-08-23T21:27:09.771" v="1" actId="20577"/>
          <ac:spMkLst>
            <pc:docMk/>
            <pc:sldMk cId="2591321682" sldId="257"/>
            <ac:spMk id="3" creationId="{71BE4D53-015E-4E08-A686-4880D75AB5DD}"/>
          </ac:spMkLst>
        </pc:spChg>
      </pc:sldChg>
    </pc:docChg>
  </pc:docChgLst>
  <pc:docChgLst>
    <pc:chgData name="Satsangi, Deepak" userId="S::dsatsa000@cable.comcast.com::83ebb466-00c1-49af-bec3-5203455a866e" providerId="AD" clId="Web-{C903E6CE-16E3-4936-B57E-9F9100C0A4EC}"/>
    <pc:docChg chg="modSld">
      <pc:chgData name="Satsangi, Deepak" userId="S::dsatsa000@cable.comcast.com::83ebb466-00c1-49af-bec3-5203455a866e" providerId="AD" clId="Web-{C903E6CE-16E3-4936-B57E-9F9100C0A4EC}" dt="2021-08-26T15:12:57.125" v="0" actId="20577"/>
      <pc:docMkLst>
        <pc:docMk/>
      </pc:docMkLst>
      <pc:sldChg chg="modSp">
        <pc:chgData name="Satsangi, Deepak" userId="S::dsatsa000@cable.comcast.com::83ebb466-00c1-49af-bec3-5203455a866e" providerId="AD" clId="Web-{C903E6CE-16E3-4936-B57E-9F9100C0A4EC}" dt="2021-08-26T15:12:57.125" v="0" actId="20577"/>
        <pc:sldMkLst>
          <pc:docMk/>
          <pc:sldMk cId="2936068211" sldId="266"/>
        </pc:sldMkLst>
        <pc:spChg chg="mod">
          <ac:chgData name="Satsangi, Deepak" userId="S::dsatsa000@cable.comcast.com::83ebb466-00c1-49af-bec3-5203455a866e" providerId="AD" clId="Web-{C903E6CE-16E3-4936-B57E-9F9100C0A4EC}" dt="2021-08-26T15:12:57.125" v="0" actId="20577"/>
          <ac:spMkLst>
            <pc:docMk/>
            <pc:sldMk cId="2936068211" sldId="266"/>
            <ac:spMk id="3" creationId="{0E826ABD-D3A6-4194-BD83-45E89021CFB2}"/>
          </ac:spMkLst>
        </pc:spChg>
      </pc:sldChg>
    </pc:docChg>
  </pc:docChgLst>
  <pc:docChgLst>
    <pc:chgData name="Rajendran, Balamurugan (Bala)" userId="S::brajen176@cable.comcast.com::5ff3b75c-2f0c-44b7-9dfa-9fbfc87e323a" providerId="AD" clId="Web-{D246B142-24E0-4198-9075-06F433ECE670}"/>
    <pc:docChg chg="modSld">
      <pc:chgData name="Rajendran, Balamurugan (Bala)" userId="S::brajen176@cable.comcast.com::5ff3b75c-2f0c-44b7-9dfa-9fbfc87e323a" providerId="AD" clId="Web-{D246B142-24E0-4198-9075-06F433ECE670}" dt="2021-08-25T19:12:57.819" v="30"/>
      <pc:docMkLst>
        <pc:docMk/>
      </pc:docMkLst>
      <pc:sldChg chg="modSp">
        <pc:chgData name="Rajendran, Balamurugan (Bala)" userId="S::brajen176@cable.comcast.com::5ff3b75c-2f0c-44b7-9dfa-9fbfc87e323a" providerId="AD" clId="Web-{D246B142-24E0-4198-9075-06F433ECE670}" dt="2021-08-25T19:12:46.099" v="17"/>
        <pc:sldMkLst>
          <pc:docMk/>
          <pc:sldMk cId="1158716771" sldId="259"/>
        </pc:sldMkLst>
        <pc:graphicFrameChg chg="mod modGraphic">
          <ac:chgData name="Rajendran, Balamurugan (Bala)" userId="S::brajen176@cable.comcast.com::5ff3b75c-2f0c-44b7-9dfa-9fbfc87e323a" providerId="AD" clId="Web-{D246B142-24E0-4198-9075-06F433ECE670}" dt="2021-08-25T19:12:46.099" v="17"/>
          <ac:graphicFrameMkLst>
            <pc:docMk/>
            <pc:sldMk cId="1158716771" sldId="259"/>
            <ac:graphicFrameMk id="5" creationId="{91CA76AB-8940-451C-BE18-F9695F7AE4A9}"/>
          </ac:graphicFrameMkLst>
        </pc:graphicFrameChg>
      </pc:sldChg>
      <pc:sldChg chg="modSp">
        <pc:chgData name="Rajendran, Balamurugan (Bala)" userId="S::brajen176@cable.comcast.com::5ff3b75c-2f0c-44b7-9dfa-9fbfc87e323a" providerId="AD" clId="Web-{D246B142-24E0-4198-9075-06F433ECE670}" dt="2021-08-25T19:12:57.819" v="30"/>
        <pc:sldMkLst>
          <pc:docMk/>
          <pc:sldMk cId="436293197" sldId="261"/>
        </pc:sldMkLst>
        <pc:spChg chg="mod">
          <ac:chgData name="Rajendran, Balamurugan (Bala)" userId="S::brajen176@cable.comcast.com::5ff3b75c-2f0c-44b7-9dfa-9fbfc87e323a" providerId="AD" clId="Web-{D246B142-24E0-4198-9075-06F433ECE670}" dt="2021-08-25T19:12:17.003" v="4" actId="20577"/>
          <ac:spMkLst>
            <pc:docMk/>
            <pc:sldMk cId="436293197" sldId="261"/>
            <ac:spMk id="2" creationId="{080E2A27-6083-449D-976C-AD0EC9AC5D53}"/>
          </ac:spMkLst>
        </pc:spChg>
        <pc:graphicFrameChg chg="mod modGraphic">
          <ac:chgData name="Rajendran, Balamurugan (Bala)" userId="S::brajen176@cable.comcast.com::5ff3b75c-2f0c-44b7-9dfa-9fbfc87e323a" providerId="AD" clId="Web-{D246B142-24E0-4198-9075-06F433ECE670}" dt="2021-08-25T19:12:57.819" v="30"/>
          <ac:graphicFrameMkLst>
            <pc:docMk/>
            <pc:sldMk cId="436293197" sldId="261"/>
            <ac:graphicFrameMk id="5" creationId="{91CA76AB-8940-451C-BE18-F9695F7AE4A9}"/>
          </ac:graphicFrameMkLst>
        </pc:graphicFrameChg>
      </pc:sldChg>
    </pc:docChg>
  </pc:docChgLst>
  <pc:docChgLst>
    <pc:chgData name="Satsangi, Deepak" userId="S::dsatsa000@cable.comcast.com::83ebb466-00c1-49af-bec3-5203455a866e" providerId="AD" clId="Web-{4DAB8E63-2442-4E6C-A1A3-E4D371C985B7}"/>
    <pc:docChg chg="modSld">
      <pc:chgData name="Satsangi, Deepak" userId="S::dsatsa000@cable.comcast.com::83ebb466-00c1-49af-bec3-5203455a866e" providerId="AD" clId="Web-{4DAB8E63-2442-4E6C-A1A3-E4D371C985B7}" dt="2021-08-31T00:11:55.103" v="8" actId="20577"/>
      <pc:docMkLst>
        <pc:docMk/>
      </pc:docMkLst>
      <pc:sldChg chg="modSp">
        <pc:chgData name="Satsangi, Deepak" userId="S::dsatsa000@cable.comcast.com::83ebb466-00c1-49af-bec3-5203455a866e" providerId="AD" clId="Web-{4DAB8E63-2442-4E6C-A1A3-E4D371C985B7}" dt="2021-08-31T00:11:55.103" v="8" actId="20577"/>
        <pc:sldMkLst>
          <pc:docMk/>
          <pc:sldMk cId="951905398" sldId="258"/>
        </pc:sldMkLst>
        <pc:spChg chg="mod">
          <ac:chgData name="Satsangi, Deepak" userId="S::dsatsa000@cable.comcast.com::83ebb466-00c1-49af-bec3-5203455a866e" providerId="AD" clId="Web-{4DAB8E63-2442-4E6C-A1A3-E4D371C985B7}" dt="2021-08-31T00:11:55.103" v="8" actId="20577"/>
          <ac:spMkLst>
            <pc:docMk/>
            <pc:sldMk cId="951905398" sldId="258"/>
            <ac:spMk id="3" creationId="{59904DD1-F258-4F6A-80D6-3715B54A8C93}"/>
          </ac:spMkLst>
        </pc:spChg>
      </pc:sldChg>
    </pc:docChg>
  </pc:docChgLst>
  <pc:docChgLst>
    <pc:chgData name="Satsangi, Deepak" userId="S::dsatsa000@cable.comcast.com::83ebb466-00c1-49af-bec3-5203455a866e" providerId="AD" clId="Web-{34E88B98-9119-4657-BFD4-FDA9F0355EBA}"/>
    <pc:docChg chg="modSld">
      <pc:chgData name="Satsangi, Deepak" userId="S::dsatsa000@cable.comcast.com::83ebb466-00c1-49af-bec3-5203455a866e" providerId="AD" clId="Web-{34E88B98-9119-4657-BFD4-FDA9F0355EBA}" dt="2021-08-26T16:17:30.734" v="100" actId="1076"/>
      <pc:docMkLst>
        <pc:docMk/>
      </pc:docMkLst>
      <pc:sldChg chg="modSp">
        <pc:chgData name="Satsangi, Deepak" userId="S::dsatsa000@cable.comcast.com::83ebb466-00c1-49af-bec3-5203455a866e" providerId="AD" clId="Web-{34E88B98-9119-4657-BFD4-FDA9F0355EBA}" dt="2021-08-26T16:17:30.734" v="100" actId="1076"/>
        <pc:sldMkLst>
          <pc:docMk/>
          <pc:sldMk cId="123368248" sldId="263"/>
        </pc:sldMkLst>
        <pc:spChg chg="mod">
          <ac:chgData name="Satsangi, Deepak" userId="S::dsatsa000@cable.comcast.com::83ebb466-00c1-49af-bec3-5203455a866e" providerId="AD" clId="Web-{34E88B98-9119-4657-BFD4-FDA9F0355EBA}" dt="2021-08-26T16:14:12.192" v="42" actId="1076"/>
          <ac:spMkLst>
            <pc:docMk/>
            <pc:sldMk cId="123368248" sldId="263"/>
            <ac:spMk id="38" creationId="{BC1A9508-F534-4E13-8153-6BAC3415EFD4}"/>
          </ac:spMkLst>
        </pc:spChg>
        <pc:spChg chg="mod">
          <ac:chgData name="Satsangi, Deepak" userId="S::dsatsa000@cable.comcast.com::83ebb466-00c1-49af-bec3-5203455a866e" providerId="AD" clId="Web-{34E88B98-9119-4657-BFD4-FDA9F0355EBA}" dt="2021-08-26T16:16:40.356" v="95" actId="20577"/>
          <ac:spMkLst>
            <pc:docMk/>
            <pc:sldMk cId="123368248" sldId="263"/>
            <ac:spMk id="63" creationId="{DFDAFFEE-E8F9-495E-B6FD-32A1D1C0C161}"/>
          </ac:spMkLst>
        </pc:spChg>
        <pc:spChg chg="mod">
          <ac:chgData name="Satsangi, Deepak" userId="S::dsatsa000@cable.comcast.com::83ebb466-00c1-49af-bec3-5203455a866e" providerId="AD" clId="Web-{34E88B98-9119-4657-BFD4-FDA9F0355EBA}" dt="2021-08-26T16:16:42.966" v="97" actId="20577"/>
          <ac:spMkLst>
            <pc:docMk/>
            <pc:sldMk cId="123368248" sldId="263"/>
            <ac:spMk id="64" creationId="{4A6CAF73-C35F-4157-8068-951FB032EA01}"/>
          </ac:spMkLst>
        </pc:spChg>
        <pc:spChg chg="mod">
          <ac:chgData name="Satsangi, Deepak" userId="S::dsatsa000@cable.comcast.com::83ebb466-00c1-49af-bec3-5203455a866e" providerId="AD" clId="Web-{34E88B98-9119-4657-BFD4-FDA9F0355EBA}" dt="2021-08-26T16:13:19.439" v="19" actId="20577"/>
          <ac:spMkLst>
            <pc:docMk/>
            <pc:sldMk cId="123368248" sldId="263"/>
            <ac:spMk id="88" creationId="{63394EEF-F8CE-42DA-A0DF-FED78779F14A}"/>
          </ac:spMkLst>
        </pc:spChg>
        <pc:spChg chg="mod">
          <ac:chgData name="Satsangi, Deepak" userId="S::dsatsa000@cable.comcast.com::83ebb466-00c1-49af-bec3-5203455a866e" providerId="AD" clId="Web-{34E88B98-9119-4657-BFD4-FDA9F0355EBA}" dt="2021-08-26T16:13:52.065" v="38"/>
          <ac:spMkLst>
            <pc:docMk/>
            <pc:sldMk cId="123368248" sldId="263"/>
            <ac:spMk id="89" creationId="{E85382FD-BE91-4D86-9061-E87959A26636}"/>
          </ac:spMkLst>
        </pc:spChg>
        <pc:spChg chg="mod">
          <ac:chgData name="Satsangi, Deepak" userId="S::dsatsa000@cable.comcast.com::83ebb466-00c1-49af-bec3-5203455a866e" providerId="AD" clId="Web-{34E88B98-9119-4657-BFD4-FDA9F0355EBA}" dt="2021-08-26T16:16:01.089" v="86"/>
          <ac:spMkLst>
            <pc:docMk/>
            <pc:sldMk cId="123368248" sldId="263"/>
            <ac:spMk id="102" creationId="{D55D29AE-FA50-4433-A8ED-242D46BD9A95}"/>
          </ac:spMkLst>
        </pc:spChg>
        <pc:spChg chg="mod">
          <ac:chgData name="Satsangi, Deepak" userId="S::dsatsa000@cable.comcast.com::83ebb466-00c1-49af-bec3-5203455a866e" providerId="AD" clId="Web-{34E88B98-9119-4657-BFD4-FDA9F0355EBA}" dt="2021-08-26T16:16:15.574" v="89"/>
          <ac:spMkLst>
            <pc:docMk/>
            <pc:sldMk cId="123368248" sldId="263"/>
            <ac:spMk id="103" creationId="{26AC3797-58FC-417D-B78B-7530AFB7719C}"/>
          </ac:spMkLst>
        </pc:spChg>
        <pc:spChg chg="mod">
          <ac:chgData name="Satsangi, Deepak" userId="S::dsatsa000@cable.comcast.com::83ebb466-00c1-49af-bec3-5203455a866e" providerId="AD" clId="Web-{34E88B98-9119-4657-BFD4-FDA9F0355EBA}" dt="2021-08-26T16:16:21.652" v="90"/>
          <ac:spMkLst>
            <pc:docMk/>
            <pc:sldMk cId="123368248" sldId="263"/>
            <ac:spMk id="104" creationId="{04E8274A-1AC6-490D-B202-7CA1336B1467}"/>
          </ac:spMkLst>
        </pc:spChg>
        <pc:spChg chg="mod">
          <ac:chgData name="Satsangi, Deepak" userId="S::dsatsa000@cable.comcast.com::83ebb466-00c1-49af-bec3-5203455a866e" providerId="AD" clId="Web-{34E88B98-9119-4657-BFD4-FDA9F0355EBA}" dt="2021-08-26T16:16:26.293" v="91"/>
          <ac:spMkLst>
            <pc:docMk/>
            <pc:sldMk cId="123368248" sldId="263"/>
            <ac:spMk id="105" creationId="{D9D8978B-E7E3-4630-B3DA-F8100839CB7A}"/>
          </ac:spMkLst>
        </pc:spChg>
        <pc:grpChg chg="mod">
          <ac:chgData name="Satsangi, Deepak" userId="S::dsatsa000@cable.comcast.com::83ebb466-00c1-49af-bec3-5203455a866e" providerId="AD" clId="Web-{34E88B98-9119-4657-BFD4-FDA9F0355EBA}" dt="2021-08-26T16:17:16.655" v="99" actId="1076"/>
          <ac:grpSpMkLst>
            <pc:docMk/>
            <pc:sldMk cId="123368248" sldId="263"/>
            <ac:grpSpMk id="96" creationId="{2ABA5422-C3CE-42D7-BBE3-72442E54CE3E}"/>
          </ac:grpSpMkLst>
        </pc:grpChg>
        <pc:cxnChg chg="mod">
          <ac:chgData name="Satsangi, Deepak" userId="S::dsatsa000@cable.comcast.com::83ebb466-00c1-49af-bec3-5203455a866e" providerId="AD" clId="Web-{34E88B98-9119-4657-BFD4-FDA9F0355EBA}" dt="2021-08-26T16:16:52.592" v="98" actId="1076"/>
          <ac:cxnSpMkLst>
            <pc:docMk/>
            <pc:sldMk cId="123368248" sldId="263"/>
            <ac:cxnSpMk id="7" creationId="{E7886FAF-A1D9-4733-8523-56AD5FD81FAC}"/>
          </ac:cxnSpMkLst>
        </pc:cxnChg>
        <pc:cxnChg chg="mod">
          <ac:chgData name="Satsangi, Deepak" userId="S::dsatsa000@cable.comcast.com::83ebb466-00c1-49af-bec3-5203455a866e" providerId="AD" clId="Web-{34E88B98-9119-4657-BFD4-FDA9F0355EBA}" dt="2021-08-26T16:17:30.734" v="100" actId="1076"/>
          <ac:cxnSpMkLst>
            <pc:docMk/>
            <pc:sldMk cId="123368248" sldId="263"/>
            <ac:cxnSpMk id="54" creationId="{FBF57CBF-3D65-46AA-8F73-B0DE43740BA1}"/>
          </ac:cxnSpMkLst>
        </pc:cxn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4T22:35:07.615"/>
    </inkml:context>
    <inkml:brush xml:id="br0">
      <inkml:brushProperty name="width" value="0.05" units="cm"/>
      <inkml:brushProperty name="height" value="0.05" units="cm"/>
      <inkml:brushProperty name="color" value="#FF0066"/>
    </inkml:brush>
  </inkml:definitions>
  <inkml:trace contextRef="#ctx0" brushRef="#br0">2497 1716 24575,'-69'-2'0,"1"1"0,-25-1 0,-5-1 0,31 0 0,-2-1 0,1 1-1235,-29-3 0,-2 1 1235,27 1 0,-1 0 0,3 0 0,-18-3 0,2 1 0,-5 2 0,-1 0 0,5-1 0,3 0 394,16 2 1,5 0-395,-25-2 406,9-4-406,31 2 0,15-1 0,8 3 1275,1-19-1275,-19-13 0,-6-8 0,-5-5-304,-1 4 0,-2-1 304,-6-8 0,3 1 0,18 17 0,4 2 0,-11-22 0,22 18 0,4-10 0,9 17 0,2-4 0,7 8 608,3-15-608,-2 1 0,4 0 0,1 6 0,4 1 0,5-10 0,-2 2 0,14-16 0,1 2 0,11-12 0,-4 8 0,10 0 0,-3 11 0,4 3 0,-3 9 0,-13 19 0,2-1 0,2 6 0,7-4 0,6 0 0,9 1 0,11 1 0,11 2 0,-23 7 0,2 0 0,40-6 0,-36 8 0,1 1 0,-6 0 0,1 0 0,3 1 0,2 0 0,9 2 0,3-1-289,-3-2 1,2 0 288,7 3 0,1 0 0,-2-2 0,-1 1 0,-2 1 0,0 2 0,1-1 0,1 0 0,2-1 0,3 2 0,10 2 0,1 0 0,-11-2 0,-1 0 0,3 3 0,-1 1 0,-5-5 0,-3 1 0,-14 1 0,-1 1 0,-1-3 0,-4 0 0,19 2 0,-9-2 0,6 0 0,-5 0 0,-16 0 577,-19 2-577,-8-2 0,6 1 0,11-1 0,14 2 0,22-1 0,-23 0 0,2 0 0,46 1 0,-43 0 0,-2-1 0,22 2 0,3-1 0,5-2 0,17 3 0,-36-3 0,0 0 0,-12 3 0,-2-1 0,4-2 0,-4 0 0,3 4 0,-16-3 0,-10 3 0,4 1 0,17 3 0,21 6 0,-7 0 0,3 0 0,-19 0 0,2 0 0,-9 1 0,-1 3 0,-15-2 0,-8 1 0,-1 6 0,2 14 0,5 17 0,3 5 0,-6 6 0,0-4 0,-8 0 0,0-2 0,-3-14 0,-2-14 0,-2-13 0,-1 2 0,-1 3 0,0 0 0,0 0 0,-1-7 0,-1 4 0,-1-3 0,-2 5 0,-4 2 0,2-3 0,-4 2 0,3-1 0,-8 5 0,3-2 0,-7 4 0,7-11 0,-9 9 0,-6 0 0,-7 11 0,-6 0 0,3-2 0,-1-5 0,-14 7 0,5-5 0,-14 7 0,15-16 0,-7 2 0,-1-9 0,9-2 0,-1 1 0,-2-2 0,9 0 0,-14 1 0,3-3 0,-12 6 0,-12-2 0,-12 9 0,25-11 0,-14 5 0,18-5 0,-18 3 0,-13 1 0,6-2 0,1-1 0,11-6 0,16-2 0,-36 0 0,12 1 0,-20-3 0,35 2 0,11-4 0,17 0 0,-12 2 0,-11 2 0,10-3 0,3 2 0,13-4 0,0 2 0,-13-2 0,-9 0 0,5-2 0,-6 0 0,18 0 0,2 0 0,8 0 0,7 0 0,5-2 0,6 2 0,4-1 0,3 1 0,-2 0 0,-3 0 0,-5 0 0,-4 0 0,-14 0 0,1 0 0,0 0 0,12 0 0,12-2 0,4 2 0,2-1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4T22:35:13.147"/>
    </inkml:context>
    <inkml:brush xml:id="br0">
      <inkml:brushProperty name="width" value="0.05" units="cm"/>
      <inkml:brushProperty name="height" value="0.05" units="cm"/>
      <inkml:brushProperty name="color" value="#FF0066"/>
    </inkml:brush>
  </inkml:definitions>
  <inkml:trace contextRef="#ctx0" brushRef="#br0">769 1651 24575,'-55'-44'0,"-18"-6"0,30 23 0,-3 0 0,-15-5 0,-3 1 0,6 5 0,1 1 0,1-1 0,2 1 0,-36-14 0,43 16 0,21 8 0,12 5 0,10 2 0,-1-2 0,2 2 0,2-3 0,-2-5 0,1-2 0,0-1 0,-1 2 0,3 5 0,-2-3 0,2 1 0,0-7 0,2-3 0,0-3 0,0-1 0,1-14 0,-1 12 0,1-6 0,0 17 0,-3 6 0,5-9 0,-3 2 0,3-3 0,1 0 0,5-4 0,-3 6 0,6-3 0,-1 7 0,6-5 0,5-3 0,-4 3 0,-4 4 0,1-2 0,1-2 0,0-1 0,-1 2 0,2 1 0,1 0 0,1 2 0,8-6 0,-6 6 0,2-2 0,-5 3 0,0 4 0,-2 0 0,-1 2 0,4-1 0,-1-3 0,-2 2 0,2-3 0,4-3 0,2-4 0,6-1 0,-5 1 0,-2 4 0,-2 3 0,4 0 0,7 0 0,-7 7 0,6-3 0,-9 7 0,-7-1 0,10 6 0,11-5 0,1 3 0,30-3 0,-10 3 0,18-3 0,6 3 0,-2-4 0,6-1 0,-35 3 0,1-1 0,-1 1 0,1-1 0,5 2 0,0 0 0,-5 1 0,-3-1 0,36 3 0,-25-4 0,-6 3 0,-6-2 0,24 0 0,-5 0 0,5-1 0,8 3 0,-7-3 0,25 4 0,-48-3 0,0 1 0,2 1 0,1 1 0,2-1 0,0-1 0,0 2 0,-1 0 0,1 0 0,-1 0 0,1 0 0,0 0 0,7 0 0,-1 0 0,-6 0 0,-2 0 0,3 1 0,0 1 0,-3-2 0,-2 0 0,32 5 0,1-3 0,-30 2 0,-12-1 0,-3 2 0,-15-3 0,11 5 0,-1 3 0,10 3 0,-5 2 0,-6-2 0,-11 0 0,-4-1 0,10 6 0,-3-4 0,8 5 0,-8-5 0,-2-2 0,-5 1 0,-2-1 0,-3 0 0,2 4 0,-4-4 0,0 2 0,-2-3 0,-4-2 0,1 1 0,-2 4 0,2 2 0,2 10 0,0-3 0,-2 3 0,-1 2 0,-2-2 0,0 5 0,-1-5 0,-3 2 0,2-10 0,-2 1 0,0-2 0,-2-1 0,1 1 0,-2-3 0,-1 3 0,-1-1 0,-2 4 0,-1-2 0,-3 4 0,3-4 0,-2 1 0,-1-3 0,0 0 0,-6 7 0,-2 0 0,-4 2 0,3-3 0,3-5 0,2-4 0,-5 5 0,-1-2 0,-4 4 0,5-6 0,-5 2 0,2 0 0,-6 0 0,4 0 0,2-5 0,-11 7 0,13-9 0,-14 10 0,13-10 0,-4 5 0,2-2 0,0 1 0,-5 1 0,-3-1 0,3-1 0,1-1 0,5-3 0,-7 3 0,4-2 0,-11 2 0,13-1 0,-2-3 0,6 1 0,-5 2 0,-2 1 0,-2 0 0,-7 5 0,4-4 0,-3 3 0,-11 3 0,7-1 0,-5 0 0,6-2 0,4-4 0,-9 5 0,0-3 0,4 1 0,-3-2 0,9-1 0,-3-1 0,0 1 0,7-4 0,-2 0 0,-7 1 0,-9 2 0,-2-1 0,-5 0 0,15-4 0,-11 2 0,-10-3 0,-1 3 0,3-3 0,3 0 0,7 0 0,-2 1 0,-6-1 0,-2 2 0,-2-3 0,-6 4 0,12-7 0,-9 2 0,9 0 0,-3-2 0,5 2 0,14-2 0,-17 0 0,5 2 0,-6-1 0,4 1 0,11-2 0,7 0 0,5 0 0,7 0 0,-1 0 0,-9 0 0,2 0 0,-7 0 0,-3 1 0,14 0 0,-2 1 0,10-4 0,4 2 0,-2-1 0,0 1 0,-8-2 0,-2 1 0,-8 0 0,0 1 0,-4 0 0,0 0 0,2 0 0,9 0 0,7 0 0,5 0 0,-3 0 0,5 0 0,1 0 0,6 0 0,3 0 0,-1 0 0,-2 0 0,0 0 0,-3 0 0,2 0 0,-1 0 0,-1 0 0,-2 0 0,-1 0 0,-1 0 0,4 0 0,2 0 0,6-7 0,1 6 0,2-6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9/4/21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9/4/21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9/4/21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9/4/21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customXml" Target="../ink/ink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314824" y="735106"/>
            <a:ext cx="10053763" cy="2928470"/>
          </a:xfrm>
        </p:spPr>
        <p:txBody>
          <a:bodyPr anchor="b">
            <a:normAutofit/>
          </a:bodyPr>
          <a:lstStyle/>
          <a:p>
            <a:pPr algn="l"/>
            <a:r>
              <a:rPr lang="en-US" sz="4800">
                <a:solidFill>
                  <a:srgbClr val="FFFFFF"/>
                </a:solidFill>
                <a:cs typeface="Calibri Light"/>
              </a:rPr>
              <a:t>Train Ticket Booking System</a:t>
            </a:r>
            <a:br>
              <a:rPr lang="en-US" sz="4800">
                <a:solidFill>
                  <a:srgbClr val="FFFFFF"/>
                </a:solidFill>
                <a:cs typeface="Calibri Light"/>
              </a:rPr>
            </a:br>
            <a:r>
              <a:rPr lang="en-US" sz="4800">
                <a:solidFill>
                  <a:srgbClr val="FFFFFF"/>
                </a:solidFill>
                <a:cs typeface="Calibri Light"/>
              </a:rPr>
              <a:t>Status</a:t>
            </a:r>
            <a:endParaRPr lang="en-US" sz="4800">
              <a:solidFill>
                <a:srgbClr val="FFFFFF"/>
              </a:solidFill>
            </a:endParaRPr>
          </a:p>
        </p:txBody>
      </p:sp>
      <p:sp>
        <p:nvSpPr>
          <p:cNvPr id="3" name="Subtitle 2"/>
          <p:cNvSpPr>
            <a:spLocks noGrp="1"/>
          </p:cNvSpPr>
          <p:nvPr>
            <p:ph type="subTitle" idx="1"/>
          </p:nvPr>
        </p:nvSpPr>
        <p:spPr>
          <a:xfrm>
            <a:off x="1350682" y="4870824"/>
            <a:ext cx="10005951" cy="1458258"/>
          </a:xfrm>
        </p:spPr>
        <p:txBody>
          <a:bodyPr vert="horz" lIns="91440" tIns="45720" rIns="91440" bIns="45720" rtlCol="0" anchor="ctr">
            <a:normAutofit/>
          </a:bodyPr>
          <a:lstStyle/>
          <a:p>
            <a:pPr algn="l"/>
            <a:r>
              <a:rPr lang="en-US">
                <a:cs typeface="Calibri"/>
              </a:rPr>
              <a:t>Group #1</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7E0A6-DF9D-4668-9A16-C7A4FA7FF448}"/>
              </a:ext>
            </a:extLst>
          </p:cNvPr>
          <p:cNvSpPr>
            <a:spLocks noGrp="1"/>
          </p:cNvSpPr>
          <p:nvPr>
            <p:ph type="title"/>
          </p:nvPr>
        </p:nvSpPr>
        <p:spPr>
          <a:xfrm>
            <a:off x="838200" y="365125"/>
            <a:ext cx="10515600" cy="973871"/>
          </a:xfrm>
        </p:spPr>
        <p:txBody>
          <a:bodyPr/>
          <a:lstStyle/>
          <a:p>
            <a:r>
              <a:rPr lang="en-US">
                <a:cs typeface="Calibri Light"/>
              </a:rPr>
              <a:t>Performance Tactics</a:t>
            </a:r>
            <a:endParaRPr lang="en-US"/>
          </a:p>
        </p:txBody>
      </p:sp>
      <p:pic>
        <p:nvPicPr>
          <p:cNvPr id="4" name="Picture 4" descr="Diagram&#10;&#10;Description automatically generated">
            <a:extLst>
              <a:ext uri="{FF2B5EF4-FFF2-40B4-BE49-F238E27FC236}">
                <a16:creationId xmlns:a16="http://schemas.microsoft.com/office/drawing/2014/main" id="{FCBAC27F-5F76-45A0-8503-51732C480D43}"/>
              </a:ext>
            </a:extLst>
          </p:cNvPr>
          <p:cNvPicPr>
            <a:picLocks noGrp="1" noChangeAspect="1"/>
          </p:cNvPicPr>
          <p:nvPr>
            <p:ph idx="1"/>
          </p:nvPr>
        </p:nvPicPr>
        <p:blipFill>
          <a:blip r:embed="rId2"/>
          <a:stretch>
            <a:fillRect/>
          </a:stretch>
        </p:blipFill>
        <p:spPr>
          <a:xfrm>
            <a:off x="1461677" y="1189974"/>
            <a:ext cx="8743711" cy="5435722"/>
          </a:xfrm>
        </p:spPr>
      </p:pic>
      <p:sp>
        <p:nvSpPr>
          <p:cNvPr id="3" name="Oval 2">
            <a:extLst>
              <a:ext uri="{FF2B5EF4-FFF2-40B4-BE49-F238E27FC236}">
                <a16:creationId xmlns:a16="http://schemas.microsoft.com/office/drawing/2014/main" id="{0A898377-6E5A-43B1-9B5B-35C07B163DD6}"/>
              </a:ext>
            </a:extLst>
          </p:cNvPr>
          <p:cNvSpPr/>
          <p:nvPr/>
        </p:nvSpPr>
        <p:spPr>
          <a:xfrm>
            <a:off x="5698067" y="2675467"/>
            <a:ext cx="2209800" cy="4826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FFD69E2F-5D2B-44A9-8569-77315A8D85F8}"/>
              </a:ext>
            </a:extLst>
          </p:cNvPr>
          <p:cNvSpPr/>
          <p:nvPr/>
        </p:nvSpPr>
        <p:spPr>
          <a:xfrm>
            <a:off x="5638800" y="4766733"/>
            <a:ext cx="2209800" cy="4826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97903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E2A27-6083-449D-976C-AD0EC9AC5D53}"/>
              </a:ext>
            </a:extLst>
          </p:cNvPr>
          <p:cNvSpPr>
            <a:spLocks noGrp="1"/>
          </p:cNvSpPr>
          <p:nvPr>
            <p:ph type="title"/>
          </p:nvPr>
        </p:nvSpPr>
        <p:spPr>
          <a:xfrm>
            <a:off x="838200" y="365125"/>
            <a:ext cx="10507134" cy="1046163"/>
          </a:xfrm>
        </p:spPr>
        <p:txBody>
          <a:bodyPr>
            <a:normAutofit fontScale="90000"/>
          </a:bodyPr>
          <a:lstStyle/>
          <a:p>
            <a:r>
              <a:rPr lang="en-US"/>
              <a:t>QA – Performance - </a:t>
            </a:r>
            <a:r>
              <a:rPr lang="en-US">
                <a:ea typeface="+mj-lt"/>
                <a:cs typeface="+mj-lt"/>
              </a:rPr>
              <a:t>Scenario 1</a:t>
            </a:r>
            <a:r>
              <a:rPr lang="en-US"/>
              <a:t>: Tactics to Apply</a:t>
            </a:r>
            <a:endParaRPr lang="en-US">
              <a:cs typeface="Calibri Light"/>
            </a:endParaRPr>
          </a:p>
        </p:txBody>
      </p:sp>
      <p:graphicFrame>
        <p:nvGraphicFramePr>
          <p:cNvPr id="5" name="Content Placeholder 4">
            <a:extLst>
              <a:ext uri="{FF2B5EF4-FFF2-40B4-BE49-F238E27FC236}">
                <a16:creationId xmlns:a16="http://schemas.microsoft.com/office/drawing/2014/main" id="{91CA76AB-8940-451C-BE18-F9695F7AE4A9}"/>
              </a:ext>
            </a:extLst>
          </p:cNvPr>
          <p:cNvGraphicFramePr>
            <a:graphicFrameLocks noGrp="1"/>
          </p:cNvGraphicFramePr>
          <p:nvPr>
            <p:ph idx="1"/>
            <p:extLst>
              <p:ext uri="{D42A27DB-BD31-4B8C-83A1-F6EECF244321}">
                <p14:modId xmlns:p14="http://schemas.microsoft.com/office/powerpoint/2010/main" val="3866674764"/>
              </p:ext>
            </p:extLst>
          </p:nvPr>
        </p:nvGraphicFramePr>
        <p:xfrm>
          <a:off x="838200" y="1825625"/>
          <a:ext cx="10515599" cy="3573780"/>
        </p:xfrm>
        <a:graphic>
          <a:graphicData uri="http://schemas.openxmlformats.org/drawingml/2006/table">
            <a:tbl>
              <a:tblPr firstRow="1" bandRow="1">
                <a:tableStyleId>{5C22544A-7EE6-4342-B048-85BDC9FD1C3A}</a:tableStyleId>
              </a:tblPr>
              <a:tblGrid>
                <a:gridCol w="1691320">
                  <a:extLst>
                    <a:ext uri="{9D8B030D-6E8A-4147-A177-3AD203B41FA5}">
                      <a16:colId xmlns:a16="http://schemas.microsoft.com/office/drawing/2014/main" val="3959117146"/>
                    </a:ext>
                  </a:extLst>
                </a:gridCol>
                <a:gridCol w="8824279">
                  <a:extLst>
                    <a:ext uri="{9D8B030D-6E8A-4147-A177-3AD203B41FA5}">
                      <a16:colId xmlns:a16="http://schemas.microsoft.com/office/drawing/2014/main" val="4140001838"/>
                    </a:ext>
                  </a:extLst>
                </a:gridCol>
              </a:tblGrid>
              <a:tr h="585216">
                <a:tc>
                  <a:txBody>
                    <a:bodyPr/>
                    <a:lstStyle/>
                    <a:p>
                      <a:pPr marL="0" marR="0" algn="l" rtl="0" eaLnBrk="1" latinLnBrk="0" hangingPunct="1">
                        <a:lnSpc>
                          <a:spcPct val="80000"/>
                        </a:lnSpc>
                        <a:spcBef>
                          <a:spcPts val="400"/>
                        </a:spcBef>
                        <a:spcAft>
                          <a:spcPts val="400"/>
                        </a:spcAft>
                      </a:pPr>
                      <a:r>
                        <a:rPr lang="en-US" sz="2000" kern="1200">
                          <a:effectLst/>
                        </a:rPr>
                        <a:t>Tactics subject</a:t>
                      </a:r>
                    </a:p>
                  </a:txBody>
                  <a:tcPr marL="0" marR="0" marT="0" marB="0" anchor="ctr"/>
                </a:tc>
                <a:tc>
                  <a:txBody>
                    <a:bodyPr/>
                    <a:lstStyle/>
                    <a:p>
                      <a:pPr marL="0" marR="0" algn="l" rtl="0" eaLnBrk="1" latinLnBrk="0" hangingPunct="1">
                        <a:spcBef>
                          <a:spcPts val="400"/>
                        </a:spcBef>
                        <a:spcAft>
                          <a:spcPts val="400"/>
                        </a:spcAft>
                      </a:pPr>
                      <a:r>
                        <a:rPr lang="en-US" sz="2000" kern="1200">
                          <a:effectLst/>
                        </a:rPr>
                        <a:t>Description</a:t>
                      </a:r>
                    </a:p>
                  </a:txBody>
                  <a:tcPr marL="0" marR="0" marT="0" marB="0" anchor="ctr"/>
                </a:tc>
                <a:extLst>
                  <a:ext uri="{0D108BD9-81ED-4DB2-BD59-A6C34878D82A}">
                    <a16:rowId xmlns:a16="http://schemas.microsoft.com/office/drawing/2014/main" val="1578780895"/>
                  </a:ext>
                </a:extLst>
              </a:tr>
              <a:tr h="338328">
                <a:tc>
                  <a:txBody>
                    <a:bodyPr/>
                    <a:lstStyle/>
                    <a:p>
                      <a:pPr marL="0" marR="0" algn="l" rtl="0" eaLnBrk="1" latinLnBrk="0" hangingPunct="1">
                        <a:lnSpc>
                          <a:spcPct val="110000"/>
                        </a:lnSpc>
                        <a:spcBef>
                          <a:spcPts val="400"/>
                        </a:spcBef>
                        <a:spcAft>
                          <a:spcPts val="400"/>
                        </a:spcAft>
                      </a:pPr>
                      <a:r>
                        <a:rPr lang="en-US" sz="1800" kern="1200">
                          <a:effectLst/>
                        </a:rPr>
                        <a:t>QA</a:t>
                      </a:r>
                      <a:endParaRPr lang="en-US" sz="1800">
                        <a:effectLst/>
                      </a:endParaRPr>
                    </a:p>
                  </a:txBody>
                  <a:tcPr marL="0" marR="0" marT="0" marB="0" anchor="ctr"/>
                </a:tc>
                <a:tc>
                  <a:txBody>
                    <a:bodyPr/>
                    <a:lstStyle/>
                    <a:p>
                      <a:pPr marL="0" marR="0" algn="l" rtl="0" eaLnBrk="1" latinLnBrk="0" hangingPunct="1">
                        <a:spcBef>
                          <a:spcPts val="400"/>
                        </a:spcBef>
                        <a:spcAft>
                          <a:spcPts val="400"/>
                        </a:spcAft>
                      </a:pPr>
                      <a:r>
                        <a:rPr lang="en-US" sz="1800">
                          <a:effectLst/>
                        </a:rPr>
                        <a:t>Performance scenario</a:t>
                      </a:r>
                    </a:p>
                  </a:txBody>
                  <a:tcPr marL="0" marR="0" marT="0" marB="0" anchor="ctr"/>
                </a:tc>
                <a:extLst>
                  <a:ext uri="{0D108BD9-81ED-4DB2-BD59-A6C34878D82A}">
                    <a16:rowId xmlns:a16="http://schemas.microsoft.com/office/drawing/2014/main" val="2024920244"/>
                  </a:ext>
                </a:extLst>
              </a:tr>
              <a:tr h="338328">
                <a:tc>
                  <a:txBody>
                    <a:bodyPr/>
                    <a:lstStyle/>
                    <a:p>
                      <a:pPr marL="0" marR="0" algn="l" rtl="0" eaLnBrk="1" latinLnBrk="0" hangingPunct="1">
                        <a:lnSpc>
                          <a:spcPct val="110000"/>
                        </a:lnSpc>
                        <a:spcBef>
                          <a:spcPts val="400"/>
                        </a:spcBef>
                        <a:spcAft>
                          <a:spcPts val="400"/>
                        </a:spcAft>
                      </a:pPr>
                      <a:r>
                        <a:rPr lang="en-US" sz="1800" kern="1200">
                          <a:effectLst/>
                        </a:rPr>
                        <a:t>Tactic</a:t>
                      </a:r>
                      <a:endParaRPr lang="en-US" sz="1800">
                        <a:effectLst/>
                      </a:endParaRPr>
                    </a:p>
                  </a:txBody>
                  <a:tcPr marL="0" marR="0" marT="0" marB="0" anchor="ctr"/>
                </a:tc>
                <a:tc>
                  <a:txBody>
                    <a:bodyPr/>
                    <a:lstStyle/>
                    <a:p>
                      <a:pPr marL="0" marR="0" lvl="0" algn="l">
                        <a:spcBef>
                          <a:spcPts val="400"/>
                        </a:spcBef>
                        <a:spcAft>
                          <a:spcPts val="400"/>
                        </a:spcAft>
                        <a:buNone/>
                      </a:pPr>
                      <a:r>
                        <a:rPr lang="en-US" sz="1800" kern="1200">
                          <a:effectLst/>
                        </a:rPr>
                        <a:t>Manage Resources --&gt; Maintain Multiple copies of data</a:t>
                      </a:r>
                      <a:endParaRPr lang="en-US"/>
                    </a:p>
                  </a:txBody>
                  <a:tcPr marL="0" marR="0" marT="0" marB="0" anchor="ctr"/>
                </a:tc>
                <a:extLst>
                  <a:ext uri="{0D108BD9-81ED-4DB2-BD59-A6C34878D82A}">
                    <a16:rowId xmlns:a16="http://schemas.microsoft.com/office/drawing/2014/main" val="198145606"/>
                  </a:ext>
                </a:extLst>
              </a:tr>
              <a:tr h="338328">
                <a:tc>
                  <a:txBody>
                    <a:bodyPr/>
                    <a:lstStyle/>
                    <a:p>
                      <a:pPr marL="0" marR="0" algn="l" rtl="0" eaLnBrk="1" latinLnBrk="0" hangingPunct="1">
                        <a:lnSpc>
                          <a:spcPct val="110000"/>
                        </a:lnSpc>
                        <a:spcBef>
                          <a:spcPts val="400"/>
                        </a:spcBef>
                        <a:spcAft>
                          <a:spcPts val="400"/>
                        </a:spcAft>
                      </a:pPr>
                      <a:r>
                        <a:rPr lang="en-US" sz="1800" kern="1200">
                          <a:effectLst/>
                        </a:rPr>
                        <a:t>Details</a:t>
                      </a:r>
                      <a:endParaRPr lang="en-US" sz="1800">
                        <a:effectLst/>
                      </a:endParaRPr>
                    </a:p>
                  </a:txBody>
                  <a:tcPr marL="0" marR="0" marT="0" marB="0" anchor="ctr"/>
                </a:tc>
                <a:tc>
                  <a:txBody>
                    <a:bodyPr/>
                    <a:lstStyle/>
                    <a:p>
                      <a:pPr marL="0" marR="0" lvl="0" algn="l">
                        <a:spcBef>
                          <a:spcPts val="400"/>
                        </a:spcBef>
                        <a:spcAft>
                          <a:spcPts val="400"/>
                        </a:spcAft>
                        <a:buNone/>
                      </a:pPr>
                      <a:r>
                        <a:rPr lang="en-US" sz="1800" kern="1200">
                          <a:effectLst/>
                        </a:rPr>
                        <a:t>Make modification to </a:t>
                      </a:r>
                      <a:r>
                        <a:rPr lang="en-US" sz="1800" kern="1200" err="1">
                          <a:effectLst/>
                        </a:rPr>
                        <a:t>trainsim</a:t>
                      </a:r>
                      <a:r>
                        <a:rPr lang="en-US" sz="1800" kern="1200">
                          <a:effectLst/>
                        </a:rPr>
                        <a:t>-client, so that the pulled itineraries via </a:t>
                      </a:r>
                      <a:r>
                        <a:rPr lang="en-US" sz="1800" kern="1200" err="1">
                          <a:effectLst/>
                        </a:rPr>
                        <a:t>trainsim-api</a:t>
                      </a:r>
                      <a:r>
                        <a:rPr lang="en-US" sz="1800" kern="1200">
                          <a:effectLst/>
                        </a:rPr>
                        <a:t> are stored in cache with configurable TTL (Time to Live). This caching layer would be independent microservice. So that the next time the same trip has been selected, the cached itinerary will be given back to </a:t>
                      </a:r>
                      <a:r>
                        <a:rPr lang="en-US" sz="1800" kern="1200" err="1">
                          <a:effectLst/>
                        </a:rPr>
                        <a:t>trainsim</a:t>
                      </a:r>
                      <a:r>
                        <a:rPr lang="en-US" sz="1800" kern="1200">
                          <a:effectLst/>
                        </a:rPr>
                        <a:t>-client, instead of calling </a:t>
                      </a:r>
                      <a:r>
                        <a:rPr lang="en-US" sz="1800" kern="1200" err="1">
                          <a:effectLst/>
                        </a:rPr>
                        <a:t>otp</a:t>
                      </a:r>
                      <a:r>
                        <a:rPr lang="en-US" sz="1800" kern="1200">
                          <a:effectLst/>
                        </a:rPr>
                        <a:t> client via </a:t>
                      </a:r>
                      <a:r>
                        <a:rPr lang="en-US" sz="1800" kern="1200" err="1">
                          <a:effectLst/>
                        </a:rPr>
                        <a:t>trainsim-api</a:t>
                      </a:r>
                      <a:r>
                        <a:rPr lang="en-US" sz="1800" kern="1200">
                          <a:effectLst/>
                        </a:rPr>
                        <a:t>.</a:t>
                      </a:r>
                    </a:p>
                  </a:txBody>
                  <a:tcPr marL="0" marR="0" marT="0" marB="0" anchor="ctr"/>
                </a:tc>
                <a:extLst>
                  <a:ext uri="{0D108BD9-81ED-4DB2-BD59-A6C34878D82A}">
                    <a16:rowId xmlns:a16="http://schemas.microsoft.com/office/drawing/2014/main" val="2698632927"/>
                  </a:ext>
                </a:extLst>
              </a:tr>
              <a:tr h="391668">
                <a:tc>
                  <a:txBody>
                    <a:bodyPr/>
                    <a:lstStyle/>
                    <a:p>
                      <a:pPr marL="0" marR="0" algn="l" rtl="0" eaLnBrk="1" latinLnBrk="0" hangingPunct="1">
                        <a:lnSpc>
                          <a:spcPct val="110000"/>
                        </a:lnSpc>
                        <a:spcBef>
                          <a:spcPts val="400"/>
                        </a:spcBef>
                        <a:spcAft>
                          <a:spcPts val="400"/>
                        </a:spcAft>
                      </a:pPr>
                      <a:r>
                        <a:rPr lang="en-US" sz="1800" kern="1200">
                          <a:effectLst/>
                        </a:rPr>
                        <a:t>Response</a:t>
                      </a:r>
                      <a:endParaRPr lang="en-US" sz="1800">
                        <a:effectLst/>
                      </a:endParaRPr>
                    </a:p>
                  </a:txBody>
                  <a:tcPr marL="0" marR="0" marT="0" marB="0" anchor="ctr"/>
                </a:tc>
                <a:tc>
                  <a:txBody>
                    <a:bodyPr/>
                    <a:lstStyle/>
                    <a:p>
                      <a:pPr marL="0" marR="0" indent="0" algn="l" rtl="0" eaLnBrk="1" latinLnBrk="0" hangingPunct="1">
                        <a:spcBef>
                          <a:spcPts val="400"/>
                        </a:spcBef>
                        <a:spcAft>
                          <a:spcPts val="400"/>
                        </a:spcAft>
                        <a:buNone/>
                      </a:pPr>
                      <a:r>
                        <a:rPr lang="en-US" sz="1800" kern="1200">
                          <a:effectLst/>
                        </a:rPr>
                        <a:t>Test and deploy the caching layer with configurable TTL</a:t>
                      </a:r>
                    </a:p>
                  </a:txBody>
                  <a:tcPr marL="0" marR="0" marT="0" marB="0" anchor="ctr"/>
                </a:tc>
                <a:extLst>
                  <a:ext uri="{0D108BD9-81ED-4DB2-BD59-A6C34878D82A}">
                    <a16:rowId xmlns:a16="http://schemas.microsoft.com/office/drawing/2014/main" val="246476646"/>
                  </a:ext>
                </a:extLst>
              </a:tr>
              <a:tr h="683514">
                <a:tc>
                  <a:txBody>
                    <a:bodyPr/>
                    <a:lstStyle/>
                    <a:p>
                      <a:pPr marL="0" marR="0" algn="l" rtl="0" eaLnBrk="1" latinLnBrk="0" hangingPunct="1">
                        <a:lnSpc>
                          <a:spcPct val="80000"/>
                        </a:lnSpc>
                        <a:spcBef>
                          <a:spcPts val="400"/>
                        </a:spcBef>
                        <a:spcAft>
                          <a:spcPts val="400"/>
                        </a:spcAft>
                      </a:pPr>
                      <a:r>
                        <a:rPr lang="en-US" sz="1800" kern="1200">
                          <a:effectLst/>
                        </a:rPr>
                        <a:t>SOA vs Microservice architecture</a:t>
                      </a:r>
                    </a:p>
                  </a:txBody>
                  <a:tcPr marL="0" marR="0" marT="0" marB="0" anchor="ctr"/>
                </a:tc>
                <a:tc>
                  <a:txBody>
                    <a:bodyPr/>
                    <a:lstStyle/>
                    <a:p>
                      <a:pPr marL="0" marR="0" algn="l" rtl="0" eaLnBrk="1" latinLnBrk="0" hangingPunct="1">
                        <a:spcBef>
                          <a:spcPts val="400"/>
                        </a:spcBef>
                        <a:spcAft>
                          <a:spcPts val="400"/>
                        </a:spcAft>
                      </a:pPr>
                      <a:r>
                        <a:rPr lang="en-US" sz="1800" kern="1200">
                          <a:effectLst/>
                        </a:rPr>
                        <a:t>Performing this tactic will introduce microservice caching layer. Thus, once the </a:t>
                      </a:r>
                      <a:r>
                        <a:rPr lang="en-US" sz="1800" kern="1200" err="1">
                          <a:effectLst/>
                        </a:rPr>
                        <a:t>trainsim</a:t>
                      </a:r>
                      <a:r>
                        <a:rPr lang="en-US" sz="1800" kern="1200">
                          <a:effectLst/>
                        </a:rPr>
                        <a:t>-client and </a:t>
                      </a:r>
                      <a:r>
                        <a:rPr lang="en-US" sz="1800" kern="1200" err="1">
                          <a:effectLst/>
                        </a:rPr>
                        <a:t>trainsim-api</a:t>
                      </a:r>
                      <a:r>
                        <a:rPr lang="en-US" sz="1800" kern="1200">
                          <a:effectLst/>
                        </a:rPr>
                        <a:t> are converted into microservice with individually deployable docker, caching layer would play much big role in decreasing the response times of itinerary details.</a:t>
                      </a:r>
                    </a:p>
                  </a:txBody>
                  <a:tcPr marL="0" marR="0" marT="0" marB="0" anchor="ctr"/>
                </a:tc>
                <a:extLst>
                  <a:ext uri="{0D108BD9-81ED-4DB2-BD59-A6C34878D82A}">
                    <a16:rowId xmlns:a16="http://schemas.microsoft.com/office/drawing/2014/main" val="1074785918"/>
                  </a:ext>
                </a:extLst>
              </a:tr>
            </a:tbl>
          </a:graphicData>
        </a:graphic>
      </p:graphicFrame>
    </p:spTree>
    <p:extLst>
      <p:ext uri="{BB962C8B-B14F-4D97-AF65-F5344CB8AC3E}">
        <p14:creationId xmlns:p14="http://schemas.microsoft.com/office/powerpoint/2010/main" val="2277136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575548-1EF0-4D83-AB5E-189C59FA2911}"/>
              </a:ext>
            </a:extLst>
          </p:cNvPr>
          <p:cNvSpPr>
            <a:spLocks noGrp="1"/>
          </p:cNvSpPr>
          <p:nvPr>
            <p:ph type="title"/>
          </p:nvPr>
        </p:nvSpPr>
        <p:spPr>
          <a:xfrm>
            <a:off x="466722" y="586855"/>
            <a:ext cx="3201366" cy="3387497"/>
          </a:xfrm>
        </p:spPr>
        <p:txBody>
          <a:bodyPr anchor="b">
            <a:normAutofit/>
          </a:bodyPr>
          <a:lstStyle/>
          <a:p>
            <a:pPr algn="r"/>
            <a:r>
              <a:rPr lang="en-US" sz="3400">
                <a:solidFill>
                  <a:srgbClr val="FFFFFF"/>
                </a:solidFill>
                <a:latin typeface="Calibri"/>
                <a:cs typeface="Calibri"/>
              </a:rPr>
              <a:t>SOA Implementation / Design</a:t>
            </a:r>
          </a:p>
        </p:txBody>
      </p:sp>
      <p:sp>
        <p:nvSpPr>
          <p:cNvPr id="3" name="Content Placeholder 2">
            <a:extLst>
              <a:ext uri="{FF2B5EF4-FFF2-40B4-BE49-F238E27FC236}">
                <a16:creationId xmlns:a16="http://schemas.microsoft.com/office/drawing/2014/main" id="{59904DD1-F258-4F6A-80D6-3715B54A8C93}"/>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r>
              <a:rPr lang="en-US" sz="2000">
                <a:cs typeface="Calibri"/>
              </a:rPr>
              <a:t>Implemented Scenarios:</a:t>
            </a:r>
            <a:endParaRPr lang="en-US">
              <a:cs typeface="Calibri" panose="020F0502020204030204"/>
            </a:endParaRPr>
          </a:p>
          <a:p>
            <a:pPr marL="914400" lvl="1" indent="-457200">
              <a:buAutoNum type="arabicPeriod"/>
            </a:pPr>
            <a:r>
              <a:rPr lang="en-US" sz="2000">
                <a:cs typeface="Calibri"/>
              </a:rPr>
              <a:t>Search tickets</a:t>
            </a:r>
          </a:p>
          <a:p>
            <a:pPr marL="914400" lvl="1" indent="-457200">
              <a:buAutoNum type="arabicPeriod"/>
            </a:pPr>
            <a:r>
              <a:rPr lang="en-US" sz="2000">
                <a:cs typeface="Calibri"/>
              </a:rPr>
              <a:t>Display details for selected itinerary</a:t>
            </a:r>
          </a:p>
          <a:p>
            <a:pPr marL="914400" lvl="1" indent="-457200">
              <a:buAutoNum type="arabicPeriod"/>
            </a:pPr>
            <a:r>
              <a:rPr lang="en-US" sz="2000">
                <a:cs typeface="Calibri"/>
              </a:rPr>
              <a:t>Select Itinerary</a:t>
            </a:r>
          </a:p>
          <a:p>
            <a:pPr marL="914400" lvl="1" indent="-457200">
              <a:buAutoNum type="arabicPeriod"/>
            </a:pPr>
            <a:r>
              <a:rPr lang="en-US" sz="2000">
                <a:cs typeface="Calibri"/>
              </a:rPr>
              <a:t>Enter traveler information</a:t>
            </a:r>
            <a:endParaRPr lang="en-US">
              <a:cs typeface="Calibri" panose="020F0502020204030204"/>
            </a:endParaRPr>
          </a:p>
          <a:p>
            <a:pPr marL="914400" lvl="1" indent="-457200">
              <a:buAutoNum type="arabicPeriod"/>
            </a:pPr>
            <a:r>
              <a:rPr lang="en-US" sz="2000">
                <a:cs typeface="Calibri"/>
              </a:rPr>
              <a:t>Sign</a:t>
            </a:r>
            <a:r>
              <a:rPr lang="en-US" sz="2000">
                <a:ea typeface="+mn-lt"/>
                <a:cs typeface="+mn-lt"/>
              </a:rPr>
              <a:t> in by Google for customer</a:t>
            </a:r>
            <a:endParaRPr lang="en-US">
              <a:cs typeface="Calibri" panose="020F0502020204030204"/>
            </a:endParaRPr>
          </a:p>
          <a:p>
            <a:pPr marL="914400" lvl="1" indent="-457200">
              <a:buAutoNum type="arabicPeriod"/>
            </a:pPr>
            <a:r>
              <a:rPr lang="en-US" sz="2000">
                <a:cs typeface="Calibri"/>
              </a:rPr>
              <a:t>Check out as guest or singed-in user</a:t>
            </a:r>
          </a:p>
        </p:txBody>
      </p:sp>
    </p:spTree>
    <p:extLst>
      <p:ext uri="{BB962C8B-B14F-4D97-AF65-F5344CB8AC3E}">
        <p14:creationId xmlns:p14="http://schemas.microsoft.com/office/powerpoint/2010/main" val="951905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BDB9DA-643E-4EA6-BB43-6C50D57ECB1B}"/>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latin typeface="Calibri"/>
                <a:cs typeface="Calibri"/>
              </a:rPr>
              <a:t>Plan to split the SOA into microservice architecture</a:t>
            </a:r>
            <a:endParaRPr lang="en-US" sz="4000">
              <a:solidFill>
                <a:srgbClr val="FFFFFF"/>
              </a:solidFill>
            </a:endParaRPr>
          </a:p>
        </p:txBody>
      </p:sp>
      <p:sp>
        <p:nvSpPr>
          <p:cNvPr id="3" name="Content Placeholder 2">
            <a:extLst>
              <a:ext uri="{FF2B5EF4-FFF2-40B4-BE49-F238E27FC236}">
                <a16:creationId xmlns:a16="http://schemas.microsoft.com/office/drawing/2014/main" id="{6AFF8330-AAEC-407F-91A0-1961A28EDD68}"/>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a:cs typeface="Calibri"/>
              </a:rPr>
              <a:t>Break the </a:t>
            </a:r>
            <a:r>
              <a:rPr lang="en-US" sz="2000">
                <a:ea typeface="+mn-lt"/>
                <a:cs typeface="+mn-lt"/>
              </a:rPr>
              <a:t>monolithic </a:t>
            </a:r>
            <a:r>
              <a:rPr lang="en-US" sz="2000">
                <a:cs typeface="Calibri"/>
              </a:rPr>
              <a:t>SOA Service into micro-services</a:t>
            </a:r>
          </a:p>
          <a:p>
            <a:pPr marL="914400" lvl="1" indent="-457200">
              <a:buAutoNum type="arabicPeriod"/>
            </a:pPr>
            <a:r>
              <a:rPr lang="en-US" sz="2000">
                <a:cs typeface="Calibri"/>
              </a:rPr>
              <a:t>Itinerary</a:t>
            </a:r>
          </a:p>
          <a:p>
            <a:pPr marL="1371600" lvl="2" indent="-457200"/>
            <a:r>
              <a:rPr lang="en-US" sz="1600" err="1">
                <a:cs typeface="Calibri"/>
              </a:rPr>
              <a:t>SearchTicket</a:t>
            </a:r>
          </a:p>
          <a:p>
            <a:pPr marL="914400" lvl="1" indent="-457200">
              <a:buAutoNum type="arabicPeriod"/>
            </a:pPr>
            <a:r>
              <a:rPr lang="en-US" sz="2000" err="1">
                <a:cs typeface="Calibri"/>
              </a:rPr>
              <a:t>UserManagement</a:t>
            </a:r>
          </a:p>
          <a:p>
            <a:pPr marL="1371600" lvl="2" indent="-457200"/>
            <a:r>
              <a:rPr lang="en-US" sz="1600" err="1">
                <a:cs typeface="Calibri"/>
              </a:rPr>
              <a:t>GetOrCreateUser</a:t>
            </a:r>
          </a:p>
          <a:p>
            <a:pPr marL="914400" lvl="1" indent="-457200">
              <a:buAutoNum type="arabicPeriod"/>
            </a:pPr>
            <a:r>
              <a:rPr lang="en-US" sz="2000">
                <a:ea typeface="+mn-lt"/>
                <a:cs typeface="+mn-lt"/>
              </a:rPr>
              <a:t>Payment</a:t>
            </a:r>
          </a:p>
          <a:p>
            <a:pPr marL="1371600" lvl="2" indent="-457200"/>
            <a:r>
              <a:rPr lang="en-US" sz="1600">
                <a:cs typeface="Calibri"/>
              </a:rPr>
              <a:t>ProcessPayment</a:t>
            </a:r>
          </a:p>
          <a:p>
            <a:pPr marL="914400" lvl="1" indent="-457200">
              <a:buAutoNum type="arabicPeriod"/>
            </a:pPr>
            <a:r>
              <a:rPr lang="en-US" sz="2000">
                <a:cs typeface="Calibri"/>
              </a:rPr>
              <a:t>OrderManagement</a:t>
            </a:r>
            <a:endParaRPr lang="en-US"/>
          </a:p>
          <a:p>
            <a:pPr marL="1371600" lvl="2" indent="-457200"/>
            <a:r>
              <a:rPr lang="en-US" sz="1600">
                <a:cs typeface="Calibri"/>
              </a:rPr>
              <a:t>CheckoutRequest</a:t>
            </a:r>
          </a:p>
          <a:p>
            <a:pPr marL="1828800" lvl="3">
              <a:buAutoNum type="arabicPeriod"/>
            </a:pPr>
            <a:r>
              <a:rPr lang="en-US" sz="1400">
                <a:cs typeface="Calibri"/>
              </a:rPr>
              <a:t>User</a:t>
            </a:r>
          </a:p>
          <a:p>
            <a:pPr marL="1828800" lvl="3">
              <a:buAutoNum type="arabicPeriod"/>
            </a:pPr>
            <a:r>
              <a:rPr lang="en-US" sz="1400">
                <a:cs typeface="Calibri"/>
              </a:rPr>
              <a:t>Itinerary</a:t>
            </a:r>
          </a:p>
          <a:p>
            <a:pPr marL="1828800" lvl="3">
              <a:buAutoNum type="arabicPeriod"/>
            </a:pPr>
            <a:r>
              <a:rPr lang="en-US" sz="1400">
                <a:cs typeface="Calibri"/>
              </a:rPr>
              <a:t>Travelers information</a:t>
            </a:r>
          </a:p>
          <a:p>
            <a:pPr marL="1828800" lvl="3">
              <a:buAutoNum type="arabicPeriod"/>
            </a:pPr>
            <a:r>
              <a:rPr lang="en-US" sz="1400">
                <a:cs typeface="Calibri"/>
              </a:rPr>
              <a:t>Payment confirmation number</a:t>
            </a:r>
            <a:endParaRPr lang="en-US" sz="1600" err="1">
              <a:cs typeface="Calibri"/>
            </a:endParaRPr>
          </a:p>
        </p:txBody>
      </p:sp>
    </p:spTree>
    <p:extLst>
      <p:ext uri="{BB962C8B-B14F-4D97-AF65-F5344CB8AC3E}">
        <p14:creationId xmlns:p14="http://schemas.microsoft.com/office/powerpoint/2010/main" val="2371338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DF212-23BC-46E3-ADB4-D4363D5EA251}"/>
              </a:ext>
            </a:extLst>
          </p:cNvPr>
          <p:cNvSpPr>
            <a:spLocks noGrp="1"/>
          </p:cNvSpPr>
          <p:nvPr>
            <p:ph type="title"/>
          </p:nvPr>
        </p:nvSpPr>
        <p:spPr/>
        <p:txBody>
          <a:bodyPr/>
          <a:lstStyle/>
          <a:p>
            <a:r>
              <a:rPr lang="en-US">
                <a:latin typeface="Calibri"/>
                <a:cs typeface="Calibri"/>
              </a:rPr>
              <a:t>Quality Attribute Utility Tree and Tactics (SOA)</a:t>
            </a:r>
            <a:endParaRPr lang="en-US"/>
          </a:p>
        </p:txBody>
      </p:sp>
      <p:cxnSp>
        <p:nvCxnSpPr>
          <p:cNvPr id="3" name="Straight Arrow Connector 2">
            <a:extLst>
              <a:ext uri="{FF2B5EF4-FFF2-40B4-BE49-F238E27FC236}">
                <a16:creationId xmlns:a16="http://schemas.microsoft.com/office/drawing/2014/main" id="{A906564B-B6BA-4ABB-A7C8-E2E7B432AFC1}"/>
              </a:ext>
            </a:extLst>
          </p:cNvPr>
          <p:cNvCxnSpPr/>
          <p:nvPr/>
        </p:nvCxnSpPr>
        <p:spPr>
          <a:xfrm>
            <a:off x="1318008" y="2385644"/>
            <a:ext cx="25120" cy="3676021"/>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4A03AA11-021C-45FA-AEAE-04CD7F0E85DA}"/>
              </a:ext>
            </a:extLst>
          </p:cNvPr>
          <p:cNvSpPr txBox="1"/>
          <p:nvPr/>
        </p:nvSpPr>
        <p:spPr>
          <a:xfrm>
            <a:off x="2020765" y="2204985"/>
            <a:ext cx="13950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Performance</a:t>
            </a:r>
          </a:p>
        </p:txBody>
      </p:sp>
      <p:sp>
        <p:nvSpPr>
          <p:cNvPr id="8" name="TextBox 7">
            <a:extLst>
              <a:ext uri="{FF2B5EF4-FFF2-40B4-BE49-F238E27FC236}">
                <a16:creationId xmlns:a16="http://schemas.microsoft.com/office/drawing/2014/main" id="{E7DE69BD-EF2F-48D4-856F-0353FD72205C}"/>
              </a:ext>
            </a:extLst>
          </p:cNvPr>
          <p:cNvSpPr txBox="1"/>
          <p:nvPr/>
        </p:nvSpPr>
        <p:spPr>
          <a:xfrm>
            <a:off x="2038559" y="3545812"/>
            <a:ext cx="15122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Modifiability</a:t>
            </a:r>
          </a:p>
        </p:txBody>
      </p:sp>
      <p:sp>
        <p:nvSpPr>
          <p:cNvPr id="10" name="TextBox 9">
            <a:extLst>
              <a:ext uri="{FF2B5EF4-FFF2-40B4-BE49-F238E27FC236}">
                <a16:creationId xmlns:a16="http://schemas.microsoft.com/office/drawing/2014/main" id="{9ACF63DA-1FEB-487E-8F25-81A5F5A73B01}"/>
              </a:ext>
            </a:extLst>
          </p:cNvPr>
          <p:cNvSpPr txBox="1"/>
          <p:nvPr/>
        </p:nvSpPr>
        <p:spPr>
          <a:xfrm>
            <a:off x="2123342" y="46689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Availability</a:t>
            </a:r>
          </a:p>
        </p:txBody>
      </p:sp>
      <p:sp>
        <p:nvSpPr>
          <p:cNvPr id="12" name="TextBox 11">
            <a:extLst>
              <a:ext uri="{FF2B5EF4-FFF2-40B4-BE49-F238E27FC236}">
                <a16:creationId xmlns:a16="http://schemas.microsoft.com/office/drawing/2014/main" id="{484A6434-CADD-4660-B902-1860F43859CC}"/>
              </a:ext>
            </a:extLst>
          </p:cNvPr>
          <p:cNvSpPr txBox="1"/>
          <p:nvPr/>
        </p:nvSpPr>
        <p:spPr>
          <a:xfrm>
            <a:off x="2141136" y="5884147"/>
            <a:ext cx="12108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Security</a:t>
            </a:r>
          </a:p>
        </p:txBody>
      </p:sp>
      <p:grpSp>
        <p:nvGrpSpPr>
          <p:cNvPr id="17" name="Group 16">
            <a:extLst>
              <a:ext uri="{FF2B5EF4-FFF2-40B4-BE49-F238E27FC236}">
                <a16:creationId xmlns:a16="http://schemas.microsoft.com/office/drawing/2014/main" id="{5AF24105-ACF6-4ADD-AEB4-3E6A765E167B}"/>
              </a:ext>
            </a:extLst>
          </p:cNvPr>
          <p:cNvGrpSpPr/>
          <p:nvPr/>
        </p:nvGrpSpPr>
        <p:grpSpPr>
          <a:xfrm>
            <a:off x="3739032" y="2051747"/>
            <a:ext cx="285229" cy="578303"/>
            <a:chOff x="4869472" y="2118736"/>
            <a:chExt cx="1097469" cy="787643"/>
          </a:xfrm>
        </p:grpSpPr>
        <p:cxnSp>
          <p:nvCxnSpPr>
            <p:cNvPr id="14" name="Straight Arrow Connector 13">
              <a:extLst>
                <a:ext uri="{FF2B5EF4-FFF2-40B4-BE49-F238E27FC236}">
                  <a16:creationId xmlns:a16="http://schemas.microsoft.com/office/drawing/2014/main" id="{12B201DD-9D4D-4E51-B8A9-6B5165FB3A2B}"/>
                </a:ext>
              </a:extLst>
            </p:cNvPr>
            <p:cNvCxnSpPr/>
            <p:nvPr/>
          </p:nvCxnSpPr>
          <p:spPr>
            <a:xfrm flipH="1">
              <a:off x="4869472" y="2118736"/>
              <a:ext cx="8373" cy="787121"/>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1F4C1B2-EFB9-4417-8693-5B0777F7789A}"/>
                </a:ext>
              </a:extLst>
            </p:cNvPr>
            <p:cNvCxnSpPr/>
            <p:nvPr/>
          </p:nvCxnSpPr>
          <p:spPr>
            <a:xfrm>
              <a:off x="4878370" y="2119259"/>
              <a:ext cx="1088571" cy="0"/>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1DC4ED0-651F-4101-A863-5978B8EBEB73}"/>
                </a:ext>
              </a:extLst>
            </p:cNvPr>
            <p:cNvCxnSpPr>
              <a:cxnSpLocks/>
            </p:cNvCxnSpPr>
            <p:nvPr/>
          </p:nvCxnSpPr>
          <p:spPr>
            <a:xfrm>
              <a:off x="4869995" y="2906379"/>
              <a:ext cx="1088571" cy="0"/>
            </a:xfrm>
            <a:prstGeom prst="straightConnector1">
              <a:avLst/>
            </a:prstGeom>
            <a:ln w="12700"/>
          </p:spPr>
          <p:style>
            <a:lnRef idx="1">
              <a:schemeClr val="accent1"/>
            </a:lnRef>
            <a:fillRef idx="0">
              <a:schemeClr val="accent1"/>
            </a:fillRef>
            <a:effectRef idx="0">
              <a:schemeClr val="accent1"/>
            </a:effectRef>
            <a:fontRef idx="minor">
              <a:schemeClr val="tx1"/>
            </a:fontRef>
          </p:style>
        </p:cxnSp>
      </p:grpSp>
      <p:sp>
        <p:nvSpPr>
          <p:cNvPr id="62" name="TextBox 61">
            <a:extLst>
              <a:ext uri="{FF2B5EF4-FFF2-40B4-BE49-F238E27FC236}">
                <a16:creationId xmlns:a16="http://schemas.microsoft.com/office/drawing/2014/main" id="{36C08C92-F980-41ED-9BC5-4F20A31E6260}"/>
              </a:ext>
            </a:extLst>
          </p:cNvPr>
          <p:cNvSpPr txBox="1"/>
          <p:nvPr/>
        </p:nvSpPr>
        <p:spPr>
          <a:xfrm>
            <a:off x="6236537" y="1926912"/>
            <a:ext cx="5555342"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100">
                <a:ea typeface="+mn-lt"/>
                <a:cs typeface="+mn-lt"/>
              </a:rPr>
              <a:t>When user clicks on search itinerary the list of stops are displayed with in </a:t>
            </a:r>
            <a:r>
              <a:rPr lang="en-US" sz="1100" b="1">
                <a:solidFill>
                  <a:srgbClr val="FF0000"/>
                </a:solidFill>
                <a:ea typeface="+mn-lt"/>
                <a:cs typeface="+mn-lt"/>
              </a:rPr>
              <a:t>3 seconds</a:t>
            </a:r>
          </a:p>
          <a:p>
            <a:pPr marL="628650" lvl="1" indent="-171450">
              <a:buFont typeface="Arial"/>
              <a:buChar char="•"/>
            </a:pPr>
            <a:r>
              <a:rPr lang="en-US" sz="1100">
                <a:ea typeface="+mn-lt"/>
                <a:cs typeface="+mn-lt"/>
              </a:rPr>
              <a:t>Tactics: Database queries will be modified to improve the performance</a:t>
            </a:r>
          </a:p>
        </p:txBody>
      </p:sp>
      <p:sp>
        <p:nvSpPr>
          <p:cNvPr id="63" name="TextBox 62">
            <a:extLst>
              <a:ext uri="{FF2B5EF4-FFF2-40B4-BE49-F238E27FC236}">
                <a16:creationId xmlns:a16="http://schemas.microsoft.com/office/drawing/2014/main" id="{DFDAFFEE-E8F9-495E-B6FD-32A1D1C0C161}"/>
              </a:ext>
            </a:extLst>
          </p:cNvPr>
          <p:cNvSpPr txBox="1"/>
          <p:nvPr/>
        </p:nvSpPr>
        <p:spPr>
          <a:xfrm>
            <a:off x="4023632" y="1905104"/>
            <a:ext cx="967992"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50"/>
              <a:t>Latency</a:t>
            </a:r>
          </a:p>
        </p:txBody>
      </p:sp>
      <p:sp>
        <p:nvSpPr>
          <p:cNvPr id="64" name="TextBox 63">
            <a:extLst>
              <a:ext uri="{FF2B5EF4-FFF2-40B4-BE49-F238E27FC236}">
                <a16:creationId xmlns:a16="http://schemas.microsoft.com/office/drawing/2014/main" id="{4A6CAF73-C35F-4157-8068-951FB032EA01}"/>
              </a:ext>
            </a:extLst>
          </p:cNvPr>
          <p:cNvSpPr txBox="1"/>
          <p:nvPr/>
        </p:nvSpPr>
        <p:spPr>
          <a:xfrm>
            <a:off x="4015260" y="2474511"/>
            <a:ext cx="1210827"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50"/>
              <a:t>Throughput</a:t>
            </a:r>
          </a:p>
        </p:txBody>
      </p:sp>
      <p:sp>
        <p:nvSpPr>
          <p:cNvPr id="66" name="TextBox 65">
            <a:extLst>
              <a:ext uri="{FF2B5EF4-FFF2-40B4-BE49-F238E27FC236}">
                <a16:creationId xmlns:a16="http://schemas.microsoft.com/office/drawing/2014/main" id="{1BF60164-F3C1-4D3E-B8F3-FF2186624419}"/>
              </a:ext>
            </a:extLst>
          </p:cNvPr>
          <p:cNvSpPr txBox="1"/>
          <p:nvPr/>
        </p:nvSpPr>
        <p:spPr>
          <a:xfrm>
            <a:off x="6236536" y="2381878"/>
            <a:ext cx="516457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100">
                <a:ea typeface="+mn-lt"/>
                <a:cs typeface="+mn-lt"/>
              </a:rPr>
              <a:t>When user visits the site within peak hours between 10 AM to 4 PM, system should support </a:t>
            </a:r>
            <a:r>
              <a:rPr lang="en-US" sz="1100" b="1">
                <a:solidFill>
                  <a:srgbClr val="FF0000"/>
                </a:solidFill>
                <a:ea typeface="+mn-lt"/>
                <a:cs typeface="+mn-lt"/>
              </a:rPr>
              <a:t>1000 users concurrently</a:t>
            </a:r>
            <a:r>
              <a:rPr lang="en-US" sz="1100" b="1">
                <a:ea typeface="+mn-lt"/>
                <a:cs typeface="+mn-lt"/>
              </a:rPr>
              <a:t> </a:t>
            </a:r>
            <a:r>
              <a:rPr lang="en-US" sz="1100">
                <a:ea typeface="+mn-lt"/>
                <a:cs typeface="+mn-lt"/>
              </a:rPr>
              <a:t>using the website</a:t>
            </a:r>
          </a:p>
          <a:p>
            <a:pPr marL="628650" lvl="1" indent="-171450">
              <a:buFont typeface="Arial"/>
              <a:buChar char="•"/>
            </a:pPr>
            <a:r>
              <a:rPr lang="en-US" sz="1100">
                <a:cs typeface="Calibri" panose="020F0502020204030204"/>
              </a:rPr>
              <a:t>Tactics: Whole application include website and backend is having 100 instances throughout peak hours</a:t>
            </a:r>
          </a:p>
        </p:txBody>
      </p:sp>
      <p:sp>
        <p:nvSpPr>
          <p:cNvPr id="70" name="TextBox 69">
            <a:extLst>
              <a:ext uri="{FF2B5EF4-FFF2-40B4-BE49-F238E27FC236}">
                <a16:creationId xmlns:a16="http://schemas.microsoft.com/office/drawing/2014/main" id="{6DAF4D01-1D87-4050-BB30-CB6329087B66}"/>
              </a:ext>
            </a:extLst>
          </p:cNvPr>
          <p:cNvSpPr txBox="1"/>
          <p:nvPr/>
        </p:nvSpPr>
        <p:spPr>
          <a:xfrm>
            <a:off x="5700602" y="1933190"/>
            <a:ext cx="70840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a:cs typeface="Calibri"/>
              </a:rPr>
              <a:t>(M,H)</a:t>
            </a:r>
          </a:p>
        </p:txBody>
      </p:sp>
      <p:sp>
        <p:nvSpPr>
          <p:cNvPr id="79" name="TextBox 78">
            <a:extLst>
              <a:ext uri="{FF2B5EF4-FFF2-40B4-BE49-F238E27FC236}">
                <a16:creationId xmlns:a16="http://schemas.microsoft.com/office/drawing/2014/main" id="{DA83185C-E02C-4C23-87E3-FC74B30CC18A}"/>
              </a:ext>
            </a:extLst>
          </p:cNvPr>
          <p:cNvSpPr txBox="1"/>
          <p:nvPr/>
        </p:nvSpPr>
        <p:spPr>
          <a:xfrm>
            <a:off x="5696413" y="2454520"/>
            <a:ext cx="70840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cs typeface="Calibri"/>
              </a:rPr>
              <a:t>(M,L)</a:t>
            </a:r>
          </a:p>
        </p:txBody>
      </p:sp>
      <p:sp>
        <p:nvSpPr>
          <p:cNvPr id="80" name="TextBox 79">
            <a:extLst>
              <a:ext uri="{FF2B5EF4-FFF2-40B4-BE49-F238E27FC236}">
                <a16:creationId xmlns:a16="http://schemas.microsoft.com/office/drawing/2014/main" id="{5FC83D2C-2084-4318-B33F-8E697AFBB76D}"/>
              </a:ext>
            </a:extLst>
          </p:cNvPr>
          <p:cNvSpPr txBox="1"/>
          <p:nvPr/>
        </p:nvSpPr>
        <p:spPr>
          <a:xfrm>
            <a:off x="347531" y="3951656"/>
            <a:ext cx="9847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Utility</a:t>
            </a:r>
          </a:p>
        </p:txBody>
      </p:sp>
      <p:cxnSp>
        <p:nvCxnSpPr>
          <p:cNvPr id="81" name="Straight Arrow Connector 80">
            <a:extLst>
              <a:ext uri="{FF2B5EF4-FFF2-40B4-BE49-F238E27FC236}">
                <a16:creationId xmlns:a16="http://schemas.microsoft.com/office/drawing/2014/main" id="{DD9A1AE5-D848-46D5-BE25-941ABCE8DC5C}"/>
              </a:ext>
            </a:extLst>
          </p:cNvPr>
          <p:cNvCxnSpPr/>
          <p:nvPr/>
        </p:nvCxnSpPr>
        <p:spPr>
          <a:xfrm flipV="1">
            <a:off x="1106051" y="4149864"/>
            <a:ext cx="226088" cy="1"/>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97DFE3D-09BF-4457-A352-2FEE59D1FB68}"/>
              </a:ext>
            </a:extLst>
          </p:cNvPr>
          <p:cNvCxnSpPr>
            <a:cxnSpLocks/>
          </p:cNvCxnSpPr>
          <p:nvPr/>
        </p:nvCxnSpPr>
        <p:spPr>
          <a:xfrm flipV="1">
            <a:off x="3517269" y="2383027"/>
            <a:ext cx="226088" cy="1"/>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7886FAF-A1D9-4733-8523-56AD5FD81FAC}"/>
              </a:ext>
            </a:extLst>
          </p:cNvPr>
          <p:cNvCxnSpPr/>
          <p:nvPr/>
        </p:nvCxnSpPr>
        <p:spPr>
          <a:xfrm>
            <a:off x="1318010" y="3750547"/>
            <a:ext cx="721807" cy="167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A5AAC25-8A3F-400A-935B-99638D4DA584}"/>
              </a:ext>
            </a:extLst>
          </p:cNvPr>
          <p:cNvCxnSpPr>
            <a:cxnSpLocks/>
          </p:cNvCxnSpPr>
          <p:nvPr/>
        </p:nvCxnSpPr>
        <p:spPr>
          <a:xfrm>
            <a:off x="1309635" y="2384494"/>
            <a:ext cx="721807" cy="167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3A93CA4-F392-47DC-9B29-766243CCB175}"/>
              </a:ext>
            </a:extLst>
          </p:cNvPr>
          <p:cNvCxnSpPr>
            <a:cxnSpLocks/>
          </p:cNvCxnSpPr>
          <p:nvPr/>
        </p:nvCxnSpPr>
        <p:spPr>
          <a:xfrm>
            <a:off x="1334757" y="4855866"/>
            <a:ext cx="721807" cy="167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BF57CBF-3D65-46AA-8F73-B0DE43740BA1}"/>
              </a:ext>
            </a:extLst>
          </p:cNvPr>
          <p:cNvCxnSpPr>
            <a:cxnSpLocks/>
          </p:cNvCxnSpPr>
          <p:nvPr/>
        </p:nvCxnSpPr>
        <p:spPr>
          <a:xfrm>
            <a:off x="1334756" y="6053293"/>
            <a:ext cx="721807" cy="167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E3A0A963-5AC4-4437-B163-9C9755F0FB49}"/>
              </a:ext>
            </a:extLst>
          </p:cNvPr>
          <p:cNvGrpSpPr/>
          <p:nvPr/>
        </p:nvGrpSpPr>
        <p:grpSpPr>
          <a:xfrm>
            <a:off x="3756164" y="3347852"/>
            <a:ext cx="260134" cy="662040"/>
            <a:chOff x="4869472" y="2118736"/>
            <a:chExt cx="1097469" cy="787643"/>
          </a:xfrm>
        </p:grpSpPr>
        <p:cxnSp>
          <p:nvCxnSpPr>
            <p:cNvPr id="56" name="Straight Arrow Connector 55">
              <a:extLst>
                <a:ext uri="{FF2B5EF4-FFF2-40B4-BE49-F238E27FC236}">
                  <a16:creationId xmlns:a16="http://schemas.microsoft.com/office/drawing/2014/main" id="{13362579-C9A2-48C4-8393-04D9DEE159F9}"/>
                </a:ext>
              </a:extLst>
            </p:cNvPr>
            <p:cNvCxnSpPr>
              <a:cxnSpLocks/>
            </p:cNvCxnSpPr>
            <p:nvPr/>
          </p:nvCxnSpPr>
          <p:spPr>
            <a:xfrm flipH="1">
              <a:off x="4869472" y="2118736"/>
              <a:ext cx="8373" cy="787121"/>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7C03E8D-8DD1-4741-BDE5-D3809F58D2C9}"/>
                </a:ext>
              </a:extLst>
            </p:cNvPr>
            <p:cNvCxnSpPr>
              <a:cxnSpLocks/>
            </p:cNvCxnSpPr>
            <p:nvPr/>
          </p:nvCxnSpPr>
          <p:spPr>
            <a:xfrm>
              <a:off x="4878370" y="2119259"/>
              <a:ext cx="1088571" cy="0"/>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4D40471E-0ED2-4A77-966B-E5CAF9B93301}"/>
                </a:ext>
              </a:extLst>
            </p:cNvPr>
            <p:cNvCxnSpPr>
              <a:cxnSpLocks/>
            </p:cNvCxnSpPr>
            <p:nvPr/>
          </p:nvCxnSpPr>
          <p:spPr>
            <a:xfrm>
              <a:off x="4869995" y="2906379"/>
              <a:ext cx="1088571" cy="0"/>
            </a:xfrm>
            <a:prstGeom prst="straightConnector1">
              <a:avLst/>
            </a:prstGeom>
            <a:ln w="12700"/>
          </p:spPr>
          <p:style>
            <a:lnRef idx="1">
              <a:schemeClr val="accent1"/>
            </a:lnRef>
            <a:fillRef idx="0">
              <a:schemeClr val="accent1"/>
            </a:fillRef>
            <a:effectRef idx="0">
              <a:schemeClr val="accent1"/>
            </a:effectRef>
            <a:fontRef idx="minor">
              <a:schemeClr val="tx1"/>
            </a:fontRef>
          </p:style>
        </p:cxnSp>
      </p:grpSp>
      <p:cxnSp>
        <p:nvCxnSpPr>
          <p:cNvPr id="61" name="Straight Arrow Connector 60">
            <a:extLst>
              <a:ext uri="{FF2B5EF4-FFF2-40B4-BE49-F238E27FC236}">
                <a16:creationId xmlns:a16="http://schemas.microsoft.com/office/drawing/2014/main" id="{C2C79A65-5CBA-4AB7-9468-8AB11C5D6386}"/>
              </a:ext>
            </a:extLst>
          </p:cNvPr>
          <p:cNvCxnSpPr>
            <a:cxnSpLocks/>
          </p:cNvCxnSpPr>
          <p:nvPr/>
        </p:nvCxnSpPr>
        <p:spPr>
          <a:xfrm flipV="1">
            <a:off x="3526798" y="3747928"/>
            <a:ext cx="226088" cy="1"/>
          </a:xfrm>
          <a:prstGeom prst="straightConnector1">
            <a:avLst/>
          </a:prstGeom>
          <a:ln w="12700"/>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C1A9508-F534-4E13-8153-6BAC3415EFD4}"/>
              </a:ext>
            </a:extLst>
          </p:cNvPr>
          <p:cNvSpPr txBox="1"/>
          <p:nvPr/>
        </p:nvSpPr>
        <p:spPr>
          <a:xfrm>
            <a:off x="4015782" y="3778180"/>
            <a:ext cx="1378299" cy="4693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ea typeface="+mn-lt"/>
                <a:cs typeface="+mn-lt"/>
              </a:rPr>
              <a:t>Technology</a:t>
            </a:r>
            <a:r>
              <a:rPr lang="en-US" sz="1400"/>
              <a:t> </a:t>
            </a:r>
            <a:r>
              <a:rPr lang="en-US" sz="1050">
                <a:ea typeface="+mn-lt"/>
                <a:cs typeface="+mn-lt"/>
              </a:rPr>
              <a:t>Stack Change</a:t>
            </a:r>
          </a:p>
        </p:txBody>
      </p:sp>
      <p:sp>
        <p:nvSpPr>
          <p:cNvPr id="88" name="TextBox 87">
            <a:extLst>
              <a:ext uri="{FF2B5EF4-FFF2-40B4-BE49-F238E27FC236}">
                <a16:creationId xmlns:a16="http://schemas.microsoft.com/office/drawing/2014/main" id="{63394EEF-F8CE-42DA-A0DF-FED78779F14A}"/>
              </a:ext>
            </a:extLst>
          </p:cNvPr>
          <p:cNvSpPr txBox="1"/>
          <p:nvPr/>
        </p:nvSpPr>
        <p:spPr>
          <a:xfrm>
            <a:off x="4032813" y="3221428"/>
            <a:ext cx="2743200"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ea typeface="+mn-lt"/>
                <a:cs typeface="+mn-lt"/>
              </a:rPr>
              <a:t>New/Change</a:t>
            </a:r>
            <a:endParaRPr lang="en-US">
              <a:ea typeface="+mn-lt"/>
              <a:cs typeface="+mn-lt"/>
            </a:endParaRPr>
          </a:p>
          <a:p>
            <a:r>
              <a:rPr lang="en-US" sz="1050">
                <a:ea typeface="+mn-lt"/>
                <a:cs typeface="+mn-lt"/>
              </a:rPr>
              <a:t>Functionality</a:t>
            </a:r>
            <a:endParaRPr lang="en-US">
              <a:cs typeface="Calibri"/>
            </a:endParaRPr>
          </a:p>
        </p:txBody>
      </p:sp>
      <p:grpSp>
        <p:nvGrpSpPr>
          <p:cNvPr id="6" name="Group 5">
            <a:extLst>
              <a:ext uri="{FF2B5EF4-FFF2-40B4-BE49-F238E27FC236}">
                <a16:creationId xmlns:a16="http://schemas.microsoft.com/office/drawing/2014/main" id="{61ACD593-0495-438B-B1F5-CB6597CD8849}"/>
              </a:ext>
            </a:extLst>
          </p:cNvPr>
          <p:cNvGrpSpPr/>
          <p:nvPr/>
        </p:nvGrpSpPr>
        <p:grpSpPr>
          <a:xfrm>
            <a:off x="3548147" y="4516959"/>
            <a:ext cx="551767" cy="583307"/>
            <a:chOff x="3515037" y="4505216"/>
            <a:chExt cx="543009" cy="377336"/>
          </a:xfrm>
        </p:grpSpPr>
        <p:grpSp>
          <p:nvGrpSpPr>
            <p:cNvPr id="91" name="Group 90">
              <a:extLst>
                <a:ext uri="{FF2B5EF4-FFF2-40B4-BE49-F238E27FC236}">
                  <a16:creationId xmlns:a16="http://schemas.microsoft.com/office/drawing/2014/main" id="{84A5C74D-CA9E-4E49-8BF1-F167CE5460DE}"/>
                </a:ext>
              </a:extLst>
            </p:cNvPr>
            <p:cNvGrpSpPr/>
            <p:nvPr/>
          </p:nvGrpSpPr>
          <p:grpSpPr>
            <a:xfrm>
              <a:off x="3749667" y="4505216"/>
              <a:ext cx="308379" cy="377336"/>
              <a:chOff x="4869472" y="2118736"/>
              <a:chExt cx="1097469" cy="787643"/>
            </a:xfrm>
          </p:grpSpPr>
          <p:cxnSp>
            <p:nvCxnSpPr>
              <p:cNvPr id="93" name="Straight Arrow Connector 92">
                <a:extLst>
                  <a:ext uri="{FF2B5EF4-FFF2-40B4-BE49-F238E27FC236}">
                    <a16:creationId xmlns:a16="http://schemas.microsoft.com/office/drawing/2014/main" id="{9DBA5023-059F-41BE-A201-A34400F07AE3}"/>
                  </a:ext>
                </a:extLst>
              </p:cNvPr>
              <p:cNvCxnSpPr>
                <a:cxnSpLocks/>
              </p:cNvCxnSpPr>
              <p:nvPr/>
            </p:nvCxnSpPr>
            <p:spPr>
              <a:xfrm flipH="1">
                <a:off x="4869472" y="2118736"/>
                <a:ext cx="8373" cy="787121"/>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722141C-72CE-4B25-AE6D-F05C61DAA274}"/>
                  </a:ext>
                </a:extLst>
              </p:cNvPr>
              <p:cNvCxnSpPr>
                <a:cxnSpLocks/>
              </p:cNvCxnSpPr>
              <p:nvPr/>
            </p:nvCxnSpPr>
            <p:spPr>
              <a:xfrm>
                <a:off x="4878370" y="2119259"/>
                <a:ext cx="1088571" cy="0"/>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50A51A39-0799-41C2-B609-F91A5F11EDF0}"/>
                  </a:ext>
                </a:extLst>
              </p:cNvPr>
              <p:cNvCxnSpPr>
                <a:cxnSpLocks/>
              </p:cNvCxnSpPr>
              <p:nvPr/>
            </p:nvCxnSpPr>
            <p:spPr>
              <a:xfrm>
                <a:off x="4869995" y="2906379"/>
                <a:ext cx="1088571" cy="0"/>
              </a:xfrm>
              <a:prstGeom prst="straightConnector1">
                <a:avLst/>
              </a:prstGeom>
              <a:ln w="12700"/>
            </p:spPr>
            <p:style>
              <a:lnRef idx="1">
                <a:schemeClr val="accent1"/>
              </a:lnRef>
              <a:fillRef idx="0">
                <a:schemeClr val="accent1"/>
              </a:fillRef>
              <a:effectRef idx="0">
                <a:schemeClr val="accent1"/>
              </a:effectRef>
              <a:fontRef idx="minor">
                <a:schemeClr val="tx1"/>
              </a:fontRef>
            </p:style>
          </p:cxnSp>
        </p:grpSp>
        <p:cxnSp>
          <p:nvCxnSpPr>
            <p:cNvPr id="92" name="Straight Arrow Connector 91">
              <a:extLst>
                <a:ext uri="{FF2B5EF4-FFF2-40B4-BE49-F238E27FC236}">
                  <a16:creationId xmlns:a16="http://schemas.microsoft.com/office/drawing/2014/main" id="{4FEC8EE2-3F1E-41AF-AEF0-DD9E9BD8D5F8}"/>
                </a:ext>
              </a:extLst>
            </p:cNvPr>
            <p:cNvCxnSpPr>
              <a:cxnSpLocks/>
            </p:cNvCxnSpPr>
            <p:nvPr/>
          </p:nvCxnSpPr>
          <p:spPr>
            <a:xfrm flipV="1">
              <a:off x="3515037" y="4699904"/>
              <a:ext cx="235380" cy="0"/>
            </a:xfrm>
            <a:prstGeom prst="straightConnector1">
              <a:avLst/>
            </a:prstGeom>
            <a:ln w="12700"/>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2ABA5422-C3CE-42D7-BBE3-72442E54CE3E}"/>
              </a:ext>
            </a:extLst>
          </p:cNvPr>
          <p:cNvGrpSpPr/>
          <p:nvPr/>
        </p:nvGrpSpPr>
        <p:grpSpPr>
          <a:xfrm>
            <a:off x="3556904" y="5819875"/>
            <a:ext cx="543194" cy="528061"/>
            <a:chOff x="3515037" y="4505216"/>
            <a:chExt cx="543194" cy="377336"/>
          </a:xfrm>
        </p:grpSpPr>
        <p:grpSp>
          <p:nvGrpSpPr>
            <p:cNvPr id="97" name="Group 96">
              <a:extLst>
                <a:ext uri="{FF2B5EF4-FFF2-40B4-BE49-F238E27FC236}">
                  <a16:creationId xmlns:a16="http://schemas.microsoft.com/office/drawing/2014/main" id="{402D0508-5396-42FA-B273-332CF417F551}"/>
                </a:ext>
              </a:extLst>
            </p:cNvPr>
            <p:cNvGrpSpPr/>
            <p:nvPr/>
          </p:nvGrpSpPr>
          <p:grpSpPr>
            <a:xfrm>
              <a:off x="3749818" y="4505216"/>
              <a:ext cx="308413" cy="377336"/>
              <a:chOff x="4869472" y="2118736"/>
              <a:chExt cx="1097469" cy="787643"/>
            </a:xfrm>
          </p:grpSpPr>
          <p:cxnSp>
            <p:nvCxnSpPr>
              <p:cNvPr id="99" name="Straight Arrow Connector 98">
                <a:extLst>
                  <a:ext uri="{FF2B5EF4-FFF2-40B4-BE49-F238E27FC236}">
                    <a16:creationId xmlns:a16="http://schemas.microsoft.com/office/drawing/2014/main" id="{36987B9F-70B1-41EF-AC6F-823715C4AB7B}"/>
                  </a:ext>
                </a:extLst>
              </p:cNvPr>
              <p:cNvCxnSpPr>
                <a:cxnSpLocks/>
              </p:cNvCxnSpPr>
              <p:nvPr/>
            </p:nvCxnSpPr>
            <p:spPr>
              <a:xfrm flipH="1">
                <a:off x="4869472" y="2118736"/>
                <a:ext cx="8373" cy="787121"/>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164B38D0-B3EB-47A0-B405-5022EE35CEB0}"/>
                  </a:ext>
                </a:extLst>
              </p:cNvPr>
              <p:cNvCxnSpPr>
                <a:cxnSpLocks/>
              </p:cNvCxnSpPr>
              <p:nvPr/>
            </p:nvCxnSpPr>
            <p:spPr>
              <a:xfrm>
                <a:off x="4878370" y="2119259"/>
                <a:ext cx="1088571" cy="0"/>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D791503D-7DCF-48A0-BFC9-F1206DD36E31}"/>
                  </a:ext>
                </a:extLst>
              </p:cNvPr>
              <p:cNvCxnSpPr>
                <a:cxnSpLocks/>
              </p:cNvCxnSpPr>
              <p:nvPr/>
            </p:nvCxnSpPr>
            <p:spPr>
              <a:xfrm>
                <a:off x="4869995" y="2906379"/>
                <a:ext cx="1088571" cy="0"/>
              </a:xfrm>
              <a:prstGeom prst="straightConnector1">
                <a:avLst/>
              </a:prstGeom>
              <a:ln w="12700"/>
            </p:spPr>
            <p:style>
              <a:lnRef idx="1">
                <a:schemeClr val="accent1"/>
              </a:lnRef>
              <a:fillRef idx="0">
                <a:schemeClr val="accent1"/>
              </a:fillRef>
              <a:effectRef idx="0">
                <a:schemeClr val="accent1"/>
              </a:effectRef>
              <a:fontRef idx="minor">
                <a:schemeClr val="tx1"/>
              </a:fontRef>
            </p:style>
          </p:cxnSp>
        </p:grpSp>
        <p:cxnSp>
          <p:nvCxnSpPr>
            <p:cNvPr id="98" name="Straight Arrow Connector 97">
              <a:extLst>
                <a:ext uri="{FF2B5EF4-FFF2-40B4-BE49-F238E27FC236}">
                  <a16:creationId xmlns:a16="http://schemas.microsoft.com/office/drawing/2014/main" id="{4C92A70B-E9AC-4ADB-AB43-DC58DD25FF60}"/>
                </a:ext>
              </a:extLst>
            </p:cNvPr>
            <p:cNvCxnSpPr>
              <a:cxnSpLocks/>
            </p:cNvCxnSpPr>
            <p:nvPr/>
          </p:nvCxnSpPr>
          <p:spPr>
            <a:xfrm flipV="1">
              <a:off x="3515037" y="4699904"/>
              <a:ext cx="235380" cy="0"/>
            </a:xfrm>
            <a:prstGeom prst="straightConnector1">
              <a:avLst/>
            </a:prstGeom>
            <a:ln w="12700"/>
          </p:spPr>
          <p:style>
            <a:lnRef idx="1">
              <a:schemeClr val="accent1"/>
            </a:lnRef>
            <a:fillRef idx="0">
              <a:schemeClr val="accent1"/>
            </a:fillRef>
            <a:effectRef idx="0">
              <a:schemeClr val="accent1"/>
            </a:effectRef>
            <a:fontRef idx="minor">
              <a:schemeClr val="tx1"/>
            </a:fontRef>
          </p:style>
        </p:cxnSp>
      </p:grpSp>
      <p:sp>
        <p:nvSpPr>
          <p:cNvPr id="102" name="TextBox 101">
            <a:extLst>
              <a:ext uri="{FF2B5EF4-FFF2-40B4-BE49-F238E27FC236}">
                <a16:creationId xmlns:a16="http://schemas.microsoft.com/office/drawing/2014/main" id="{D55D29AE-FA50-4433-A8ED-242D46BD9A95}"/>
              </a:ext>
            </a:extLst>
          </p:cNvPr>
          <p:cNvSpPr txBox="1"/>
          <p:nvPr/>
        </p:nvSpPr>
        <p:spPr>
          <a:xfrm>
            <a:off x="4031758" y="4389129"/>
            <a:ext cx="2743200"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cs typeface="Calibri"/>
              </a:rPr>
              <a:t>App failure</a:t>
            </a:r>
          </a:p>
        </p:txBody>
      </p:sp>
      <p:sp>
        <p:nvSpPr>
          <p:cNvPr id="103" name="TextBox 102">
            <a:extLst>
              <a:ext uri="{FF2B5EF4-FFF2-40B4-BE49-F238E27FC236}">
                <a16:creationId xmlns:a16="http://schemas.microsoft.com/office/drawing/2014/main" id="{26AC3797-58FC-417D-B78B-7530AFB7719C}"/>
              </a:ext>
            </a:extLst>
          </p:cNvPr>
          <p:cNvSpPr txBox="1"/>
          <p:nvPr/>
        </p:nvSpPr>
        <p:spPr>
          <a:xfrm>
            <a:off x="4014925" y="4990548"/>
            <a:ext cx="1106632"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cs typeface="Calibri"/>
              </a:rPr>
              <a:t>Hardware failure</a:t>
            </a:r>
          </a:p>
        </p:txBody>
      </p:sp>
      <p:sp>
        <p:nvSpPr>
          <p:cNvPr id="104" name="TextBox 103">
            <a:extLst>
              <a:ext uri="{FF2B5EF4-FFF2-40B4-BE49-F238E27FC236}">
                <a16:creationId xmlns:a16="http://schemas.microsoft.com/office/drawing/2014/main" id="{04E8274A-1AC6-490D-B202-7CA1336B1467}"/>
              </a:ext>
            </a:extLst>
          </p:cNvPr>
          <p:cNvSpPr txBox="1"/>
          <p:nvPr/>
        </p:nvSpPr>
        <p:spPr>
          <a:xfrm>
            <a:off x="4032528" y="5648639"/>
            <a:ext cx="1118716"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ea typeface="+mn-lt"/>
                <a:cs typeface="+mn-lt"/>
              </a:rPr>
              <a:t>Data </a:t>
            </a:r>
            <a:endParaRPr lang="en-US"/>
          </a:p>
          <a:p>
            <a:r>
              <a:rPr lang="en-US" sz="1050">
                <a:ea typeface="+mn-lt"/>
                <a:cs typeface="+mn-lt"/>
              </a:rPr>
              <a:t>Confidentiality</a:t>
            </a:r>
            <a:endParaRPr lang="en-US"/>
          </a:p>
        </p:txBody>
      </p:sp>
      <p:sp>
        <p:nvSpPr>
          <p:cNvPr id="105" name="TextBox 104">
            <a:extLst>
              <a:ext uri="{FF2B5EF4-FFF2-40B4-BE49-F238E27FC236}">
                <a16:creationId xmlns:a16="http://schemas.microsoft.com/office/drawing/2014/main" id="{D9D8978B-E7E3-4630-B3DA-F8100839CB7A}"/>
              </a:ext>
            </a:extLst>
          </p:cNvPr>
          <p:cNvSpPr txBox="1"/>
          <p:nvPr/>
        </p:nvSpPr>
        <p:spPr>
          <a:xfrm>
            <a:off x="4032528" y="6100815"/>
            <a:ext cx="1118716" cy="4238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ea typeface="+mn-lt"/>
                <a:cs typeface="+mn-lt"/>
              </a:rPr>
              <a:t>Threat </a:t>
            </a:r>
            <a:endParaRPr lang="en-US"/>
          </a:p>
          <a:p>
            <a:r>
              <a:rPr lang="en-US" sz="1050">
                <a:ea typeface="+mn-lt"/>
                <a:cs typeface="+mn-lt"/>
              </a:rPr>
              <a:t>Handling</a:t>
            </a:r>
            <a:endParaRPr lang="en-US"/>
          </a:p>
        </p:txBody>
      </p:sp>
      <p:sp>
        <p:nvSpPr>
          <p:cNvPr id="106" name="TextBox 105">
            <a:extLst>
              <a:ext uri="{FF2B5EF4-FFF2-40B4-BE49-F238E27FC236}">
                <a16:creationId xmlns:a16="http://schemas.microsoft.com/office/drawing/2014/main" id="{D3C66D23-F52D-423D-9B34-E7E8615AAC7A}"/>
              </a:ext>
            </a:extLst>
          </p:cNvPr>
          <p:cNvSpPr txBox="1"/>
          <p:nvPr/>
        </p:nvSpPr>
        <p:spPr>
          <a:xfrm>
            <a:off x="6234072" y="3225890"/>
            <a:ext cx="5166632"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100">
                <a:ea typeface="+mn-lt"/>
                <a:cs typeface="+mn-lt"/>
              </a:rPr>
              <a:t>Build the capability to provide list of traveler's insurance option </a:t>
            </a:r>
            <a:r>
              <a:rPr lang="en-US" sz="1100" b="1">
                <a:solidFill>
                  <a:srgbClr val="FF0000"/>
                </a:solidFill>
                <a:ea typeface="+mn-lt"/>
                <a:cs typeface="+mn-lt"/>
              </a:rPr>
              <a:t>within 6 weeks</a:t>
            </a:r>
          </a:p>
          <a:p>
            <a:pPr marL="628650" lvl="1" indent="-171450">
              <a:buFont typeface="Arial"/>
              <a:buChar char="•"/>
            </a:pPr>
            <a:r>
              <a:rPr lang="en-US" sz="1100">
                <a:cs typeface="Calibri" panose="020F0502020204030204"/>
              </a:rPr>
              <a:t>Tactics: Modify existing SOA service to add insurance information. Create a new table that has list of available insurance policies.  </a:t>
            </a:r>
          </a:p>
        </p:txBody>
      </p:sp>
      <p:sp>
        <p:nvSpPr>
          <p:cNvPr id="113" name="TextBox 112">
            <a:extLst>
              <a:ext uri="{FF2B5EF4-FFF2-40B4-BE49-F238E27FC236}">
                <a16:creationId xmlns:a16="http://schemas.microsoft.com/office/drawing/2014/main" id="{20D77B37-0FC0-4504-8B8E-FE9B5E466938}"/>
              </a:ext>
            </a:extLst>
          </p:cNvPr>
          <p:cNvSpPr txBox="1"/>
          <p:nvPr/>
        </p:nvSpPr>
        <p:spPr>
          <a:xfrm>
            <a:off x="5703634" y="3221364"/>
            <a:ext cx="70840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a:cs typeface="Calibri"/>
              </a:rPr>
              <a:t>(H,H)</a:t>
            </a:r>
          </a:p>
        </p:txBody>
      </p:sp>
      <p:sp>
        <p:nvSpPr>
          <p:cNvPr id="159" name="TextBox 158">
            <a:extLst>
              <a:ext uri="{FF2B5EF4-FFF2-40B4-BE49-F238E27FC236}">
                <a16:creationId xmlns:a16="http://schemas.microsoft.com/office/drawing/2014/main" id="{AA0F275A-8944-475D-96A5-BCDB1E9F0E18}"/>
              </a:ext>
            </a:extLst>
          </p:cNvPr>
          <p:cNvSpPr txBox="1"/>
          <p:nvPr/>
        </p:nvSpPr>
        <p:spPr>
          <a:xfrm>
            <a:off x="6236534" y="3790449"/>
            <a:ext cx="5466167"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100">
                <a:ea typeface="+mn-lt"/>
                <a:cs typeface="+mn-lt"/>
              </a:rPr>
              <a:t>Underlying database changes from SQL Server to NoSQL Couchbase </a:t>
            </a:r>
            <a:r>
              <a:rPr lang="en-US" sz="1100">
                <a:solidFill>
                  <a:srgbClr val="FF0000"/>
                </a:solidFill>
                <a:ea typeface="+mn-lt"/>
                <a:cs typeface="+mn-lt"/>
              </a:rPr>
              <a:t>within 8 weeks</a:t>
            </a:r>
            <a:endParaRPr lang="en-US">
              <a:solidFill>
                <a:srgbClr val="FF0000"/>
              </a:solidFill>
              <a:ea typeface="+mn-lt"/>
              <a:cs typeface="+mn-lt"/>
            </a:endParaRPr>
          </a:p>
          <a:p>
            <a:pPr marL="628650" lvl="1" indent="-171450">
              <a:buFont typeface="Arial"/>
              <a:buChar char="•"/>
            </a:pPr>
            <a:r>
              <a:rPr lang="en-US" sz="1100">
                <a:ea typeface="+mn-lt"/>
                <a:cs typeface="+mn-lt"/>
              </a:rPr>
              <a:t>Tactics: The SOA service must be modified to switch from SQL to NoSQL</a:t>
            </a:r>
          </a:p>
        </p:txBody>
      </p:sp>
      <p:sp>
        <p:nvSpPr>
          <p:cNvPr id="162" name="TextBox 161">
            <a:extLst>
              <a:ext uri="{FF2B5EF4-FFF2-40B4-BE49-F238E27FC236}">
                <a16:creationId xmlns:a16="http://schemas.microsoft.com/office/drawing/2014/main" id="{AC6E6F1D-4D2E-400B-9E2E-C1C02585C6CB}"/>
              </a:ext>
            </a:extLst>
          </p:cNvPr>
          <p:cNvSpPr txBox="1"/>
          <p:nvPr/>
        </p:nvSpPr>
        <p:spPr>
          <a:xfrm>
            <a:off x="6233458" y="5648065"/>
            <a:ext cx="5466603"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100">
                <a:ea typeface="+mn-lt"/>
                <a:cs typeface="+mn-lt"/>
              </a:rPr>
              <a:t>PCI information such as Credit Card information must be encrypted end-to-end in the transmitting from Website till Stripe API</a:t>
            </a:r>
            <a:endParaRPr lang="en-US">
              <a:cs typeface="Calibri"/>
            </a:endParaRPr>
          </a:p>
        </p:txBody>
      </p:sp>
      <p:sp>
        <p:nvSpPr>
          <p:cNvPr id="166" name="TextBox 165">
            <a:extLst>
              <a:ext uri="{FF2B5EF4-FFF2-40B4-BE49-F238E27FC236}">
                <a16:creationId xmlns:a16="http://schemas.microsoft.com/office/drawing/2014/main" id="{BEF09A28-DDF1-4F65-A504-D29CC20ABD5E}"/>
              </a:ext>
            </a:extLst>
          </p:cNvPr>
          <p:cNvSpPr txBox="1"/>
          <p:nvPr/>
        </p:nvSpPr>
        <p:spPr>
          <a:xfrm>
            <a:off x="6234314" y="4971137"/>
            <a:ext cx="5391061" cy="8771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100">
                <a:ea typeface="+mn-lt"/>
                <a:cs typeface="+mn-lt"/>
              </a:rPr>
              <a:t>When the hardware failure happens, it would take </a:t>
            </a:r>
            <a:r>
              <a:rPr lang="en-US" sz="1100">
                <a:solidFill>
                  <a:srgbClr val="FF0000"/>
                </a:solidFill>
                <a:ea typeface="+mn-lt"/>
                <a:cs typeface="+mn-lt"/>
              </a:rPr>
              <a:t>10 hours to recover</a:t>
            </a:r>
          </a:p>
          <a:p>
            <a:pPr marL="628650" lvl="1" indent="-171450">
              <a:buFont typeface="Arial"/>
              <a:buChar char="•"/>
            </a:pPr>
            <a:r>
              <a:rPr lang="en-US" sz="1100">
                <a:ea typeface="+mn-lt"/>
                <a:cs typeface="+mn-lt"/>
              </a:rPr>
              <a:t>Tactics: Triage the hardware issue and recover the website. Move the Website and SOA Service into Cloud for auto-failover </a:t>
            </a:r>
          </a:p>
          <a:p>
            <a:pPr marL="628650" lvl="1" indent="-171450">
              <a:buFont typeface="Arial"/>
              <a:buChar char="•"/>
            </a:pPr>
            <a:endParaRPr lang="en-US"/>
          </a:p>
        </p:txBody>
      </p:sp>
      <p:sp>
        <p:nvSpPr>
          <p:cNvPr id="168" name="TextBox 167">
            <a:extLst>
              <a:ext uri="{FF2B5EF4-FFF2-40B4-BE49-F238E27FC236}">
                <a16:creationId xmlns:a16="http://schemas.microsoft.com/office/drawing/2014/main" id="{618A0BCF-A646-4384-AABC-6E8F3A4294FC}"/>
              </a:ext>
            </a:extLst>
          </p:cNvPr>
          <p:cNvSpPr txBox="1"/>
          <p:nvPr/>
        </p:nvSpPr>
        <p:spPr>
          <a:xfrm>
            <a:off x="6234314" y="4288020"/>
            <a:ext cx="5466902" cy="9387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100">
                <a:ea typeface="+mn-lt"/>
                <a:cs typeface="+mn-lt"/>
              </a:rPr>
              <a:t>In case of software failure the </a:t>
            </a:r>
            <a:r>
              <a:rPr lang="en-US" sz="1100">
                <a:solidFill>
                  <a:srgbClr val="FF0000"/>
                </a:solidFill>
                <a:ea typeface="+mn-lt"/>
                <a:cs typeface="+mn-lt"/>
              </a:rPr>
              <a:t>whole Website goes down</a:t>
            </a:r>
            <a:r>
              <a:rPr lang="en-US" sz="1100">
                <a:ea typeface="+mn-lt"/>
                <a:cs typeface="+mn-lt"/>
              </a:rPr>
              <a:t>. It would take within </a:t>
            </a:r>
            <a:r>
              <a:rPr lang="en-US" sz="1100">
                <a:solidFill>
                  <a:srgbClr val="FF0000"/>
                </a:solidFill>
                <a:ea typeface="+mn-lt"/>
                <a:cs typeface="+mn-lt"/>
              </a:rPr>
              <a:t>3 hours to come back</a:t>
            </a:r>
          </a:p>
          <a:p>
            <a:pPr marL="628650" lvl="1" indent="-171450">
              <a:buFont typeface="Arial"/>
              <a:buChar char="•"/>
            </a:pPr>
            <a:r>
              <a:rPr lang="en-US" sz="1100">
                <a:ea typeface="+mn-lt"/>
                <a:cs typeface="+mn-lt"/>
              </a:rPr>
              <a:t>Tactics: Engage SOA service development team and wait for them to recover. Move the Website and SOA Service into Cloud for auto-failover </a:t>
            </a:r>
          </a:p>
          <a:p>
            <a:pPr marL="171450" indent="-171450">
              <a:buFont typeface="Arial"/>
              <a:buChar char="•"/>
            </a:pPr>
            <a:endParaRPr lang="en-US" sz="1100">
              <a:ea typeface="+mn-lt"/>
              <a:cs typeface="+mn-lt"/>
            </a:endParaRPr>
          </a:p>
        </p:txBody>
      </p:sp>
      <p:sp>
        <p:nvSpPr>
          <p:cNvPr id="173" name="TextBox 172">
            <a:extLst>
              <a:ext uri="{FF2B5EF4-FFF2-40B4-BE49-F238E27FC236}">
                <a16:creationId xmlns:a16="http://schemas.microsoft.com/office/drawing/2014/main" id="{EC43AC5B-C5D5-4ADC-94E3-19A29F487ADC}"/>
              </a:ext>
            </a:extLst>
          </p:cNvPr>
          <p:cNvSpPr txBox="1"/>
          <p:nvPr/>
        </p:nvSpPr>
        <p:spPr>
          <a:xfrm>
            <a:off x="5699927" y="3804694"/>
            <a:ext cx="70840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a:cs typeface="Calibri"/>
              </a:rPr>
              <a:t>(M,L)</a:t>
            </a:r>
          </a:p>
        </p:txBody>
      </p:sp>
      <p:sp>
        <p:nvSpPr>
          <p:cNvPr id="174" name="TextBox 173">
            <a:extLst>
              <a:ext uri="{FF2B5EF4-FFF2-40B4-BE49-F238E27FC236}">
                <a16:creationId xmlns:a16="http://schemas.microsoft.com/office/drawing/2014/main" id="{85B26439-2907-41BD-B376-162D0B0177E3}"/>
              </a:ext>
            </a:extLst>
          </p:cNvPr>
          <p:cNvSpPr txBox="1"/>
          <p:nvPr/>
        </p:nvSpPr>
        <p:spPr>
          <a:xfrm>
            <a:off x="5699555" y="4339712"/>
            <a:ext cx="70840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a:cs typeface="Calibri"/>
              </a:rPr>
              <a:t>(H,H)</a:t>
            </a:r>
          </a:p>
        </p:txBody>
      </p:sp>
      <p:sp>
        <p:nvSpPr>
          <p:cNvPr id="11" name="TextBox 10">
            <a:extLst>
              <a:ext uri="{FF2B5EF4-FFF2-40B4-BE49-F238E27FC236}">
                <a16:creationId xmlns:a16="http://schemas.microsoft.com/office/drawing/2014/main" id="{D5CADCBD-04B7-4FA7-8A4D-B721D0CE5698}"/>
              </a:ext>
            </a:extLst>
          </p:cNvPr>
          <p:cNvSpPr txBox="1"/>
          <p:nvPr/>
        </p:nvSpPr>
        <p:spPr>
          <a:xfrm>
            <a:off x="4842785" y="1257811"/>
            <a:ext cx="16580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(Business Importance, Risk in achieving)</a:t>
            </a:r>
          </a:p>
        </p:txBody>
      </p:sp>
      <p:sp>
        <p:nvSpPr>
          <p:cNvPr id="134" name="TextBox 133">
            <a:extLst>
              <a:ext uri="{FF2B5EF4-FFF2-40B4-BE49-F238E27FC236}">
                <a16:creationId xmlns:a16="http://schemas.microsoft.com/office/drawing/2014/main" id="{829F558D-1D7D-4D7F-BEC3-9CB0E238A7F1}"/>
              </a:ext>
            </a:extLst>
          </p:cNvPr>
          <p:cNvSpPr txBox="1"/>
          <p:nvPr/>
        </p:nvSpPr>
        <p:spPr>
          <a:xfrm>
            <a:off x="5708015" y="4971229"/>
            <a:ext cx="70840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a:cs typeface="Calibri"/>
              </a:rPr>
              <a:t>(H,H)</a:t>
            </a:r>
          </a:p>
        </p:txBody>
      </p:sp>
      <p:sp>
        <p:nvSpPr>
          <p:cNvPr id="135" name="TextBox 134">
            <a:extLst>
              <a:ext uri="{FF2B5EF4-FFF2-40B4-BE49-F238E27FC236}">
                <a16:creationId xmlns:a16="http://schemas.microsoft.com/office/drawing/2014/main" id="{18245A05-6654-42AB-AFF8-DFFB7B719458}"/>
              </a:ext>
            </a:extLst>
          </p:cNvPr>
          <p:cNvSpPr txBox="1"/>
          <p:nvPr/>
        </p:nvSpPr>
        <p:spPr>
          <a:xfrm>
            <a:off x="5708513" y="5731637"/>
            <a:ext cx="70840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a:cs typeface="Calibri"/>
              </a:rPr>
              <a:t>(H,L)</a:t>
            </a:r>
          </a:p>
        </p:txBody>
      </p:sp>
      <p:sp>
        <p:nvSpPr>
          <p:cNvPr id="137" name="TextBox 136">
            <a:extLst>
              <a:ext uri="{FF2B5EF4-FFF2-40B4-BE49-F238E27FC236}">
                <a16:creationId xmlns:a16="http://schemas.microsoft.com/office/drawing/2014/main" id="{7EA93D8A-ABFE-436B-866B-49A5D094EC1D}"/>
              </a:ext>
            </a:extLst>
          </p:cNvPr>
          <p:cNvSpPr txBox="1"/>
          <p:nvPr/>
        </p:nvSpPr>
        <p:spPr>
          <a:xfrm>
            <a:off x="5715250" y="6277985"/>
            <a:ext cx="70840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a:cs typeface="Calibri"/>
              </a:rPr>
              <a:t>(M,H)</a:t>
            </a:r>
          </a:p>
        </p:txBody>
      </p:sp>
      <p:sp>
        <p:nvSpPr>
          <p:cNvPr id="4" name="TextBox 3">
            <a:extLst>
              <a:ext uri="{FF2B5EF4-FFF2-40B4-BE49-F238E27FC236}">
                <a16:creationId xmlns:a16="http://schemas.microsoft.com/office/drawing/2014/main" id="{5E2D2850-A017-4025-A8ED-A642121C7FD1}"/>
              </a:ext>
            </a:extLst>
          </p:cNvPr>
          <p:cNvSpPr txBox="1"/>
          <p:nvPr/>
        </p:nvSpPr>
        <p:spPr>
          <a:xfrm>
            <a:off x="6851161" y="1422644"/>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a:t>Scenarios</a:t>
            </a:r>
          </a:p>
        </p:txBody>
      </p:sp>
      <p:cxnSp>
        <p:nvCxnSpPr>
          <p:cNvPr id="9" name="Straight Arrow Connector 8">
            <a:extLst>
              <a:ext uri="{FF2B5EF4-FFF2-40B4-BE49-F238E27FC236}">
                <a16:creationId xmlns:a16="http://schemas.microsoft.com/office/drawing/2014/main" id="{83B99098-6E68-4EDB-94E5-9631A13D0BD1}"/>
              </a:ext>
            </a:extLst>
          </p:cNvPr>
          <p:cNvCxnSpPr/>
          <p:nvPr/>
        </p:nvCxnSpPr>
        <p:spPr>
          <a:xfrm>
            <a:off x="5081952" y="2043721"/>
            <a:ext cx="537307" cy="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DC3A1D9B-1E20-472E-B329-6C7F4F246D5E}"/>
              </a:ext>
            </a:extLst>
          </p:cNvPr>
          <p:cNvCxnSpPr>
            <a:cxnSpLocks/>
          </p:cNvCxnSpPr>
          <p:nvPr/>
        </p:nvCxnSpPr>
        <p:spPr>
          <a:xfrm>
            <a:off x="5081952" y="2600567"/>
            <a:ext cx="537307" cy="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CA26BE67-0273-4850-AE7C-93E2E7D6AC33}"/>
              </a:ext>
            </a:extLst>
          </p:cNvPr>
          <p:cNvCxnSpPr>
            <a:cxnSpLocks/>
          </p:cNvCxnSpPr>
          <p:nvPr/>
        </p:nvCxnSpPr>
        <p:spPr>
          <a:xfrm>
            <a:off x="5081951" y="3343028"/>
            <a:ext cx="537307" cy="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18DBA7B9-AEA1-4149-9A4A-A5A91D046429}"/>
              </a:ext>
            </a:extLst>
          </p:cNvPr>
          <p:cNvCxnSpPr>
            <a:cxnSpLocks/>
          </p:cNvCxnSpPr>
          <p:nvPr/>
        </p:nvCxnSpPr>
        <p:spPr>
          <a:xfrm>
            <a:off x="5081951" y="3948720"/>
            <a:ext cx="537307" cy="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940A050B-2108-4EF7-874E-F030B1F7FE99}"/>
              </a:ext>
            </a:extLst>
          </p:cNvPr>
          <p:cNvCxnSpPr>
            <a:cxnSpLocks/>
          </p:cNvCxnSpPr>
          <p:nvPr/>
        </p:nvCxnSpPr>
        <p:spPr>
          <a:xfrm>
            <a:off x="5111258" y="5091720"/>
            <a:ext cx="537307" cy="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9E36A995-ACDB-4D9C-B060-8264C3CC3ED6}"/>
              </a:ext>
            </a:extLst>
          </p:cNvPr>
          <p:cNvCxnSpPr>
            <a:cxnSpLocks/>
          </p:cNvCxnSpPr>
          <p:nvPr/>
        </p:nvCxnSpPr>
        <p:spPr>
          <a:xfrm>
            <a:off x="5042873" y="6400796"/>
            <a:ext cx="537307" cy="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C95CE60E-AFEC-4DA6-B14A-202AAFD6491E}"/>
              </a:ext>
            </a:extLst>
          </p:cNvPr>
          <p:cNvCxnSpPr>
            <a:cxnSpLocks/>
          </p:cNvCxnSpPr>
          <p:nvPr/>
        </p:nvCxnSpPr>
        <p:spPr>
          <a:xfrm>
            <a:off x="5084981" y="5844961"/>
            <a:ext cx="537307" cy="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67632B30-9E42-4993-9AF8-71DCBB15F3A3}"/>
              </a:ext>
            </a:extLst>
          </p:cNvPr>
          <p:cNvSpPr txBox="1"/>
          <p:nvPr/>
        </p:nvSpPr>
        <p:spPr>
          <a:xfrm>
            <a:off x="6233457" y="6226133"/>
            <a:ext cx="552791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100">
                <a:ea typeface="+mn-lt"/>
                <a:cs typeface="+mn-lt"/>
              </a:rPr>
              <a:t>When DDoS attack the website must restore </a:t>
            </a:r>
            <a:r>
              <a:rPr lang="en-US" sz="1100">
                <a:solidFill>
                  <a:srgbClr val="FF0000"/>
                </a:solidFill>
                <a:ea typeface="+mn-lt"/>
                <a:cs typeface="+mn-lt"/>
              </a:rPr>
              <a:t>within 1 hour</a:t>
            </a:r>
            <a:endParaRPr lang="en-US">
              <a:solidFill>
                <a:srgbClr val="FF0000"/>
              </a:solidFill>
              <a:cs typeface="Calibri"/>
            </a:endParaRPr>
          </a:p>
        </p:txBody>
      </p:sp>
      <p:cxnSp>
        <p:nvCxnSpPr>
          <p:cNvPr id="131" name="Straight Arrow Connector 130">
            <a:extLst>
              <a:ext uri="{FF2B5EF4-FFF2-40B4-BE49-F238E27FC236}">
                <a16:creationId xmlns:a16="http://schemas.microsoft.com/office/drawing/2014/main" id="{C63A0023-FF55-487B-9BC5-E7607141967D}"/>
              </a:ext>
            </a:extLst>
          </p:cNvPr>
          <p:cNvCxnSpPr>
            <a:cxnSpLocks/>
          </p:cNvCxnSpPr>
          <p:nvPr/>
        </p:nvCxnSpPr>
        <p:spPr>
          <a:xfrm>
            <a:off x="5073191" y="4509271"/>
            <a:ext cx="537307" cy="1"/>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68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DF212-23BC-46E3-ADB4-D4363D5EA251}"/>
              </a:ext>
            </a:extLst>
          </p:cNvPr>
          <p:cNvSpPr>
            <a:spLocks noGrp="1"/>
          </p:cNvSpPr>
          <p:nvPr>
            <p:ph type="title"/>
          </p:nvPr>
        </p:nvSpPr>
        <p:spPr/>
        <p:txBody>
          <a:bodyPr/>
          <a:lstStyle/>
          <a:p>
            <a:r>
              <a:rPr lang="en-US">
                <a:latin typeface="Calibri"/>
                <a:cs typeface="Calibri"/>
              </a:rPr>
              <a:t>Quality Attribute Utility Tree and Tactics (Micro-Service)</a:t>
            </a:r>
            <a:endParaRPr lang="en-US"/>
          </a:p>
        </p:txBody>
      </p:sp>
      <p:cxnSp>
        <p:nvCxnSpPr>
          <p:cNvPr id="3" name="Straight Arrow Connector 2">
            <a:extLst>
              <a:ext uri="{FF2B5EF4-FFF2-40B4-BE49-F238E27FC236}">
                <a16:creationId xmlns:a16="http://schemas.microsoft.com/office/drawing/2014/main" id="{A906564B-B6BA-4ABB-A7C8-E2E7B432AFC1}"/>
              </a:ext>
            </a:extLst>
          </p:cNvPr>
          <p:cNvCxnSpPr/>
          <p:nvPr/>
        </p:nvCxnSpPr>
        <p:spPr>
          <a:xfrm>
            <a:off x="1318008" y="2385644"/>
            <a:ext cx="25120" cy="3676021"/>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4A03AA11-021C-45FA-AEAE-04CD7F0E85DA}"/>
              </a:ext>
            </a:extLst>
          </p:cNvPr>
          <p:cNvSpPr txBox="1"/>
          <p:nvPr/>
        </p:nvSpPr>
        <p:spPr>
          <a:xfrm>
            <a:off x="2020765" y="2204985"/>
            <a:ext cx="13950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Performance</a:t>
            </a:r>
          </a:p>
        </p:txBody>
      </p:sp>
      <p:sp>
        <p:nvSpPr>
          <p:cNvPr id="8" name="TextBox 7">
            <a:extLst>
              <a:ext uri="{FF2B5EF4-FFF2-40B4-BE49-F238E27FC236}">
                <a16:creationId xmlns:a16="http://schemas.microsoft.com/office/drawing/2014/main" id="{E7DE69BD-EF2F-48D4-856F-0353FD72205C}"/>
              </a:ext>
            </a:extLst>
          </p:cNvPr>
          <p:cNvSpPr txBox="1"/>
          <p:nvPr/>
        </p:nvSpPr>
        <p:spPr>
          <a:xfrm>
            <a:off x="2038559" y="3545812"/>
            <a:ext cx="15122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Modifiability</a:t>
            </a:r>
          </a:p>
        </p:txBody>
      </p:sp>
      <p:sp>
        <p:nvSpPr>
          <p:cNvPr id="10" name="TextBox 9">
            <a:extLst>
              <a:ext uri="{FF2B5EF4-FFF2-40B4-BE49-F238E27FC236}">
                <a16:creationId xmlns:a16="http://schemas.microsoft.com/office/drawing/2014/main" id="{9ACF63DA-1FEB-487E-8F25-81A5F5A73B01}"/>
              </a:ext>
            </a:extLst>
          </p:cNvPr>
          <p:cNvSpPr txBox="1"/>
          <p:nvPr/>
        </p:nvSpPr>
        <p:spPr>
          <a:xfrm>
            <a:off x="2123342" y="46689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Availability</a:t>
            </a:r>
          </a:p>
        </p:txBody>
      </p:sp>
      <p:sp>
        <p:nvSpPr>
          <p:cNvPr id="12" name="TextBox 11">
            <a:extLst>
              <a:ext uri="{FF2B5EF4-FFF2-40B4-BE49-F238E27FC236}">
                <a16:creationId xmlns:a16="http://schemas.microsoft.com/office/drawing/2014/main" id="{484A6434-CADD-4660-B902-1860F43859CC}"/>
              </a:ext>
            </a:extLst>
          </p:cNvPr>
          <p:cNvSpPr txBox="1"/>
          <p:nvPr/>
        </p:nvSpPr>
        <p:spPr>
          <a:xfrm>
            <a:off x="2141136" y="5884147"/>
            <a:ext cx="12108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Security</a:t>
            </a:r>
          </a:p>
        </p:txBody>
      </p:sp>
      <p:grpSp>
        <p:nvGrpSpPr>
          <p:cNvPr id="17" name="Group 16">
            <a:extLst>
              <a:ext uri="{FF2B5EF4-FFF2-40B4-BE49-F238E27FC236}">
                <a16:creationId xmlns:a16="http://schemas.microsoft.com/office/drawing/2014/main" id="{5AF24105-ACF6-4ADD-AEB4-3E6A765E167B}"/>
              </a:ext>
            </a:extLst>
          </p:cNvPr>
          <p:cNvGrpSpPr/>
          <p:nvPr/>
        </p:nvGrpSpPr>
        <p:grpSpPr>
          <a:xfrm>
            <a:off x="3739032" y="2051747"/>
            <a:ext cx="285229" cy="578303"/>
            <a:chOff x="4869472" y="2118736"/>
            <a:chExt cx="1097469" cy="787643"/>
          </a:xfrm>
        </p:grpSpPr>
        <p:cxnSp>
          <p:nvCxnSpPr>
            <p:cNvPr id="14" name="Straight Arrow Connector 13">
              <a:extLst>
                <a:ext uri="{FF2B5EF4-FFF2-40B4-BE49-F238E27FC236}">
                  <a16:creationId xmlns:a16="http://schemas.microsoft.com/office/drawing/2014/main" id="{12B201DD-9D4D-4E51-B8A9-6B5165FB3A2B}"/>
                </a:ext>
              </a:extLst>
            </p:cNvPr>
            <p:cNvCxnSpPr/>
            <p:nvPr/>
          </p:nvCxnSpPr>
          <p:spPr>
            <a:xfrm flipH="1">
              <a:off x="4869472" y="2118736"/>
              <a:ext cx="8373" cy="787121"/>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1F4C1B2-EFB9-4417-8693-5B0777F7789A}"/>
                </a:ext>
              </a:extLst>
            </p:cNvPr>
            <p:cNvCxnSpPr/>
            <p:nvPr/>
          </p:nvCxnSpPr>
          <p:spPr>
            <a:xfrm>
              <a:off x="4878370" y="2119259"/>
              <a:ext cx="1088571" cy="0"/>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1DC4ED0-651F-4101-A863-5978B8EBEB73}"/>
                </a:ext>
              </a:extLst>
            </p:cNvPr>
            <p:cNvCxnSpPr>
              <a:cxnSpLocks/>
            </p:cNvCxnSpPr>
            <p:nvPr/>
          </p:nvCxnSpPr>
          <p:spPr>
            <a:xfrm>
              <a:off x="4869995" y="2906379"/>
              <a:ext cx="1088571" cy="0"/>
            </a:xfrm>
            <a:prstGeom prst="straightConnector1">
              <a:avLst/>
            </a:prstGeom>
            <a:ln w="12700"/>
          </p:spPr>
          <p:style>
            <a:lnRef idx="1">
              <a:schemeClr val="accent1"/>
            </a:lnRef>
            <a:fillRef idx="0">
              <a:schemeClr val="accent1"/>
            </a:fillRef>
            <a:effectRef idx="0">
              <a:schemeClr val="accent1"/>
            </a:effectRef>
            <a:fontRef idx="minor">
              <a:schemeClr val="tx1"/>
            </a:fontRef>
          </p:style>
        </p:cxnSp>
      </p:grpSp>
      <p:sp>
        <p:nvSpPr>
          <p:cNvPr id="62" name="TextBox 61">
            <a:extLst>
              <a:ext uri="{FF2B5EF4-FFF2-40B4-BE49-F238E27FC236}">
                <a16:creationId xmlns:a16="http://schemas.microsoft.com/office/drawing/2014/main" id="{36C08C92-F980-41ED-9BC5-4F20A31E6260}"/>
              </a:ext>
            </a:extLst>
          </p:cNvPr>
          <p:cNvSpPr txBox="1"/>
          <p:nvPr/>
        </p:nvSpPr>
        <p:spPr>
          <a:xfrm>
            <a:off x="6236537" y="1926912"/>
            <a:ext cx="5555342"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100">
                <a:ea typeface="+mn-lt"/>
                <a:cs typeface="+mn-lt"/>
              </a:rPr>
              <a:t>When user clicks on search itinerary the list of stops are displayed with in </a:t>
            </a:r>
            <a:r>
              <a:rPr lang="en-US" sz="1100">
                <a:solidFill>
                  <a:srgbClr val="FF0000"/>
                </a:solidFill>
                <a:ea typeface="+mn-lt"/>
                <a:cs typeface="+mn-lt"/>
              </a:rPr>
              <a:t>1</a:t>
            </a:r>
            <a:r>
              <a:rPr lang="en-US" sz="1100" b="1">
                <a:solidFill>
                  <a:srgbClr val="FF0000"/>
                </a:solidFill>
                <a:ea typeface="+mn-lt"/>
                <a:cs typeface="+mn-lt"/>
              </a:rPr>
              <a:t> second</a:t>
            </a:r>
          </a:p>
          <a:p>
            <a:pPr marL="628650" lvl="1" indent="-171450">
              <a:buFont typeface="Arial"/>
              <a:buChar char="•"/>
            </a:pPr>
            <a:r>
              <a:rPr lang="en-US" sz="1100">
                <a:ea typeface="+mn-lt"/>
                <a:cs typeface="+mn-lt"/>
              </a:rPr>
              <a:t>Tactics: The load is distributed into smaller micro-service. Data is cached in the Itinerary micro-service only</a:t>
            </a:r>
          </a:p>
        </p:txBody>
      </p:sp>
      <p:sp>
        <p:nvSpPr>
          <p:cNvPr id="63" name="TextBox 62">
            <a:extLst>
              <a:ext uri="{FF2B5EF4-FFF2-40B4-BE49-F238E27FC236}">
                <a16:creationId xmlns:a16="http://schemas.microsoft.com/office/drawing/2014/main" id="{DFDAFFEE-E8F9-495E-B6FD-32A1D1C0C161}"/>
              </a:ext>
            </a:extLst>
          </p:cNvPr>
          <p:cNvSpPr txBox="1"/>
          <p:nvPr/>
        </p:nvSpPr>
        <p:spPr>
          <a:xfrm>
            <a:off x="4023632" y="1905104"/>
            <a:ext cx="967992"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50"/>
              <a:t>Latency</a:t>
            </a:r>
          </a:p>
        </p:txBody>
      </p:sp>
      <p:sp>
        <p:nvSpPr>
          <p:cNvPr id="64" name="TextBox 63">
            <a:extLst>
              <a:ext uri="{FF2B5EF4-FFF2-40B4-BE49-F238E27FC236}">
                <a16:creationId xmlns:a16="http://schemas.microsoft.com/office/drawing/2014/main" id="{4A6CAF73-C35F-4157-8068-951FB032EA01}"/>
              </a:ext>
            </a:extLst>
          </p:cNvPr>
          <p:cNvSpPr txBox="1"/>
          <p:nvPr/>
        </p:nvSpPr>
        <p:spPr>
          <a:xfrm>
            <a:off x="4015260" y="2474511"/>
            <a:ext cx="1210827"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50"/>
              <a:t>Throughput</a:t>
            </a:r>
          </a:p>
        </p:txBody>
      </p:sp>
      <p:sp>
        <p:nvSpPr>
          <p:cNvPr id="66" name="TextBox 65">
            <a:extLst>
              <a:ext uri="{FF2B5EF4-FFF2-40B4-BE49-F238E27FC236}">
                <a16:creationId xmlns:a16="http://schemas.microsoft.com/office/drawing/2014/main" id="{1BF60164-F3C1-4D3E-B8F3-FF2186624419}"/>
              </a:ext>
            </a:extLst>
          </p:cNvPr>
          <p:cNvSpPr txBox="1"/>
          <p:nvPr/>
        </p:nvSpPr>
        <p:spPr>
          <a:xfrm>
            <a:off x="6236536" y="2434430"/>
            <a:ext cx="516457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100">
                <a:ea typeface="+mn-lt"/>
                <a:cs typeface="+mn-lt"/>
              </a:rPr>
              <a:t>When user visits the site within peak hours between 10 AM to 4 PM, system should support </a:t>
            </a:r>
            <a:r>
              <a:rPr lang="en-US" sz="1100" b="1">
                <a:solidFill>
                  <a:srgbClr val="FF0000"/>
                </a:solidFill>
                <a:ea typeface="+mn-lt"/>
                <a:cs typeface="+mn-lt"/>
              </a:rPr>
              <a:t>5000 users concurrently</a:t>
            </a:r>
            <a:r>
              <a:rPr lang="en-US" sz="1100" b="1">
                <a:ea typeface="+mn-lt"/>
                <a:cs typeface="+mn-lt"/>
              </a:rPr>
              <a:t> </a:t>
            </a:r>
            <a:r>
              <a:rPr lang="en-US" sz="1100">
                <a:ea typeface="+mn-lt"/>
                <a:cs typeface="+mn-lt"/>
              </a:rPr>
              <a:t>using the website</a:t>
            </a:r>
          </a:p>
          <a:p>
            <a:pPr marL="628650" lvl="1" indent="-171450">
              <a:buFont typeface="Arial"/>
              <a:buChar char="•"/>
            </a:pPr>
            <a:r>
              <a:rPr lang="en-US" sz="1100">
                <a:cs typeface="Calibri" panose="020F0502020204030204"/>
              </a:rPr>
              <a:t>Tactics: Load is distributed to micro-services and each micro-service is enabled to auto-scale</a:t>
            </a:r>
          </a:p>
        </p:txBody>
      </p:sp>
      <p:sp>
        <p:nvSpPr>
          <p:cNvPr id="70" name="TextBox 69">
            <a:extLst>
              <a:ext uri="{FF2B5EF4-FFF2-40B4-BE49-F238E27FC236}">
                <a16:creationId xmlns:a16="http://schemas.microsoft.com/office/drawing/2014/main" id="{6DAF4D01-1D87-4050-BB30-CB6329087B66}"/>
              </a:ext>
            </a:extLst>
          </p:cNvPr>
          <p:cNvSpPr txBox="1"/>
          <p:nvPr/>
        </p:nvSpPr>
        <p:spPr>
          <a:xfrm>
            <a:off x="5700602" y="1933190"/>
            <a:ext cx="70840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a:cs typeface="Calibri"/>
              </a:rPr>
              <a:t>(M,H)</a:t>
            </a:r>
          </a:p>
        </p:txBody>
      </p:sp>
      <p:sp>
        <p:nvSpPr>
          <p:cNvPr id="79" name="TextBox 78">
            <a:extLst>
              <a:ext uri="{FF2B5EF4-FFF2-40B4-BE49-F238E27FC236}">
                <a16:creationId xmlns:a16="http://schemas.microsoft.com/office/drawing/2014/main" id="{DA83185C-E02C-4C23-87E3-FC74B30CC18A}"/>
              </a:ext>
            </a:extLst>
          </p:cNvPr>
          <p:cNvSpPr txBox="1"/>
          <p:nvPr/>
        </p:nvSpPr>
        <p:spPr>
          <a:xfrm>
            <a:off x="5696413" y="2454520"/>
            <a:ext cx="70840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cs typeface="Calibri"/>
              </a:rPr>
              <a:t>(M,L)</a:t>
            </a:r>
          </a:p>
        </p:txBody>
      </p:sp>
      <p:sp>
        <p:nvSpPr>
          <p:cNvPr id="80" name="TextBox 79">
            <a:extLst>
              <a:ext uri="{FF2B5EF4-FFF2-40B4-BE49-F238E27FC236}">
                <a16:creationId xmlns:a16="http://schemas.microsoft.com/office/drawing/2014/main" id="{5FC83D2C-2084-4318-B33F-8E697AFBB76D}"/>
              </a:ext>
            </a:extLst>
          </p:cNvPr>
          <p:cNvSpPr txBox="1"/>
          <p:nvPr/>
        </p:nvSpPr>
        <p:spPr>
          <a:xfrm>
            <a:off x="347531" y="3951656"/>
            <a:ext cx="9847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Utility</a:t>
            </a:r>
          </a:p>
        </p:txBody>
      </p:sp>
      <p:cxnSp>
        <p:nvCxnSpPr>
          <p:cNvPr id="81" name="Straight Arrow Connector 80">
            <a:extLst>
              <a:ext uri="{FF2B5EF4-FFF2-40B4-BE49-F238E27FC236}">
                <a16:creationId xmlns:a16="http://schemas.microsoft.com/office/drawing/2014/main" id="{DD9A1AE5-D848-46D5-BE25-941ABCE8DC5C}"/>
              </a:ext>
            </a:extLst>
          </p:cNvPr>
          <p:cNvCxnSpPr/>
          <p:nvPr/>
        </p:nvCxnSpPr>
        <p:spPr>
          <a:xfrm flipV="1">
            <a:off x="1106051" y="4149864"/>
            <a:ext cx="226088" cy="1"/>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97DFE3D-09BF-4457-A352-2FEE59D1FB68}"/>
              </a:ext>
            </a:extLst>
          </p:cNvPr>
          <p:cNvCxnSpPr>
            <a:cxnSpLocks/>
          </p:cNvCxnSpPr>
          <p:nvPr/>
        </p:nvCxnSpPr>
        <p:spPr>
          <a:xfrm flipV="1">
            <a:off x="3517269" y="2383027"/>
            <a:ext cx="226088" cy="1"/>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7886FAF-A1D9-4733-8523-56AD5FD81FAC}"/>
              </a:ext>
            </a:extLst>
          </p:cNvPr>
          <p:cNvCxnSpPr/>
          <p:nvPr/>
        </p:nvCxnSpPr>
        <p:spPr>
          <a:xfrm>
            <a:off x="1318010" y="3750547"/>
            <a:ext cx="721807" cy="167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A5AAC25-8A3F-400A-935B-99638D4DA584}"/>
              </a:ext>
            </a:extLst>
          </p:cNvPr>
          <p:cNvCxnSpPr>
            <a:cxnSpLocks/>
          </p:cNvCxnSpPr>
          <p:nvPr/>
        </p:nvCxnSpPr>
        <p:spPr>
          <a:xfrm>
            <a:off x="1309635" y="2384494"/>
            <a:ext cx="721807" cy="167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3A93CA4-F392-47DC-9B29-766243CCB175}"/>
              </a:ext>
            </a:extLst>
          </p:cNvPr>
          <p:cNvCxnSpPr>
            <a:cxnSpLocks/>
          </p:cNvCxnSpPr>
          <p:nvPr/>
        </p:nvCxnSpPr>
        <p:spPr>
          <a:xfrm>
            <a:off x="1334757" y="4855866"/>
            <a:ext cx="721807" cy="167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BF57CBF-3D65-46AA-8F73-B0DE43740BA1}"/>
              </a:ext>
            </a:extLst>
          </p:cNvPr>
          <p:cNvCxnSpPr>
            <a:cxnSpLocks/>
          </p:cNvCxnSpPr>
          <p:nvPr/>
        </p:nvCxnSpPr>
        <p:spPr>
          <a:xfrm>
            <a:off x="1334756" y="6053293"/>
            <a:ext cx="721807" cy="167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E3A0A963-5AC4-4437-B163-9C9755F0FB49}"/>
              </a:ext>
            </a:extLst>
          </p:cNvPr>
          <p:cNvGrpSpPr/>
          <p:nvPr/>
        </p:nvGrpSpPr>
        <p:grpSpPr>
          <a:xfrm>
            <a:off x="3756164" y="3347852"/>
            <a:ext cx="260134" cy="662040"/>
            <a:chOff x="4869472" y="2118736"/>
            <a:chExt cx="1097469" cy="787643"/>
          </a:xfrm>
        </p:grpSpPr>
        <p:cxnSp>
          <p:nvCxnSpPr>
            <p:cNvPr id="56" name="Straight Arrow Connector 55">
              <a:extLst>
                <a:ext uri="{FF2B5EF4-FFF2-40B4-BE49-F238E27FC236}">
                  <a16:creationId xmlns:a16="http://schemas.microsoft.com/office/drawing/2014/main" id="{13362579-C9A2-48C4-8393-04D9DEE159F9}"/>
                </a:ext>
              </a:extLst>
            </p:cNvPr>
            <p:cNvCxnSpPr>
              <a:cxnSpLocks/>
            </p:cNvCxnSpPr>
            <p:nvPr/>
          </p:nvCxnSpPr>
          <p:spPr>
            <a:xfrm flipH="1">
              <a:off x="4869472" y="2118736"/>
              <a:ext cx="8373" cy="787121"/>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7C03E8D-8DD1-4741-BDE5-D3809F58D2C9}"/>
                </a:ext>
              </a:extLst>
            </p:cNvPr>
            <p:cNvCxnSpPr>
              <a:cxnSpLocks/>
            </p:cNvCxnSpPr>
            <p:nvPr/>
          </p:nvCxnSpPr>
          <p:spPr>
            <a:xfrm>
              <a:off x="4878370" y="2119259"/>
              <a:ext cx="1088571" cy="0"/>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4D40471E-0ED2-4A77-966B-E5CAF9B93301}"/>
                </a:ext>
              </a:extLst>
            </p:cNvPr>
            <p:cNvCxnSpPr>
              <a:cxnSpLocks/>
            </p:cNvCxnSpPr>
            <p:nvPr/>
          </p:nvCxnSpPr>
          <p:spPr>
            <a:xfrm>
              <a:off x="4869995" y="2906379"/>
              <a:ext cx="1088571" cy="0"/>
            </a:xfrm>
            <a:prstGeom prst="straightConnector1">
              <a:avLst/>
            </a:prstGeom>
            <a:ln w="12700"/>
          </p:spPr>
          <p:style>
            <a:lnRef idx="1">
              <a:schemeClr val="accent1"/>
            </a:lnRef>
            <a:fillRef idx="0">
              <a:schemeClr val="accent1"/>
            </a:fillRef>
            <a:effectRef idx="0">
              <a:schemeClr val="accent1"/>
            </a:effectRef>
            <a:fontRef idx="minor">
              <a:schemeClr val="tx1"/>
            </a:fontRef>
          </p:style>
        </p:cxnSp>
      </p:grpSp>
      <p:cxnSp>
        <p:nvCxnSpPr>
          <p:cNvPr id="61" name="Straight Arrow Connector 60">
            <a:extLst>
              <a:ext uri="{FF2B5EF4-FFF2-40B4-BE49-F238E27FC236}">
                <a16:creationId xmlns:a16="http://schemas.microsoft.com/office/drawing/2014/main" id="{C2C79A65-5CBA-4AB7-9468-8AB11C5D6386}"/>
              </a:ext>
            </a:extLst>
          </p:cNvPr>
          <p:cNvCxnSpPr>
            <a:cxnSpLocks/>
          </p:cNvCxnSpPr>
          <p:nvPr/>
        </p:nvCxnSpPr>
        <p:spPr>
          <a:xfrm flipV="1">
            <a:off x="3526798" y="3747928"/>
            <a:ext cx="226088" cy="1"/>
          </a:xfrm>
          <a:prstGeom prst="straightConnector1">
            <a:avLst/>
          </a:prstGeom>
          <a:ln w="12700"/>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C1A9508-F534-4E13-8153-6BAC3415EFD4}"/>
              </a:ext>
            </a:extLst>
          </p:cNvPr>
          <p:cNvSpPr txBox="1"/>
          <p:nvPr/>
        </p:nvSpPr>
        <p:spPr>
          <a:xfrm>
            <a:off x="4015782" y="3778180"/>
            <a:ext cx="1378299" cy="4693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ea typeface="+mn-lt"/>
                <a:cs typeface="+mn-lt"/>
              </a:rPr>
              <a:t>Technology</a:t>
            </a:r>
            <a:r>
              <a:rPr lang="en-US" sz="1400"/>
              <a:t> </a:t>
            </a:r>
            <a:r>
              <a:rPr lang="en-US" sz="1050">
                <a:ea typeface="+mn-lt"/>
                <a:cs typeface="+mn-lt"/>
              </a:rPr>
              <a:t>Stack Change</a:t>
            </a:r>
          </a:p>
        </p:txBody>
      </p:sp>
      <p:sp>
        <p:nvSpPr>
          <p:cNvPr id="88" name="TextBox 87">
            <a:extLst>
              <a:ext uri="{FF2B5EF4-FFF2-40B4-BE49-F238E27FC236}">
                <a16:creationId xmlns:a16="http://schemas.microsoft.com/office/drawing/2014/main" id="{63394EEF-F8CE-42DA-A0DF-FED78779F14A}"/>
              </a:ext>
            </a:extLst>
          </p:cNvPr>
          <p:cNvSpPr txBox="1"/>
          <p:nvPr/>
        </p:nvSpPr>
        <p:spPr>
          <a:xfrm>
            <a:off x="4032813" y="3221428"/>
            <a:ext cx="2743200"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ea typeface="+mn-lt"/>
                <a:cs typeface="+mn-lt"/>
              </a:rPr>
              <a:t>New/Change</a:t>
            </a:r>
            <a:endParaRPr lang="en-US">
              <a:ea typeface="+mn-lt"/>
              <a:cs typeface="+mn-lt"/>
            </a:endParaRPr>
          </a:p>
          <a:p>
            <a:r>
              <a:rPr lang="en-US" sz="1050">
                <a:ea typeface="+mn-lt"/>
                <a:cs typeface="+mn-lt"/>
              </a:rPr>
              <a:t>Functionality</a:t>
            </a:r>
            <a:endParaRPr lang="en-US">
              <a:cs typeface="Calibri"/>
            </a:endParaRPr>
          </a:p>
        </p:txBody>
      </p:sp>
      <p:grpSp>
        <p:nvGrpSpPr>
          <p:cNvPr id="6" name="Group 5">
            <a:extLst>
              <a:ext uri="{FF2B5EF4-FFF2-40B4-BE49-F238E27FC236}">
                <a16:creationId xmlns:a16="http://schemas.microsoft.com/office/drawing/2014/main" id="{61ACD593-0495-438B-B1F5-CB6597CD8849}"/>
              </a:ext>
            </a:extLst>
          </p:cNvPr>
          <p:cNvGrpSpPr/>
          <p:nvPr/>
        </p:nvGrpSpPr>
        <p:grpSpPr>
          <a:xfrm>
            <a:off x="3548147" y="4630821"/>
            <a:ext cx="551767" cy="583307"/>
            <a:chOff x="3515037" y="4505216"/>
            <a:chExt cx="543009" cy="377336"/>
          </a:xfrm>
        </p:grpSpPr>
        <p:grpSp>
          <p:nvGrpSpPr>
            <p:cNvPr id="91" name="Group 90">
              <a:extLst>
                <a:ext uri="{FF2B5EF4-FFF2-40B4-BE49-F238E27FC236}">
                  <a16:creationId xmlns:a16="http://schemas.microsoft.com/office/drawing/2014/main" id="{84A5C74D-CA9E-4E49-8BF1-F167CE5460DE}"/>
                </a:ext>
              </a:extLst>
            </p:cNvPr>
            <p:cNvGrpSpPr/>
            <p:nvPr/>
          </p:nvGrpSpPr>
          <p:grpSpPr>
            <a:xfrm>
              <a:off x="3749667" y="4505216"/>
              <a:ext cx="308379" cy="377336"/>
              <a:chOff x="4869472" y="2118736"/>
              <a:chExt cx="1097469" cy="787643"/>
            </a:xfrm>
          </p:grpSpPr>
          <p:cxnSp>
            <p:nvCxnSpPr>
              <p:cNvPr id="93" name="Straight Arrow Connector 92">
                <a:extLst>
                  <a:ext uri="{FF2B5EF4-FFF2-40B4-BE49-F238E27FC236}">
                    <a16:creationId xmlns:a16="http://schemas.microsoft.com/office/drawing/2014/main" id="{9DBA5023-059F-41BE-A201-A34400F07AE3}"/>
                  </a:ext>
                </a:extLst>
              </p:cNvPr>
              <p:cNvCxnSpPr>
                <a:cxnSpLocks/>
              </p:cNvCxnSpPr>
              <p:nvPr/>
            </p:nvCxnSpPr>
            <p:spPr>
              <a:xfrm flipH="1">
                <a:off x="4869472" y="2118736"/>
                <a:ext cx="8373" cy="787121"/>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722141C-72CE-4B25-AE6D-F05C61DAA274}"/>
                  </a:ext>
                </a:extLst>
              </p:cNvPr>
              <p:cNvCxnSpPr>
                <a:cxnSpLocks/>
              </p:cNvCxnSpPr>
              <p:nvPr/>
            </p:nvCxnSpPr>
            <p:spPr>
              <a:xfrm>
                <a:off x="4878370" y="2119259"/>
                <a:ext cx="1088571" cy="0"/>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50A51A39-0799-41C2-B609-F91A5F11EDF0}"/>
                  </a:ext>
                </a:extLst>
              </p:cNvPr>
              <p:cNvCxnSpPr>
                <a:cxnSpLocks/>
              </p:cNvCxnSpPr>
              <p:nvPr/>
            </p:nvCxnSpPr>
            <p:spPr>
              <a:xfrm>
                <a:off x="4869995" y="2906379"/>
                <a:ext cx="1088571" cy="0"/>
              </a:xfrm>
              <a:prstGeom prst="straightConnector1">
                <a:avLst/>
              </a:prstGeom>
              <a:ln w="12700"/>
            </p:spPr>
            <p:style>
              <a:lnRef idx="1">
                <a:schemeClr val="accent1"/>
              </a:lnRef>
              <a:fillRef idx="0">
                <a:schemeClr val="accent1"/>
              </a:fillRef>
              <a:effectRef idx="0">
                <a:schemeClr val="accent1"/>
              </a:effectRef>
              <a:fontRef idx="minor">
                <a:schemeClr val="tx1"/>
              </a:fontRef>
            </p:style>
          </p:cxnSp>
        </p:grpSp>
        <p:cxnSp>
          <p:nvCxnSpPr>
            <p:cNvPr id="92" name="Straight Arrow Connector 91">
              <a:extLst>
                <a:ext uri="{FF2B5EF4-FFF2-40B4-BE49-F238E27FC236}">
                  <a16:creationId xmlns:a16="http://schemas.microsoft.com/office/drawing/2014/main" id="{4FEC8EE2-3F1E-41AF-AEF0-DD9E9BD8D5F8}"/>
                </a:ext>
              </a:extLst>
            </p:cNvPr>
            <p:cNvCxnSpPr>
              <a:cxnSpLocks/>
            </p:cNvCxnSpPr>
            <p:nvPr/>
          </p:nvCxnSpPr>
          <p:spPr>
            <a:xfrm flipV="1">
              <a:off x="3515037" y="4699904"/>
              <a:ext cx="235380" cy="0"/>
            </a:xfrm>
            <a:prstGeom prst="straightConnector1">
              <a:avLst/>
            </a:prstGeom>
            <a:ln w="12700"/>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2ABA5422-C3CE-42D7-BBE3-72442E54CE3E}"/>
              </a:ext>
            </a:extLst>
          </p:cNvPr>
          <p:cNvGrpSpPr/>
          <p:nvPr/>
        </p:nvGrpSpPr>
        <p:grpSpPr>
          <a:xfrm>
            <a:off x="3556904" y="5819875"/>
            <a:ext cx="543194" cy="528061"/>
            <a:chOff x="3515037" y="4505216"/>
            <a:chExt cx="543194" cy="377336"/>
          </a:xfrm>
        </p:grpSpPr>
        <p:grpSp>
          <p:nvGrpSpPr>
            <p:cNvPr id="97" name="Group 96">
              <a:extLst>
                <a:ext uri="{FF2B5EF4-FFF2-40B4-BE49-F238E27FC236}">
                  <a16:creationId xmlns:a16="http://schemas.microsoft.com/office/drawing/2014/main" id="{402D0508-5396-42FA-B273-332CF417F551}"/>
                </a:ext>
              </a:extLst>
            </p:cNvPr>
            <p:cNvGrpSpPr/>
            <p:nvPr/>
          </p:nvGrpSpPr>
          <p:grpSpPr>
            <a:xfrm>
              <a:off x="3749818" y="4505216"/>
              <a:ext cx="308413" cy="377336"/>
              <a:chOff x="4869472" y="2118736"/>
              <a:chExt cx="1097469" cy="787643"/>
            </a:xfrm>
          </p:grpSpPr>
          <p:cxnSp>
            <p:nvCxnSpPr>
              <p:cNvPr id="99" name="Straight Arrow Connector 98">
                <a:extLst>
                  <a:ext uri="{FF2B5EF4-FFF2-40B4-BE49-F238E27FC236}">
                    <a16:creationId xmlns:a16="http://schemas.microsoft.com/office/drawing/2014/main" id="{36987B9F-70B1-41EF-AC6F-823715C4AB7B}"/>
                  </a:ext>
                </a:extLst>
              </p:cNvPr>
              <p:cNvCxnSpPr>
                <a:cxnSpLocks/>
              </p:cNvCxnSpPr>
              <p:nvPr/>
            </p:nvCxnSpPr>
            <p:spPr>
              <a:xfrm flipH="1">
                <a:off x="4869472" y="2118736"/>
                <a:ext cx="8373" cy="787121"/>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164B38D0-B3EB-47A0-B405-5022EE35CEB0}"/>
                  </a:ext>
                </a:extLst>
              </p:cNvPr>
              <p:cNvCxnSpPr>
                <a:cxnSpLocks/>
              </p:cNvCxnSpPr>
              <p:nvPr/>
            </p:nvCxnSpPr>
            <p:spPr>
              <a:xfrm>
                <a:off x="4878370" y="2119259"/>
                <a:ext cx="1088571" cy="0"/>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D791503D-7DCF-48A0-BFC9-F1206DD36E31}"/>
                  </a:ext>
                </a:extLst>
              </p:cNvPr>
              <p:cNvCxnSpPr>
                <a:cxnSpLocks/>
              </p:cNvCxnSpPr>
              <p:nvPr/>
            </p:nvCxnSpPr>
            <p:spPr>
              <a:xfrm>
                <a:off x="4869995" y="2906379"/>
                <a:ext cx="1088571" cy="0"/>
              </a:xfrm>
              <a:prstGeom prst="straightConnector1">
                <a:avLst/>
              </a:prstGeom>
              <a:ln w="12700"/>
            </p:spPr>
            <p:style>
              <a:lnRef idx="1">
                <a:schemeClr val="accent1"/>
              </a:lnRef>
              <a:fillRef idx="0">
                <a:schemeClr val="accent1"/>
              </a:fillRef>
              <a:effectRef idx="0">
                <a:schemeClr val="accent1"/>
              </a:effectRef>
              <a:fontRef idx="minor">
                <a:schemeClr val="tx1"/>
              </a:fontRef>
            </p:style>
          </p:cxnSp>
        </p:grpSp>
        <p:cxnSp>
          <p:nvCxnSpPr>
            <p:cNvPr id="98" name="Straight Arrow Connector 97">
              <a:extLst>
                <a:ext uri="{FF2B5EF4-FFF2-40B4-BE49-F238E27FC236}">
                  <a16:creationId xmlns:a16="http://schemas.microsoft.com/office/drawing/2014/main" id="{4C92A70B-E9AC-4ADB-AB43-DC58DD25FF60}"/>
                </a:ext>
              </a:extLst>
            </p:cNvPr>
            <p:cNvCxnSpPr>
              <a:cxnSpLocks/>
            </p:cNvCxnSpPr>
            <p:nvPr/>
          </p:nvCxnSpPr>
          <p:spPr>
            <a:xfrm flipV="1">
              <a:off x="3515037" y="4699904"/>
              <a:ext cx="235380" cy="0"/>
            </a:xfrm>
            <a:prstGeom prst="straightConnector1">
              <a:avLst/>
            </a:prstGeom>
            <a:ln w="12700"/>
          </p:spPr>
          <p:style>
            <a:lnRef idx="1">
              <a:schemeClr val="accent1"/>
            </a:lnRef>
            <a:fillRef idx="0">
              <a:schemeClr val="accent1"/>
            </a:fillRef>
            <a:effectRef idx="0">
              <a:schemeClr val="accent1"/>
            </a:effectRef>
            <a:fontRef idx="minor">
              <a:schemeClr val="tx1"/>
            </a:fontRef>
          </p:style>
        </p:cxnSp>
      </p:grpSp>
      <p:sp>
        <p:nvSpPr>
          <p:cNvPr id="102" name="TextBox 101">
            <a:extLst>
              <a:ext uri="{FF2B5EF4-FFF2-40B4-BE49-F238E27FC236}">
                <a16:creationId xmlns:a16="http://schemas.microsoft.com/office/drawing/2014/main" id="{D55D29AE-FA50-4433-A8ED-242D46BD9A95}"/>
              </a:ext>
            </a:extLst>
          </p:cNvPr>
          <p:cNvSpPr txBox="1"/>
          <p:nvPr/>
        </p:nvSpPr>
        <p:spPr>
          <a:xfrm>
            <a:off x="4049275" y="4467957"/>
            <a:ext cx="2743200"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cs typeface="Calibri"/>
              </a:rPr>
              <a:t>App failure</a:t>
            </a:r>
          </a:p>
        </p:txBody>
      </p:sp>
      <p:sp>
        <p:nvSpPr>
          <p:cNvPr id="103" name="TextBox 102">
            <a:extLst>
              <a:ext uri="{FF2B5EF4-FFF2-40B4-BE49-F238E27FC236}">
                <a16:creationId xmlns:a16="http://schemas.microsoft.com/office/drawing/2014/main" id="{26AC3797-58FC-417D-B78B-7530AFB7719C}"/>
              </a:ext>
            </a:extLst>
          </p:cNvPr>
          <p:cNvSpPr txBox="1"/>
          <p:nvPr/>
        </p:nvSpPr>
        <p:spPr>
          <a:xfrm>
            <a:off x="4014925" y="5078134"/>
            <a:ext cx="1106632"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cs typeface="Calibri"/>
              </a:rPr>
              <a:t>Hardware failure</a:t>
            </a:r>
          </a:p>
        </p:txBody>
      </p:sp>
      <p:sp>
        <p:nvSpPr>
          <p:cNvPr id="104" name="TextBox 103">
            <a:extLst>
              <a:ext uri="{FF2B5EF4-FFF2-40B4-BE49-F238E27FC236}">
                <a16:creationId xmlns:a16="http://schemas.microsoft.com/office/drawing/2014/main" id="{04E8274A-1AC6-490D-B202-7CA1336B1467}"/>
              </a:ext>
            </a:extLst>
          </p:cNvPr>
          <p:cNvSpPr txBox="1"/>
          <p:nvPr/>
        </p:nvSpPr>
        <p:spPr>
          <a:xfrm>
            <a:off x="4032528" y="5648639"/>
            <a:ext cx="1118716"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ea typeface="+mn-lt"/>
                <a:cs typeface="+mn-lt"/>
              </a:rPr>
              <a:t>Data </a:t>
            </a:r>
            <a:endParaRPr lang="en-US"/>
          </a:p>
          <a:p>
            <a:r>
              <a:rPr lang="en-US" sz="1050">
                <a:ea typeface="+mn-lt"/>
                <a:cs typeface="+mn-lt"/>
              </a:rPr>
              <a:t>Confidentiality</a:t>
            </a:r>
            <a:endParaRPr lang="en-US"/>
          </a:p>
        </p:txBody>
      </p:sp>
      <p:sp>
        <p:nvSpPr>
          <p:cNvPr id="105" name="TextBox 104">
            <a:extLst>
              <a:ext uri="{FF2B5EF4-FFF2-40B4-BE49-F238E27FC236}">
                <a16:creationId xmlns:a16="http://schemas.microsoft.com/office/drawing/2014/main" id="{D9D8978B-E7E3-4630-B3DA-F8100839CB7A}"/>
              </a:ext>
            </a:extLst>
          </p:cNvPr>
          <p:cNvSpPr txBox="1"/>
          <p:nvPr/>
        </p:nvSpPr>
        <p:spPr>
          <a:xfrm>
            <a:off x="4032528" y="6100815"/>
            <a:ext cx="1118716" cy="4238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ea typeface="+mn-lt"/>
                <a:cs typeface="+mn-lt"/>
              </a:rPr>
              <a:t>Threat </a:t>
            </a:r>
            <a:endParaRPr lang="en-US"/>
          </a:p>
          <a:p>
            <a:r>
              <a:rPr lang="en-US" sz="1050">
                <a:ea typeface="+mn-lt"/>
                <a:cs typeface="+mn-lt"/>
              </a:rPr>
              <a:t>Handling</a:t>
            </a:r>
            <a:endParaRPr lang="en-US"/>
          </a:p>
        </p:txBody>
      </p:sp>
      <p:sp>
        <p:nvSpPr>
          <p:cNvPr id="106" name="TextBox 105">
            <a:extLst>
              <a:ext uri="{FF2B5EF4-FFF2-40B4-BE49-F238E27FC236}">
                <a16:creationId xmlns:a16="http://schemas.microsoft.com/office/drawing/2014/main" id="{D3C66D23-F52D-423D-9B34-E7E8615AAC7A}"/>
              </a:ext>
            </a:extLst>
          </p:cNvPr>
          <p:cNvSpPr txBox="1"/>
          <p:nvPr/>
        </p:nvSpPr>
        <p:spPr>
          <a:xfrm>
            <a:off x="6234072" y="3225890"/>
            <a:ext cx="5166632"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100">
                <a:ea typeface="+mn-lt"/>
                <a:cs typeface="+mn-lt"/>
              </a:rPr>
              <a:t>Build the capability to provide list of traveler's insurance option </a:t>
            </a:r>
            <a:r>
              <a:rPr lang="en-US" sz="1100" b="1">
                <a:solidFill>
                  <a:srgbClr val="FF0000"/>
                </a:solidFill>
                <a:ea typeface="+mn-lt"/>
                <a:cs typeface="+mn-lt"/>
              </a:rPr>
              <a:t>within 3 weeks</a:t>
            </a:r>
          </a:p>
          <a:p>
            <a:pPr marL="628650" lvl="1" indent="-171450">
              <a:buFont typeface="Arial"/>
              <a:buChar char="•"/>
            </a:pPr>
            <a:r>
              <a:rPr lang="en-US" sz="1100">
                <a:cs typeface="Calibri" panose="020F0502020204030204"/>
              </a:rPr>
              <a:t>Tactics: Create new </a:t>
            </a:r>
            <a:r>
              <a:rPr lang="en-US" sz="1100" err="1">
                <a:cs typeface="Calibri" panose="020F0502020204030204"/>
              </a:rPr>
              <a:t>AddOn</a:t>
            </a:r>
            <a:r>
              <a:rPr lang="en-US" sz="1100">
                <a:cs typeface="Calibri" panose="020F0502020204030204"/>
              </a:rPr>
              <a:t> micro-service to handle insurance information. Having its own database. A dedicated development to work on the task </a:t>
            </a:r>
          </a:p>
        </p:txBody>
      </p:sp>
      <p:sp>
        <p:nvSpPr>
          <p:cNvPr id="113" name="TextBox 112">
            <a:extLst>
              <a:ext uri="{FF2B5EF4-FFF2-40B4-BE49-F238E27FC236}">
                <a16:creationId xmlns:a16="http://schemas.microsoft.com/office/drawing/2014/main" id="{20D77B37-0FC0-4504-8B8E-FE9B5E466938}"/>
              </a:ext>
            </a:extLst>
          </p:cNvPr>
          <p:cNvSpPr txBox="1"/>
          <p:nvPr/>
        </p:nvSpPr>
        <p:spPr>
          <a:xfrm>
            <a:off x="5703634" y="3221364"/>
            <a:ext cx="70840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a:cs typeface="Calibri"/>
              </a:rPr>
              <a:t>(H,H)</a:t>
            </a:r>
          </a:p>
        </p:txBody>
      </p:sp>
      <p:sp>
        <p:nvSpPr>
          <p:cNvPr id="159" name="TextBox 158">
            <a:extLst>
              <a:ext uri="{FF2B5EF4-FFF2-40B4-BE49-F238E27FC236}">
                <a16:creationId xmlns:a16="http://schemas.microsoft.com/office/drawing/2014/main" id="{AA0F275A-8944-475D-96A5-BCDB1E9F0E18}"/>
              </a:ext>
            </a:extLst>
          </p:cNvPr>
          <p:cNvSpPr txBox="1"/>
          <p:nvPr/>
        </p:nvSpPr>
        <p:spPr>
          <a:xfrm>
            <a:off x="6236534" y="3790449"/>
            <a:ext cx="5466167"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100">
                <a:ea typeface="+mn-lt"/>
                <a:cs typeface="+mn-lt"/>
              </a:rPr>
              <a:t>Underlying database changes from SQL Server to NoSQL Couchbase </a:t>
            </a:r>
            <a:r>
              <a:rPr lang="en-US" sz="1100">
                <a:solidFill>
                  <a:srgbClr val="FF0000"/>
                </a:solidFill>
                <a:ea typeface="+mn-lt"/>
                <a:cs typeface="+mn-lt"/>
              </a:rPr>
              <a:t>within 4 weeks</a:t>
            </a:r>
            <a:endParaRPr lang="en-US">
              <a:solidFill>
                <a:srgbClr val="FF0000"/>
              </a:solidFill>
              <a:ea typeface="+mn-lt"/>
              <a:cs typeface="+mn-lt"/>
            </a:endParaRPr>
          </a:p>
          <a:p>
            <a:pPr marL="628650" lvl="1" indent="-171450">
              <a:buFont typeface="Arial"/>
              <a:buChar char="•"/>
            </a:pPr>
            <a:r>
              <a:rPr lang="en-US" sz="1100">
                <a:ea typeface="+mn-lt"/>
                <a:cs typeface="+mn-lt"/>
              </a:rPr>
              <a:t>Tactics: Multiple teams one for each micro-service would work on migrating from SQL to NoSQL</a:t>
            </a:r>
          </a:p>
        </p:txBody>
      </p:sp>
      <p:sp>
        <p:nvSpPr>
          <p:cNvPr id="162" name="TextBox 161">
            <a:extLst>
              <a:ext uri="{FF2B5EF4-FFF2-40B4-BE49-F238E27FC236}">
                <a16:creationId xmlns:a16="http://schemas.microsoft.com/office/drawing/2014/main" id="{AC6E6F1D-4D2E-400B-9E2E-C1C02585C6CB}"/>
              </a:ext>
            </a:extLst>
          </p:cNvPr>
          <p:cNvSpPr txBox="1"/>
          <p:nvPr/>
        </p:nvSpPr>
        <p:spPr>
          <a:xfrm>
            <a:off x="6233458" y="5648065"/>
            <a:ext cx="5466603"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100">
                <a:ea typeface="+mn-lt"/>
                <a:cs typeface="+mn-lt"/>
              </a:rPr>
              <a:t>PCI information such as Credit Card information must be encrypted end-to-end in the transmitting from Website till Stripe API</a:t>
            </a:r>
            <a:endParaRPr lang="en-US">
              <a:cs typeface="Calibri"/>
            </a:endParaRPr>
          </a:p>
        </p:txBody>
      </p:sp>
      <p:sp>
        <p:nvSpPr>
          <p:cNvPr id="166" name="TextBox 165">
            <a:extLst>
              <a:ext uri="{FF2B5EF4-FFF2-40B4-BE49-F238E27FC236}">
                <a16:creationId xmlns:a16="http://schemas.microsoft.com/office/drawing/2014/main" id="{BEF09A28-DDF1-4F65-A504-D29CC20ABD5E}"/>
              </a:ext>
            </a:extLst>
          </p:cNvPr>
          <p:cNvSpPr txBox="1"/>
          <p:nvPr/>
        </p:nvSpPr>
        <p:spPr>
          <a:xfrm>
            <a:off x="6234314" y="5076240"/>
            <a:ext cx="539106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100">
                <a:ea typeface="+mn-lt"/>
                <a:cs typeface="+mn-lt"/>
              </a:rPr>
              <a:t>When the hardware failure happens, it would take </a:t>
            </a:r>
            <a:r>
              <a:rPr lang="en-US" sz="1100">
                <a:solidFill>
                  <a:srgbClr val="FF0000"/>
                </a:solidFill>
                <a:ea typeface="+mn-lt"/>
                <a:cs typeface="+mn-lt"/>
              </a:rPr>
              <a:t>2 hours to recover</a:t>
            </a:r>
          </a:p>
          <a:p>
            <a:pPr marL="628650" lvl="1" indent="-171450">
              <a:buFont typeface="Arial"/>
              <a:buChar char="•"/>
            </a:pPr>
            <a:r>
              <a:rPr lang="en-US" sz="1100">
                <a:ea typeface="+mn-lt"/>
                <a:cs typeface="+mn-lt"/>
              </a:rPr>
              <a:t>Tactics: Each micro-service is deployed separately on different VMs</a:t>
            </a:r>
          </a:p>
          <a:p>
            <a:pPr marL="628650" lvl="1" indent="-171450">
              <a:buFont typeface="Arial"/>
              <a:buChar char="•"/>
            </a:pPr>
            <a:endParaRPr lang="en-US"/>
          </a:p>
        </p:txBody>
      </p:sp>
      <p:sp>
        <p:nvSpPr>
          <p:cNvPr id="168" name="TextBox 167">
            <a:extLst>
              <a:ext uri="{FF2B5EF4-FFF2-40B4-BE49-F238E27FC236}">
                <a16:creationId xmlns:a16="http://schemas.microsoft.com/office/drawing/2014/main" id="{618A0BCF-A646-4384-AABC-6E8F3A4294FC}"/>
              </a:ext>
            </a:extLst>
          </p:cNvPr>
          <p:cNvSpPr txBox="1"/>
          <p:nvPr/>
        </p:nvSpPr>
        <p:spPr>
          <a:xfrm>
            <a:off x="6260590" y="4384365"/>
            <a:ext cx="5466902"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100">
                <a:ea typeface="+mn-lt"/>
                <a:cs typeface="+mn-lt"/>
              </a:rPr>
              <a:t>In case of software failure the </a:t>
            </a:r>
            <a:r>
              <a:rPr lang="en-US" sz="1100">
                <a:solidFill>
                  <a:srgbClr val="FF0000"/>
                </a:solidFill>
                <a:ea typeface="+mn-lt"/>
                <a:cs typeface="+mn-lt"/>
              </a:rPr>
              <a:t>whole Website goes down</a:t>
            </a:r>
            <a:r>
              <a:rPr lang="en-US" sz="1100">
                <a:ea typeface="+mn-lt"/>
                <a:cs typeface="+mn-lt"/>
              </a:rPr>
              <a:t>. It would take within </a:t>
            </a:r>
            <a:r>
              <a:rPr lang="en-US" sz="1100">
                <a:solidFill>
                  <a:srgbClr val="FF0000"/>
                </a:solidFill>
                <a:ea typeface="+mn-lt"/>
                <a:cs typeface="+mn-lt"/>
              </a:rPr>
              <a:t>1 hours to come back</a:t>
            </a:r>
          </a:p>
          <a:p>
            <a:pPr marL="628650" lvl="1" indent="-171450">
              <a:buFont typeface="Arial"/>
              <a:buChar char="•"/>
            </a:pPr>
            <a:r>
              <a:rPr lang="en-US" sz="1100">
                <a:ea typeface="+mn-lt"/>
                <a:cs typeface="+mn-lt"/>
              </a:rPr>
              <a:t>Tactics: Smaller failure group size because multiple micro-service. Mean time to recover would be faster</a:t>
            </a:r>
          </a:p>
        </p:txBody>
      </p:sp>
      <p:sp>
        <p:nvSpPr>
          <p:cNvPr id="173" name="TextBox 172">
            <a:extLst>
              <a:ext uri="{FF2B5EF4-FFF2-40B4-BE49-F238E27FC236}">
                <a16:creationId xmlns:a16="http://schemas.microsoft.com/office/drawing/2014/main" id="{EC43AC5B-C5D5-4ADC-94E3-19A29F487ADC}"/>
              </a:ext>
            </a:extLst>
          </p:cNvPr>
          <p:cNvSpPr txBox="1"/>
          <p:nvPr/>
        </p:nvSpPr>
        <p:spPr>
          <a:xfrm>
            <a:off x="5699927" y="3804694"/>
            <a:ext cx="70840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a:cs typeface="Calibri"/>
              </a:rPr>
              <a:t>(M,L)</a:t>
            </a:r>
          </a:p>
        </p:txBody>
      </p:sp>
      <p:sp>
        <p:nvSpPr>
          <p:cNvPr id="174" name="TextBox 173">
            <a:extLst>
              <a:ext uri="{FF2B5EF4-FFF2-40B4-BE49-F238E27FC236}">
                <a16:creationId xmlns:a16="http://schemas.microsoft.com/office/drawing/2014/main" id="{85B26439-2907-41BD-B376-162D0B0177E3}"/>
              </a:ext>
            </a:extLst>
          </p:cNvPr>
          <p:cNvSpPr txBox="1"/>
          <p:nvPr/>
        </p:nvSpPr>
        <p:spPr>
          <a:xfrm>
            <a:off x="5699555" y="4418540"/>
            <a:ext cx="70840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a:cs typeface="Calibri"/>
              </a:rPr>
              <a:t>(H,H)</a:t>
            </a:r>
          </a:p>
        </p:txBody>
      </p:sp>
      <p:sp>
        <p:nvSpPr>
          <p:cNvPr id="11" name="TextBox 10">
            <a:extLst>
              <a:ext uri="{FF2B5EF4-FFF2-40B4-BE49-F238E27FC236}">
                <a16:creationId xmlns:a16="http://schemas.microsoft.com/office/drawing/2014/main" id="{D5CADCBD-04B7-4FA7-8A4D-B721D0CE5698}"/>
              </a:ext>
            </a:extLst>
          </p:cNvPr>
          <p:cNvSpPr txBox="1"/>
          <p:nvPr/>
        </p:nvSpPr>
        <p:spPr>
          <a:xfrm>
            <a:off x="4842785" y="1257811"/>
            <a:ext cx="16580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(Business Importance, Risk in achieving)</a:t>
            </a:r>
          </a:p>
        </p:txBody>
      </p:sp>
      <p:sp>
        <p:nvSpPr>
          <p:cNvPr id="134" name="TextBox 133">
            <a:extLst>
              <a:ext uri="{FF2B5EF4-FFF2-40B4-BE49-F238E27FC236}">
                <a16:creationId xmlns:a16="http://schemas.microsoft.com/office/drawing/2014/main" id="{829F558D-1D7D-4D7F-BEC3-9CB0E238A7F1}"/>
              </a:ext>
            </a:extLst>
          </p:cNvPr>
          <p:cNvSpPr txBox="1"/>
          <p:nvPr/>
        </p:nvSpPr>
        <p:spPr>
          <a:xfrm>
            <a:off x="5708015" y="5067574"/>
            <a:ext cx="70840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a:cs typeface="Calibri"/>
              </a:rPr>
              <a:t>(H,H)</a:t>
            </a:r>
          </a:p>
        </p:txBody>
      </p:sp>
      <p:sp>
        <p:nvSpPr>
          <p:cNvPr id="135" name="TextBox 134">
            <a:extLst>
              <a:ext uri="{FF2B5EF4-FFF2-40B4-BE49-F238E27FC236}">
                <a16:creationId xmlns:a16="http://schemas.microsoft.com/office/drawing/2014/main" id="{18245A05-6654-42AB-AFF8-DFFB7B719458}"/>
              </a:ext>
            </a:extLst>
          </p:cNvPr>
          <p:cNvSpPr txBox="1"/>
          <p:nvPr/>
        </p:nvSpPr>
        <p:spPr>
          <a:xfrm>
            <a:off x="5708513" y="5731637"/>
            <a:ext cx="70840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a:cs typeface="Calibri"/>
              </a:rPr>
              <a:t>(H,L)</a:t>
            </a:r>
          </a:p>
        </p:txBody>
      </p:sp>
      <p:sp>
        <p:nvSpPr>
          <p:cNvPr id="137" name="TextBox 136">
            <a:extLst>
              <a:ext uri="{FF2B5EF4-FFF2-40B4-BE49-F238E27FC236}">
                <a16:creationId xmlns:a16="http://schemas.microsoft.com/office/drawing/2014/main" id="{7EA93D8A-ABFE-436B-866B-49A5D094EC1D}"/>
              </a:ext>
            </a:extLst>
          </p:cNvPr>
          <p:cNvSpPr txBox="1"/>
          <p:nvPr/>
        </p:nvSpPr>
        <p:spPr>
          <a:xfrm>
            <a:off x="5715250" y="6277985"/>
            <a:ext cx="70840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a:cs typeface="Calibri"/>
              </a:rPr>
              <a:t>(M,H)</a:t>
            </a:r>
          </a:p>
        </p:txBody>
      </p:sp>
      <p:sp>
        <p:nvSpPr>
          <p:cNvPr id="4" name="TextBox 3">
            <a:extLst>
              <a:ext uri="{FF2B5EF4-FFF2-40B4-BE49-F238E27FC236}">
                <a16:creationId xmlns:a16="http://schemas.microsoft.com/office/drawing/2014/main" id="{5E2D2850-A017-4025-A8ED-A642121C7FD1}"/>
              </a:ext>
            </a:extLst>
          </p:cNvPr>
          <p:cNvSpPr txBox="1"/>
          <p:nvPr/>
        </p:nvSpPr>
        <p:spPr>
          <a:xfrm>
            <a:off x="6851161" y="1422644"/>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a:t>Scenarios</a:t>
            </a:r>
          </a:p>
        </p:txBody>
      </p:sp>
      <p:cxnSp>
        <p:nvCxnSpPr>
          <p:cNvPr id="9" name="Straight Arrow Connector 8">
            <a:extLst>
              <a:ext uri="{FF2B5EF4-FFF2-40B4-BE49-F238E27FC236}">
                <a16:creationId xmlns:a16="http://schemas.microsoft.com/office/drawing/2014/main" id="{83B99098-6E68-4EDB-94E5-9631A13D0BD1}"/>
              </a:ext>
            </a:extLst>
          </p:cNvPr>
          <p:cNvCxnSpPr/>
          <p:nvPr/>
        </p:nvCxnSpPr>
        <p:spPr>
          <a:xfrm>
            <a:off x="5081952" y="2043721"/>
            <a:ext cx="537307" cy="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DC3A1D9B-1E20-472E-B329-6C7F4F246D5E}"/>
              </a:ext>
            </a:extLst>
          </p:cNvPr>
          <p:cNvCxnSpPr>
            <a:cxnSpLocks/>
          </p:cNvCxnSpPr>
          <p:nvPr/>
        </p:nvCxnSpPr>
        <p:spPr>
          <a:xfrm>
            <a:off x="5081952" y="2600567"/>
            <a:ext cx="537307" cy="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CA26BE67-0273-4850-AE7C-93E2E7D6AC33}"/>
              </a:ext>
            </a:extLst>
          </p:cNvPr>
          <p:cNvCxnSpPr>
            <a:cxnSpLocks/>
          </p:cNvCxnSpPr>
          <p:nvPr/>
        </p:nvCxnSpPr>
        <p:spPr>
          <a:xfrm>
            <a:off x="5081951" y="3343028"/>
            <a:ext cx="537307" cy="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18DBA7B9-AEA1-4149-9A4A-A5A91D046429}"/>
              </a:ext>
            </a:extLst>
          </p:cNvPr>
          <p:cNvCxnSpPr>
            <a:cxnSpLocks/>
          </p:cNvCxnSpPr>
          <p:nvPr/>
        </p:nvCxnSpPr>
        <p:spPr>
          <a:xfrm>
            <a:off x="5081951" y="3948720"/>
            <a:ext cx="537307" cy="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940A050B-2108-4EF7-874E-F030B1F7FE99}"/>
              </a:ext>
            </a:extLst>
          </p:cNvPr>
          <p:cNvCxnSpPr>
            <a:cxnSpLocks/>
          </p:cNvCxnSpPr>
          <p:nvPr/>
        </p:nvCxnSpPr>
        <p:spPr>
          <a:xfrm>
            <a:off x="5084982" y="5188065"/>
            <a:ext cx="537307" cy="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9E36A995-ACDB-4D9C-B060-8264C3CC3ED6}"/>
              </a:ext>
            </a:extLst>
          </p:cNvPr>
          <p:cNvCxnSpPr>
            <a:cxnSpLocks/>
          </p:cNvCxnSpPr>
          <p:nvPr/>
        </p:nvCxnSpPr>
        <p:spPr>
          <a:xfrm>
            <a:off x="5042873" y="6400796"/>
            <a:ext cx="537307" cy="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C95CE60E-AFEC-4DA6-B14A-202AAFD6491E}"/>
              </a:ext>
            </a:extLst>
          </p:cNvPr>
          <p:cNvCxnSpPr>
            <a:cxnSpLocks/>
          </p:cNvCxnSpPr>
          <p:nvPr/>
        </p:nvCxnSpPr>
        <p:spPr>
          <a:xfrm>
            <a:off x="5084981" y="5844961"/>
            <a:ext cx="537307" cy="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67632B30-9E42-4993-9AF8-71DCBB15F3A3}"/>
              </a:ext>
            </a:extLst>
          </p:cNvPr>
          <p:cNvSpPr txBox="1"/>
          <p:nvPr/>
        </p:nvSpPr>
        <p:spPr>
          <a:xfrm>
            <a:off x="6233457" y="6226133"/>
            <a:ext cx="5527914"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100">
                <a:ea typeface="+mn-lt"/>
                <a:cs typeface="+mn-lt"/>
              </a:rPr>
              <a:t>When DDoS attack the website must restore </a:t>
            </a:r>
            <a:r>
              <a:rPr lang="en-US" sz="1100">
                <a:solidFill>
                  <a:srgbClr val="FF0000"/>
                </a:solidFill>
                <a:ea typeface="+mn-lt"/>
                <a:cs typeface="+mn-lt"/>
              </a:rPr>
              <a:t>within 1 hour</a:t>
            </a:r>
          </a:p>
          <a:p>
            <a:pPr marL="628650" lvl="1" indent="-171450">
              <a:buFont typeface="Arial"/>
              <a:buChar char="•"/>
            </a:pPr>
            <a:r>
              <a:rPr lang="en-US" sz="1100">
                <a:ea typeface="+mn-lt"/>
                <a:cs typeface="+mn-lt"/>
              </a:rPr>
              <a:t>Tactics: the whole website is not down because it may impact to specific micro-service</a:t>
            </a:r>
          </a:p>
        </p:txBody>
      </p:sp>
      <p:cxnSp>
        <p:nvCxnSpPr>
          <p:cNvPr id="131" name="Straight Arrow Connector 130">
            <a:extLst>
              <a:ext uri="{FF2B5EF4-FFF2-40B4-BE49-F238E27FC236}">
                <a16:creationId xmlns:a16="http://schemas.microsoft.com/office/drawing/2014/main" id="{C63A0023-FF55-487B-9BC5-E7607141967D}"/>
              </a:ext>
            </a:extLst>
          </p:cNvPr>
          <p:cNvCxnSpPr>
            <a:cxnSpLocks/>
          </p:cNvCxnSpPr>
          <p:nvPr/>
        </p:nvCxnSpPr>
        <p:spPr>
          <a:xfrm>
            <a:off x="5081950" y="4553064"/>
            <a:ext cx="537307" cy="1"/>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236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E2A27-6083-449D-976C-AD0EC9AC5D53}"/>
              </a:ext>
            </a:extLst>
          </p:cNvPr>
          <p:cNvSpPr>
            <a:spLocks noGrp="1"/>
          </p:cNvSpPr>
          <p:nvPr>
            <p:ph type="title"/>
          </p:nvPr>
        </p:nvSpPr>
        <p:spPr>
          <a:xfrm>
            <a:off x="838200" y="365125"/>
            <a:ext cx="10507134" cy="1046163"/>
          </a:xfrm>
        </p:spPr>
        <p:txBody>
          <a:bodyPr>
            <a:normAutofit fontScale="90000"/>
          </a:bodyPr>
          <a:lstStyle/>
          <a:p>
            <a:r>
              <a:rPr lang="en-US"/>
              <a:t>Scenario 1 - Modifiability : Support user login using  Google sign in</a:t>
            </a:r>
            <a:endParaRPr lang="en-US">
              <a:cs typeface="Calibri Light"/>
            </a:endParaRPr>
          </a:p>
        </p:txBody>
      </p:sp>
      <p:graphicFrame>
        <p:nvGraphicFramePr>
          <p:cNvPr id="5" name="Content Placeholder 4">
            <a:extLst>
              <a:ext uri="{FF2B5EF4-FFF2-40B4-BE49-F238E27FC236}">
                <a16:creationId xmlns:a16="http://schemas.microsoft.com/office/drawing/2014/main" id="{91CA76AB-8940-451C-BE18-F9695F7AE4A9}"/>
              </a:ext>
            </a:extLst>
          </p:cNvPr>
          <p:cNvGraphicFramePr>
            <a:graphicFrameLocks noGrp="1"/>
          </p:cNvGraphicFramePr>
          <p:nvPr>
            <p:ph idx="1"/>
            <p:extLst>
              <p:ext uri="{D42A27DB-BD31-4B8C-83A1-F6EECF244321}">
                <p14:modId xmlns:p14="http://schemas.microsoft.com/office/powerpoint/2010/main" val="4084485476"/>
              </p:ext>
            </p:extLst>
          </p:nvPr>
        </p:nvGraphicFramePr>
        <p:xfrm>
          <a:off x="838200" y="1825625"/>
          <a:ext cx="10515599" cy="3447542"/>
        </p:xfrm>
        <a:graphic>
          <a:graphicData uri="http://schemas.openxmlformats.org/drawingml/2006/table">
            <a:tbl>
              <a:tblPr firstRow="1" bandRow="1">
                <a:tableStyleId>{5C22544A-7EE6-4342-B048-85BDC9FD1C3A}</a:tableStyleId>
              </a:tblPr>
              <a:tblGrid>
                <a:gridCol w="1691320">
                  <a:extLst>
                    <a:ext uri="{9D8B030D-6E8A-4147-A177-3AD203B41FA5}">
                      <a16:colId xmlns:a16="http://schemas.microsoft.com/office/drawing/2014/main" val="3959117146"/>
                    </a:ext>
                  </a:extLst>
                </a:gridCol>
                <a:gridCol w="8824279">
                  <a:extLst>
                    <a:ext uri="{9D8B030D-6E8A-4147-A177-3AD203B41FA5}">
                      <a16:colId xmlns:a16="http://schemas.microsoft.com/office/drawing/2014/main" val="4140001838"/>
                    </a:ext>
                  </a:extLst>
                </a:gridCol>
              </a:tblGrid>
              <a:tr h="585216">
                <a:tc>
                  <a:txBody>
                    <a:bodyPr/>
                    <a:lstStyle/>
                    <a:p>
                      <a:pPr marL="0" marR="0" algn="l" rtl="0" eaLnBrk="1" latinLnBrk="0" hangingPunct="1">
                        <a:lnSpc>
                          <a:spcPct val="80000"/>
                        </a:lnSpc>
                        <a:spcBef>
                          <a:spcPts val="400"/>
                        </a:spcBef>
                        <a:spcAft>
                          <a:spcPts val="400"/>
                        </a:spcAft>
                      </a:pPr>
                      <a:r>
                        <a:rPr lang="en-US" sz="2000" kern="1200">
                          <a:effectLst/>
                        </a:rPr>
                        <a:t>Portion of Scenario</a:t>
                      </a:r>
                      <a:endParaRPr lang="en-US">
                        <a:effectLst/>
                      </a:endParaRPr>
                    </a:p>
                  </a:txBody>
                  <a:tcPr marL="0" marR="0" marT="0" marB="0" anchor="ctr"/>
                </a:tc>
                <a:tc>
                  <a:txBody>
                    <a:bodyPr/>
                    <a:lstStyle/>
                    <a:p>
                      <a:pPr marL="0" marR="0" algn="l" rtl="0" eaLnBrk="1" latinLnBrk="0" hangingPunct="1">
                        <a:spcBef>
                          <a:spcPts val="400"/>
                        </a:spcBef>
                        <a:spcAft>
                          <a:spcPts val="400"/>
                        </a:spcAft>
                      </a:pPr>
                      <a:r>
                        <a:rPr lang="en-US" sz="2000" kern="1200">
                          <a:effectLst/>
                        </a:rPr>
                        <a:t>Customer should be able to login using Google account</a:t>
                      </a:r>
                    </a:p>
                  </a:txBody>
                  <a:tcPr marL="0" marR="0" marT="0" marB="0" anchor="ctr"/>
                </a:tc>
                <a:extLst>
                  <a:ext uri="{0D108BD9-81ED-4DB2-BD59-A6C34878D82A}">
                    <a16:rowId xmlns:a16="http://schemas.microsoft.com/office/drawing/2014/main" val="1578780895"/>
                  </a:ext>
                </a:extLst>
              </a:tr>
              <a:tr h="338328">
                <a:tc>
                  <a:txBody>
                    <a:bodyPr/>
                    <a:lstStyle/>
                    <a:p>
                      <a:pPr marL="0" marR="0" algn="l" rtl="0" eaLnBrk="1" latinLnBrk="0" hangingPunct="1">
                        <a:lnSpc>
                          <a:spcPct val="110000"/>
                        </a:lnSpc>
                        <a:spcBef>
                          <a:spcPts val="400"/>
                        </a:spcBef>
                        <a:spcAft>
                          <a:spcPts val="400"/>
                        </a:spcAft>
                      </a:pPr>
                      <a:r>
                        <a:rPr lang="en-US" sz="1800" kern="1200">
                          <a:effectLst/>
                        </a:rPr>
                        <a:t>Source</a:t>
                      </a:r>
                      <a:endParaRPr lang="en-US" sz="1800">
                        <a:effectLst/>
                      </a:endParaRPr>
                    </a:p>
                  </a:txBody>
                  <a:tcPr marL="0" marR="0" marT="0" marB="0" anchor="ctr"/>
                </a:tc>
                <a:tc>
                  <a:txBody>
                    <a:bodyPr/>
                    <a:lstStyle/>
                    <a:p>
                      <a:pPr marL="0" marR="0" algn="l" rtl="0" eaLnBrk="1" latinLnBrk="0" hangingPunct="1">
                        <a:spcBef>
                          <a:spcPts val="400"/>
                        </a:spcBef>
                        <a:spcAft>
                          <a:spcPts val="400"/>
                        </a:spcAft>
                      </a:pPr>
                      <a:r>
                        <a:rPr lang="en-US" sz="1800">
                          <a:effectLst/>
                        </a:rPr>
                        <a:t>End Customer</a:t>
                      </a:r>
                    </a:p>
                  </a:txBody>
                  <a:tcPr marL="0" marR="0" marT="0" marB="0" anchor="ctr"/>
                </a:tc>
                <a:extLst>
                  <a:ext uri="{0D108BD9-81ED-4DB2-BD59-A6C34878D82A}">
                    <a16:rowId xmlns:a16="http://schemas.microsoft.com/office/drawing/2014/main" val="2024920244"/>
                  </a:ext>
                </a:extLst>
              </a:tr>
              <a:tr h="338328">
                <a:tc>
                  <a:txBody>
                    <a:bodyPr/>
                    <a:lstStyle/>
                    <a:p>
                      <a:pPr marL="0" marR="0" algn="l" rtl="0" eaLnBrk="1" latinLnBrk="0" hangingPunct="1">
                        <a:lnSpc>
                          <a:spcPct val="110000"/>
                        </a:lnSpc>
                        <a:spcBef>
                          <a:spcPts val="400"/>
                        </a:spcBef>
                        <a:spcAft>
                          <a:spcPts val="400"/>
                        </a:spcAft>
                      </a:pPr>
                      <a:r>
                        <a:rPr lang="en-US" sz="1800" kern="1200">
                          <a:effectLst/>
                        </a:rPr>
                        <a:t>Stimulus</a:t>
                      </a:r>
                      <a:endParaRPr lang="en-US" sz="1800">
                        <a:effectLst/>
                      </a:endParaRPr>
                    </a:p>
                  </a:txBody>
                  <a:tcPr marL="0" marR="0" marT="0" marB="0" anchor="ctr"/>
                </a:tc>
                <a:tc>
                  <a:txBody>
                    <a:bodyPr/>
                    <a:lstStyle/>
                    <a:p>
                      <a:pPr marL="0" marR="0" algn="l" rtl="0" eaLnBrk="1" latinLnBrk="0" hangingPunct="1">
                        <a:spcBef>
                          <a:spcPts val="400"/>
                        </a:spcBef>
                        <a:spcAft>
                          <a:spcPts val="400"/>
                        </a:spcAft>
                      </a:pPr>
                      <a:r>
                        <a:rPr lang="en-US" sz="1800" kern="1200">
                          <a:effectLst/>
                        </a:rPr>
                        <a:t>Customer choose to login using Google</a:t>
                      </a:r>
                      <a:endParaRPr lang="en-US" sz="1800">
                        <a:effectLst/>
                      </a:endParaRPr>
                    </a:p>
                  </a:txBody>
                  <a:tcPr marL="0" marR="0" marT="0" marB="0" anchor="ctr"/>
                </a:tc>
                <a:extLst>
                  <a:ext uri="{0D108BD9-81ED-4DB2-BD59-A6C34878D82A}">
                    <a16:rowId xmlns:a16="http://schemas.microsoft.com/office/drawing/2014/main" val="198145606"/>
                  </a:ext>
                </a:extLst>
              </a:tr>
              <a:tr h="338328">
                <a:tc>
                  <a:txBody>
                    <a:bodyPr/>
                    <a:lstStyle/>
                    <a:p>
                      <a:pPr marL="0" marR="0" algn="l" rtl="0" eaLnBrk="1" latinLnBrk="0" hangingPunct="1">
                        <a:lnSpc>
                          <a:spcPct val="110000"/>
                        </a:lnSpc>
                        <a:spcBef>
                          <a:spcPts val="400"/>
                        </a:spcBef>
                        <a:spcAft>
                          <a:spcPts val="400"/>
                        </a:spcAft>
                      </a:pPr>
                      <a:r>
                        <a:rPr lang="en-US" sz="1800" kern="1200">
                          <a:effectLst/>
                        </a:rPr>
                        <a:t>Artifact</a:t>
                      </a:r>
                      <a:endParaRPr lang="en-US" sz="1800">
                        <a:effectLst/>
                      </a:endParaRPr>
                    </a:p>
                  </a:txBody>
                  <a:tcPr marL="0" marR="0" marT="0" marB="0" anchor="ctr"/>
                </a:tc>
                <a:tc>
                  <a:txBody>
                    <a:bodyPr/>
                    <a:lstStyle/>
                    <a:p>
                      <a:pPr marL="0" marR="0" lvl="0" algn="l">
                        <a:spcBef>
                          <a:spcPts val="400"/>
                        </a:spcBef>
                        <a:spcAft>
                          <a:spcPts val="400"/>
                        </a:spcAft>
                        <a:buNone/>
                      </a:pPr>
                      <a:r>
                        <a:rPr lang="en-US" sz="1800" b="0" i="0" u="none" strike="noStrike" kern="1200" noProof="0" err="1">
                          <a:effectLst/>
                          <a:latin typeface="Calibri"/>
                        </a:rPr>
                        <a:t>trainsim</a:t>
                      </a:r>
                      <a:r>
                        <a:rPr lang="en-US" sz="1800" b="0" i="0" u="none" strike="noStrike" kern="1200" noProof="0">
                          <a:effectLst/>
                          <a:latin typeface="Calibri"/>
                        </a:rPr>
                        <a:t>-client, </a:t>
                      </a:r>
                      <a:r>
                        <a:rPr lang="en-US" sz="1800" b="0" i="0" u="none" strike="noStrike" kern="1200" noProof="0" err="1">
                          <a:effectLst/>
                          <a:latin typeface="Calibri"/>
                        </a:rPr>
                        <a:t>trainsim-api</a:t>
                      </a:r>
                      <a:r>
                        <a:rPr lang="en-US" sz="1800" b="0" i="0" u="none" strike="noStrike" kern="1200" noProof="0">
                          <a:effectLst/>
                          <a:latin typeface="Calibri"/>
                        </a:rPr>
                        <a:t> </a:t>
                      </a:r>
                      <a:endParaRPr lang="en-US"/>
                    </a:p>
                  </a:txBody>
                  <a:tcPr marL="0" marR="0" marT="0" marB="0" anchor="ctr"/>
                </a:tc>
                <a:extLst>
                  <a:ext uri="{0D108BD9-81ED-4DB2-BD59-A6C34878D82A}">
                    <a16:rowId xmlns:a16="http://schemas.microsoft.com/office/drawing/2014/main" val="2698632927"/>
                  </a:ext>
                </a:extLst>
              </a:tr>
              <a:tr h="615188">
                <a:tc>
                  <a:txBody>
                    <a:bodyPr/>
                    <a:lstStyle/>
                    <a:p>
                      <a:pPr marL="0" marR="0" algn="l" rtl="0" eaLnBrk="1" latinLnBrk="0" hangingPunct="1">
                        <a:lnSpc>
                          <a:spcPct val="110000"/>
                        </a:lnSpc>
                        <a:spcBef>
                          <a:spcPts val="400"/>
                        </a:spcBef>
                        <a:spcAft>
                          <a:spcPts val="400"/>
                        </a:spcAft>
                      </a:pPr>
                      <a:r>
                        <a:rPr lang="en-US" sz="1800" kern="1200">
                          <a:effectLst/>
                        </a:rPr>
                        <a:t>Environment</a:t>
                      </a:r>
                      <a:endParaRPr lang="en-US" sz="1800">
                        <a:effectLst/>
                      </a:endParaRPr>
                    </a:p>
                  </a:txBody>
                  <a:tcPr marL="0" marR="0" marT="0" marB="0" anchor="ctr"/>
                </a:tc>
                <a:tc>
                  <a:txBody>
                    <a:bodyPr/>
                    <a:lstStyle/>
                    <a:p>
                      <a:pPr marL="0" marR="0" algn="l" rtl="0" eaLnBrk="1" latinLnBrk="0" hangingPunct="1">
                        <a:spcBef>
                          <a:spcPts val="400"/>
                        </a:spcBef>
                        <a:spcAft>
                          <a:spcPts val="400"/>
                        </a:spcAft>
                      </a:pPr>
                      <a:r>
                        <a:rPr lang="en-US" sz="1800" kern="1200">
                          <a:effectLst/>
                        </a:rPr>
                        <a:t>Runtime</a:t>
                      </a:r>
                      <a:endParaRPr lang="en-US" sz="1800">
                        <a:effectLst/>
                      </a:endParaRPr>
                    </a:p>
                  </a:txBody>
                  <a:tcPr marL="0" marR="0" marT="0" marB="0" anchor="ctr"/>
                </a:tc>
                <a:extLst>
                  <a:ext uri="{0D108BD9-81ED-4DB2-BD59-A6C34878D82A}">
                    <a16:rowId xmlns:a16="http://schemas.microsoft.com/office/drawing/2014/main" val="3796497145"/>
                  </a:ext>
                </a:extLst>
              </a:tr>
              <a:tr h="391668">
                <a:tc>
                  <a:txBody>
                    <a:bodyPr/>
                    <a:lstStyle/>
                    <a:p>
                      <a:pPr marL="0" marR="0" algn="l" rtl="0" eaLnBrk="1" latinLnBrk="0" hangingPunct="1">
                        <a:lnSpc>
                          <a:spcPct val="110000"/>
                        </a:lnSpc>
                        <a:spcBef>
                          <a:spcPts val="400"/>
                        </a:spcBef>
                        <a:spcAft>
                          <a:spcPts val="400"/>
                        </a:spcAft>
                      </a:pPr>
                      <a:r>
                        <a:rPr lang="en-US" sz="1800" kern="1200">
                          <a:effectLst/>
                        </a:rPr>
                        <a:t>Response</a:t>
                      </a:r>
                      <a:endParaRPr lang="en-US" sz="1800">
                        <a:effectLst/>
                      </a:endParaRPr>
                    </a:p>
                  </a:txBody>
                  <a:tcPr marL="0" marR="0" marT="0" marB="0" anchor="ctr"/>
                </a:tc>
                <a:tc>
                  <a:txBody>
                    <a:bodyPr/>
                    <a:lstStyle/>
                    <a:p>
                      <a:pPr marL="0" marR="0" indent="0" algn="l" rtl="0" eaLnBrk="1" latinLnBrk="0" hangingPunct="1">
                        <a:spcBef>
                          <a:spcPts val="400"/>
                        </a:spcBef>
                        <a:spcAft>
                          <a:spcPts val="400"/>
                        </a:spcAft>
                        <a:buNone/>
                      </a:pPr>
                      <a:r>
                        <a:rPr lang="en-US" sz="1800" kern="1200">
                          <a:effectLst/>
                        </a:rPr>
                        <a:t>User will be authenticated after user login by Google API successfully, and email address will be saved into database.</a:t>
                      </a:r>
                    </a:p>
                  </a:txBody>
                  <a:tcPr marL="0" marR="0" marT="0" marB="0" anchor="ctr"/>
                </a:tc>
                <a:extLst>
                  <a:ext uri="{0D108BD9-81ED-4DB2-BD59-A6C34878D82A}">
                    <a16:rowId xmlns:a16="http://schemas.microsoft.com/office/drawing/2014/main" val="246476646"/>
                  </a:ext>
                </a:extLst>
              </a:tr>
              <a:tr h="683514">
                <a:tc>
                  <a:txBody>
                    <a:bodyPr/>
                    <a:lstStyle/>
                    <a:p>
                      <a:pPr marL="0" marR="0" algn="l" rtl="0" eaLnBrk="1" latinLnBrk="0" hangingPunct="1">
                        <a:lnSpc>
                          <a:spcPct val="80000"/>
                        </a:lnSpc>
                        <a:spcBef>
                          <a:spcPts val="400"/>
                        </a:spcBef>
                        <a:spcAft>
                          <a:spcPts val="400"/>
                        </a:spcAft>
                      </a:pPr>
                      <a:r>
                        <a:rPr lang="en-US" sz="1800" kern="1200">
                          <a:effectLst/>
                        </a:rPr>
                        <a:t>Response Measure</a:t>
                      </a:r>
                      <a:endParaRPr lang="en-US" sz="1800">
                        <a:effectLst/>
                      </a:endParaRPr>
                    </a:p>
                  </a:txBody>
                  <a:tcPr marL="0" marR="0" marT="0" marB="0" anchor="ctr"/>
                </a:tc>
                <a:tc>
                  <a:txBody>
                    <a:bodyPr/>
                    <a:lstStyle/>
                    <a:p>
                      <a:pPr lvl="0" algn="l">
                        <a:lnSpc>
                          <a:spcPct val="100000"/>
                        </a:lnSpc>
                        <a:spcBef>
                          <a:spcPts val="0"/>
                        </a:spcBef>
                        <a:spcAft>
                          <a:spcPts val="0"/>
                        </a:spcAft>
                        <a:buNone/>
                      </a:pPr>
                      <a:r>
                        <a:rPr lang="en-US" sz="1800" b="0" i="0" u="none" strike="noStrike" kern="1200" noProof="0">
                          <a:effectLst/>
                          <a:latin typeface="Calibri"/>
                        </a:rPr>
                        <a:t>Low to Medium effort </a:t>
                      </a:r>
                      <a:endParaRPr lang="en-US"/>
                    </a:p>
                    <a:p>
                      <a:pPr marL="0" marR="0" lvl="0" algn="l">
                        <a:spcBef>
                          <a:spcPts val="400"/>
                        </a:spcBef>
                        <a:spcAft>
                          <a:spcPts val="400"/>
                        </a:spcAft>
                        <a:buNone/>
                      </a:pPr>
                      <a:r>
                        <a:rPr lang="en-US" sz="1800" b="0" i="0" u="none" strike="noStrike" kern="1200" noProof="0">
                          <a:effectLst/>
                          <a:latin typeface="Calibri"/>
                        </a:rPr>
                        <a:t>Less than 2-person week in calendar time </a:t>
                      </a:r>
                      <a:endParaRPr lang="en-US"/>
                    </a:p>
                  </a:txBody>
                  <a:tcPr marL="0" marR="0" marT="0" marB="0" anchor="ctr"/>
                </a:tc>
                <a:extLst>
                  <a:ext uri="{0D108BD9-81ED-4DB2-BD59-A6C34878D82A}">
                    <a16:rowId xmlns:a16="http://schemas.microsoft.com/office/drawing/2014/main" val="1074785918"/>
                  </a:ext>
                </a:extLst>
              </a:tr>
            </a:tbl>
          </a:graphicData>
        </a:graphic>
      </p:graphicFrame>
    </p:spTree>
    <p:extLst>
      <p:ext uri="{BB962C8B-B14F-4D97-AF65-F5344CB8AC3E}">
        <p14:creationId xmlns:p14="http://schemas.microsoft.com/office/powerpoint/2010/main" val="642133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5" descr="Diagram&#10;&#10;Description automatically generated">
            <a:extLst>
              <a:ext uri="{FF2B5EF4-FFF2-40B4-BE49-F238E27FC236}">
                <a16:creationId xmlns:a16="http://schemas.microsoft.com/office/drawing/2014/main" id="{85F57FBD-8BF8-4EC0-A501-9E0AC462FBA9}"/>
              </a:ext>
            </a:extLst>
          </p:cNvPr>
          <p:cNvPicPr>
            <a:picLocks noChangeAspect="1"/>
          </p:cNvPicPr>
          <p:nvPr/>
        </p:nvPicPr>
        <p:blipFill>
          <a:blip r:embed="rId2"/>
          <a:stretch>
            <a:fillRect/>
          </a:stretch>
        </p:blipFill>
        <p:spPr>
          <a:xfrm>
            <a:off x="2992341" y="643466"/>
            <a:ext cx="6207317" cy="5571067"/>
          </a:xfrm>
          <a:prstGeom prst="rect">
            <a:avLst/>
          </a:prstGeom>
        </p:spPr>
      </p:pic>
      <p:cxnSp>
        <p:nvCxnSpPr>
          <p:cNvPr id="2" name="Straight Arrow Connector 1">
            <a:extLst>
              <a:ext uri="{FF2B5EF4-FFF2-40B4-BE49-F238E27FC236}">
                <a16:creationId xmlns:a16="http://schemas.microsoft.com/office/drawing/2014/main" id="{0FD1C9E2-980F-444A-9143-EB511197AA1D}"/>
              </a:ext>
            </a:extLst>
          </p:cNvPr>
          <p:cNvCxnSpPr/>
          <p:nvPr/>
        </p:nvCxnSpPr>
        <p:spPr>
          <a:xfrm flipV="1">
            <a:off x="1101437" y="3435927"/>
            <a:ext cx="1174171" cy="3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EA31A3A-81B9-4174-A05D-FF5A80A9FEE5}"/>
              </a:ext>
            </a:extLst>
          </p:cNvPr>
          <p:cNvSpPr txBox="1"/>
          <p:nvPr/>
        </p:nvSpPr>
        <p:spPr>
          <a:xfrm>
            <a:off x="780184" y="298825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Change Request</a:t>
            </a:r>
          </a:p>
        </p:txBody>
      </p:sp>
      <p:cxnSp>
        <p:nvCxnSpPr>
          <p:cNvPr id="6" name="Straight Arrow Connector 5">
            <a:extLst>
              <a:ext uri="{FF2B5EF4-FFF2-40B4-BE49-F238E27FC236}">
                <a16:creationId xmlns:a16="http://schemas.microsoft.com/office/drawing/2014/main" id="{C08BA80F-D9FB-4C91-9264-7E15F6F8971C}"/>
              </a:ext>
            </a:extLst>
          </p:cNvPr>
          <p:cNvCxnSpPr>
            <a:cxnSpLocks/>
          </p:cNvCxnSpPr>
          <p:nvPr/>
        </p:nvCxnSpPr>
        <p:spPr>
          <a:xfrm flipV="1">
            <a:off x="9881755" y="3219449"/>
            <a:ext cx="1174171" cy="3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DD9CFC3-A739-4ED8-BBF9-D330A02D21FF}"/>
              </a:ext>
            </a:extLst>
          </p:cNvPr>
          <p:cNvSpPr txBox="1"/>
          <p:nvPr/>
        </p:nvSpPr>
        <p:spPr>
          <a:xfrm>
            <a:off x="9738014" y="281074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Change Deployed</a:t>
            </a:r>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43B7D199-D991-1444-88AF-BC388368DAE2}"/>
                  </a:ext>
                </a:extLst>
              </p14:cNvPr>
              <p14:cNvContentPartPr/>
              <p14:nvPr/>
            </p14:nvContentPartPr>
            <p14:xfrm>
              <a:off x="5930578" y="2067012"/>
              <a:ext cx="1886400" cy="644400"/>
            </p14:xfrm>
          </p:contentPart>
        </mc:Choice>
        <mc:Fallback>
          <p:pic>
            <p:nvPicPr>
              <p:cNvPr id="7" name="Ink 6">
                <a:extLst>
                  <a:ext uri="{FF2B5EF4-FFF2-40B4-BE49-F238E27FC236}">
                    <a16:creationId xmlns:a16="http://schemas.microsoft.com/office/drawing/2014/main" id="{43B7D199-D991-1444-88AF-BC388368DAE2}"/>
                  </a:ext>
                </a:extLst>
              </p:cNvPr>
              <p:cNvPicPr/>
              <p:nvPr/>
            </p:nvPicPr>
            <p:blipFill>
              <a:blip r:embed="rId4"/>
              <a:stretch>
                <a:fillRect/>
              </a:stretch>
            </p:blipFill>
            <p:spPr>
              <a:xfrm>
                <a:off x="5921938" y="2058012"/>
                <a:ext cx="1904040" cy="6620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35DBC950-392A-724B-91CC-2C1A075DBD21}"/>
                  </a:ext>
                </a:extLst>
              </p14:cNvPr>
              <p14:cNvContentPartPr/>
              <p14:nvPr/>
            </p14:nvContentPartPr>
            <p14:xfrm>
              <a:off x="6161698" y="4417092"/>
              <a:ext cx="1630800" cy="594720"/>
            </p14:xfrm>
          </p:contentPart>
        </mc:Choice>
        <mc:Fallback>
          <p:pic>
            <p:nvPicPr>
              <p:cNvPr id="8" name="Ink 7">
                <a:extLst>
                  <a:ext uri="{FF2B5EF4-FFF2-40B4-BE49-F238E27FC236}">
                    <a16:creationId xmlns:a16="http://schemas.microsoft.com/office/drawing/2014/main" id="{35DBC950-392A-724B-91CC-2C1A075DBD21}"/>
                  </a:ext>
                </a:extLst>
              </p:cNvPr>
              <p:cNvPicPr/>
              <p:nvPr/>
            </p:nvPicPr>
            <p:blipFill>
              <a:blip r:embed="rId6"/>
              <a:stretch>
                <a:fillRect/>
              </a:stretch>
            </p:blipFill>
            <p:spPr>
              <a:xfrm>
                <a:off x="6152698" y="4408092"/>
                <a:ext cx="1648440" cy="612360"/>
              </a:xfrm>
              <a:prstGeom prst="rect">
                <a:avLst/>
              </a:prstGeom>
            </p:spPr>
          </p:pic>
        </mc:Fallback>
      </mc:AlternateContent>
    </p:spTree>
    <p:extLst>
      <p:ext uri="{BB962C8B-B14F-4D97-AF65-F5344CB8AC3E}">
        <p14:creationId xmlns:p14="http://schemas.microsoft.com/office/powerpoint/2010/main" val="4203221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E2A27-6083-449D-976C-AD0EC9AC5D53}"/>
              </a:ext>
            </a:extLst>
          </p:cNvPr>
          <p:cNvSpPr>
            <a:spLocks noGrp="1"/>
          </p:cNvSpPr>
          <p:nvPr>
            <p:ph type="title"/>
          </p:nvPr>
        </p:nvSpPr>
        <p:spPr>
          <a:xfrm>
            <a:off x="838200" y="365125"/>
            <a:ext cx="10507134" cy="1046163"/>
          </a:xfrm>
        </p:spPr>
        <p:txBody>
          <a:bodyPr>
            <a:normAutofit fontScale="90000"/>
          </a:bodyPr>
          <a:lstStyle/>
          <a:p>
            <a:r>
              <a:rPr lang="en-US"/>
              <a:t>QA – Modifiability- </a:t>
            </a:r>
            <a:r>
              <a:rPr lang="en-US">
                <a:ea typeface="+mj-lt"/>
                <a:cs typeface="+mj-lt"/>
              </a:rPr>
              <a:t>Scenario 1</a:t>
            </a:r>
            <a:r>
              <a:rPr lang="en-US"/>
              <a:t>: </a:t>
            </a:r>
            <a:r>
              <a:rPr lang="en-US">
                <a:ea typeface="+mj-lt"/>
                <a:cs typeface="+mj-lt"/>
              </a:rPr>
              <a:t>Modifiability : Support user login using  Google sign in</a:t>
            </a:r>
            <a:endParaRPr lang="en-US">
              <a:cs typeface="Calibri Light"/>
            </a:endParaRPr>
          </a:p>
        </p:txBody>
      </p:sp>
      <p:graphicFrame>
        <p:nvGraphicFramePr>
          <p:cNvPr id="5" name="Content Placeholder 4">
            <a:extLst>
              <a:ext uri="{FF2B5EF4-FFF2-40B4-BE49-F238E27FC236}">
                <a16:creationId xmlns:a16="http://schemas.microsoft.com/office/drawing/2014/main" id="{91CA76AB-8940-451C-BE18-F9695F7AE4A9}"/>
              </a:ext>
            </a:extLst>
          </p:cNvPr>
          <p:cNvGraphicFramePr>
            <a:graphicFrameLocks noGrp="1"/>
          </p:cNvGraphicFramePr>
          <p:nvPr>
            <p:ph idx="1"/>
            <p:extLst>
              <p:ext uri="{D42A27DB-BD31-4B8C-83A1-F6EECF244321}">
                <p14:modId xmlns:p14="http://schemas.microsoft.com/office/powerpoint/2010/main" val="970826166"/>
              </p:ext>
            </p:extLst>
          </p:nvPr>
        </p:nvGraphicFramePr>
        <p:xfrm>
          <a:off x="838200" y="1825625"/>
          <a:ext cx="10515599" cy="2675382"/>
        </p:xfrm>
        <a:graphic>
          <a:graphicData uri="http://schemas.openxmlformats.org/drawingml/2006/table">
            <a:tbl>
              <a:tblPr firstRow="1" bandRow="1">
                <a:tableStyleId>{5C22544A-7EE6-4342-B048-85BDC9FD1C3A}</a:tableStyleId>
              </a:tblPr>
              <a:tblGrid>
                <a:gridCol w="1691320">
                  <a:extLst>
                    <a:ext uri="{9D8B030D-6E8A-4147-A177-3AD203B41FA5}">
                      <a16:colId xmlns:a16="http://schemas.microsoft.com/office/drawing/2014/main" val="3959117146"/>
                    </a:ext>
                  </a:extLst>
                </a:gridCol>
                <a:gridCol w="8824279">
                  <a:extLst>
                    <a:ext uri="{9D8B030D-6E8A-4147-A177-3AD203B41FA5}">
                      <a16:colId xmlns:a16="http://schemas.microsoft.com/office/drawing/2014/main" val="4140001838"/>
                    </a:ext>
                  </a:extLst>
                </a:gridCol>
              </a:tblGrid>
              <a:tr h="585216">
                <a:tc>
                  <a:txBody>
                    <a:bodyPr/>
                    <a:lstStyle/>
                    <a:p>
                      <a:pPr marL="0" marR="0" algn="l" rtl="0" eaLnBrk="1" latinLnBrk="0" hangingPunct="1">
                        <a:lnSpc>
                          <a:spcPct val="80000"/>
                        </a:lnSpc>
                        <a:spcBef>
                          <a:spcPts val="400"/>
                        </a:spcBef>
                        <a:spcAft>
                          <a:spcPts val="400"/>
                        </a:spcAft>
                      </a:pPr>
                      <a:r>
                        <a:rPr lang="en-US" sz="2000" kern="1200">
                          <a:effectLst/>
                        </a:rPr>
                        <a:t>Tactics subject</a:t>
                      </a:r>
                    </a:p>
                  </a:txBody>
                  <a:tcPr marL="0" marR="0" marT="0" marB="0" anchor="ctr"/>
                </a:tc>
                <a:tc>
                  <a:txBody>
                    <a:bodyPr/>
                    <a:lstStyle/>
                    <a:p>
                      <a:pPr marL="0" marR="0" algn="l" rtl="0" eaLnBrk="1" latinLnBrk="0" hangingPunct="1">
                        <a:spcBef>
                          <a:spcPts val="400"/>
                        </a:spcBef>
                        <a:spcAft>
                          <a:spcPts val="400"/>
                        </a:spcAft>
                      </a:pPr>
                      <a:r>
                        <a:rPr lang="en-US" sz="2000" kern="1200">
                          <a:effectLst/>
                        </a:rPr>
                        <a:t>Description</a:t>
                      </a:r>
                    </a:p>
                  </a:txBody>
                  <a:tcPr marL="0" marR="0" marT="0" marB="0" anchor="ctr"/>
                </a:tc>
                <a:extLst>
                  <a:ext uri="{0D108BD9-81ED-4DB2-BD59-A6C34878D82A}">
                    <a16:rowId xmlns:a16="http://schemas.microsoft.com/office/drawing/2014/main" val="1578780895"/>
                  </a:ext>
                </a:extLst>
              </a:tr>
              <a:tr h="338328">
                <a:tc>
                  <a:txBody>
                    <a:bodyPr/>
                    <a:lstStyle/>
                    <a:p>
                      <a:pPr marL="0" marR="0" algn="l" rtl="0" eaLnBrk="1" latinLnBrk="0" hangingPunct="1">
                        <a:lnSpc>
                          <a:spcPct val="110000"/>
                        </a:lnSpc>
                        <a:spcBef>
                          <a:spcPts val="400"/>
                        </a:spcBef>
                        <a:spcAft>
                          <a:spcPts val="400"/>
                        </a:spcAft>
                      </a:pPr>
                      <a:r>
                        <a:rPr lang="en-US" sz="1800" kern="1200">
                          <a:effectLst/>
                        </a:rPr>
                        <a:t>QA</a:t>
                      </a:r>
                      <a:endParaRPr lang="en-US" sz="1800">
                        <a:effectLst/>
                      </a:endParaRPr>
                    </a:p>
                  </a:txBody>
                  <a:tcPr marL="0" marR="0" marT="0" marB="0" anchor="ctr"/>
                </a:tc>
                <a:tc>
                  <a:txBody>
                    <a:bodyPr/>
                    <a:lstStyle/>
                    <a:p>
                      <a:pPr marL="0" marR="0" algn="l" rtl="0" eaLnBrk="1" latinLnBrk="0" hangingPunct="1">
                        <a:spcBef>
                          <a:spcPts val="400"/>
                        </a:spcBef>
                        <a:spcAft>
                          <a:spcPts val="400"/>
                        </a:spcAft>
                      </a:pPr>
                      <a:r>
                        <a:rPr lang="en-US" sz="1800">
                          <a:effectLst/>
                        </a:rPr>
                        <a:t>Modifiability scenario</a:t>
                      </a:r>
                    </a:p>
                  </a:txBody>
                  <a:tcPr marL="0" marR="0" marT="0" marB="0" anchor="ctr"/>
                </a:tc>
                <a:extLst>
                  <a:ext uri="{0D108BD9-81ED-4DB2-BD59-A6C34878D82A}">
                    <a16:rowId xmlns:a16="http://schemas.microsoft.com/office/drawing/2014/main" val="2024920244"/>
                  </a:ext>
                </a:extLst>
              </a:tr>
              <a:tr h="338328">
                <a:tc>
                  <a:txBody>
                    <a:bodyPr/>
                    <a:lstStyle/>
                    <a:p>
                      <a:pPr marL="0" marR="0" algn="l" rtl="0" eaLnBrk="1" latinLnBrk="0" hangingPunct="1">
                        <a:lnSpc>
                          <a:spcPct val="110000"/>
                        </a:lnSpc>
                        <a:spcBef>
                          <a:spcPts val="400"/>
                        </a:spcBef>
                        <a:spcAft>
                          <a:spcPts val="400"/>
                        </a:spcAft>
                      </a:pPr>
                      <a:r>
                        <a:rPr lang="en-US" sz="1800" kern="1200">
                          <a:effectLst/>
                        </a:rPr>
                        <a:t>Tactic</a:t>
                      </a:r>
                      <a:endParaRPr lang="en-US" sz="1800">
                        <a:effectLst/>
                      </a:endParaRPr>
                    </a:p>
                  </a:txBody>
                  <a:tcPr marL="0" marR="0" marT="0" marB="0" anchor="ctr"/>
                </a:tc>
                <a:tc>
                  <a:txBody>
                    <a:bodyPr/>
                    <a:lstStyle/>
                    <a:p>
                      <a:pPr marL="0" marR="0" lvl="0" algn="l">
                        <a:spcBef>
                          <a:spcPts val="400"/>
                        </a:spcBef>
                        <a:spcAft>
                          <a:spcPts val="400"/>
                        </a:spcAft>
                        <a:buNone/>
                      </a:pPr>
                      <a:r>
                        <a:rPr lang="en-US" sz="1800" kern="1200">
                          <a:effectLst/>
                        </a:rPr>
                        <a:t>Reduce Coupling -&gt; Restrict Dependencies</a:t>
                      </a:r>
                      <a:endParaRPr lang="en-US"/>
                    </a:p>
                  </a:txBody>
                  <a:tcPr marL="0" marR="0" marT="0" marB="0" anchor="ctr"/>
                </a:tc>
                <a:extLst>
                  <a:ext uri="{0D108BD9-81ED-4DB2-BD59-A6C34878D82A}">
                    <a16:rowId xmlns:a16="http://schemas.microsoft.com/office/drawing/2014/main" val="198145606"/>
                  </a:ext>
                </a:extLst>
              </a:tr>
              <a:tr h="338328">
                <a:tc>
                  <a:txBody>
                    <a:bodyPr/>
                    <a:lstStyle/>
                    <a:p>
                      <a:pPr marL="0" marR="0" algn="l" rtl="0" eaLnBrk="1" latinLnBrk="0" hangingPunct="1">
                        <a:lnSpc>
                          <a:spcPct val="110000"/>
                        </a:lnSpc>
                        <a:spcBef>
                          <a:spcPts val="400"/>
                        </a:spcBef>
                        <a:spcAft>
                          <a:spcPts val="400"/>
                        </a:spcAft>
                      </a:pPr>
                      <a:r>
                        <a:rPr lang="en-US" sz="1800" kern="1200">
                          <a:effectLst/>
                        </a:rPr>
                        <a:t>Details</a:t>
                      </a:r>
                      <a:endParaRPr lang="en-US" sz="1800">
                        <a:effectLst/>
                      </a:endParaRPr>
                    </a:p>
                  </a:txBody>
                  <a:tcPr marL="0" marR="0" marT="0" marB="0" anchor="ctr"/>
                </a:tc>
                <a:tc>
                  <a:txBody>
                    <a:bodyPr/>
                    <a:lstStyle/>
                    <a:p>
                      <a:pPr marL="0" marR="0" lvl="0" algn="l">
                        <a:spcBef>
                          <a:spcPts val="400"/>
                        </a:spcBef>
                        <a:spcAft>
                          <a:spcPts val="400"/>
                        </a:spcAft>
                        <a:buNone/>
                      </a:pPr>
                      <a:r>
                        <a:rPr lang="en-US" sz="1800" kern="1200">
                          <a:effectLst/>
                        </a:rPr>
                        <a:t>Make modification to </a:t>
                      </a:r>
                      <a:r>
                        <a:rPr lang="en-US" sz="1800" kern="1200" err="1">
                          <a:effectLst/>
                        </a:rPr>
                        <a:t>trainsim-api</a:t>
                      </a:r>
                      <a:r>
                        <a:rPr lang="en-US" sz="1800" kern="1200">
                          <a:effectLst/>
                        </a:rPr>
                        <a:t> so that the SQL statements rely on SQL standards.</a:t>
                      </a:r>
                    </a:p>
                  </a:txBody>
                  <a:tcPr marL="0" marR="0" marT="0" marB="0" anchor="ctr"/>
                </a:tc>
                <a:extLst>
                  <a:ext uri="{0D108BD9-81ED-4DB2-BD59-A6C34878D82A}">
                    <a16:rowId xmlns:a16="http://schemas.microsoft.com/office/drawing/2014/main" val="2698632927"/>
                  </a:ext>
                </a:extLst>
              </a:tr>
              <a:tr h="391668">
                <a:tc>
                  <a:txBody>
                    <a:bodyPr/>
                    <a:lstStyle/>
                    <a:p>
                      <a:pPr marL="0" marR="0" algn="l" rtl="0" eaLnBrk="1" latinLnBrk="0" hangingPunct="1">
                        <a:lnSpc>
                          <a:spcPct val="110000"/>
                        </a:lnSpc>
                        <a:spcBef>
                          <a:spcPts val="400"/>
                        </a:spcBef>
                        <a:spcAft>
                          <a:spcPts val="400"/>
                        </a:spcAft>
                      </a:pPr>
                      <a:r>
                        <a:rPr lang="en-US" sz="1800" kern="1200">
                          <a:effectLst/>
                        </a:rPr>
                        <a:t>Response</a:t>
                      </a:r>
                      <a:endParaRPr lang="en-US" sz="1800">
                        <a:effectLst/>
                      </a:endParaRPr>
                    </a:p>
                  </a:txBody>
                  <a:tcPr marL="0" marR="0" marT="0" marB="0" anchor="ctr"/>
                </a:tc>
                <a:tc>
                  <a:txBody>
                    <a:bodyPr/>
                    <a:lstStyle/>
                    <a:p>
                      <a:pPr marL="0" marR="0" indent="0" algn="l" rtl="0" eaLnBrk="1" latinLnBrk="0" hangingPunct="1">
                        <a:spcBef>
                          <a:spcPts val="400"/>
                        </a:spcBef>
                        <a:spcAft>
                          <a:spcPts val="400"/>
                        </a:spcAft>
                        <a:buNone/>
                      </a:pPr>
                      <a:r>
                        <a:rPr lang="en-US" sz="1800" kern="1200">
                          <a:effectLst/>
                        </a:rPr>
                        <a:t>User can login successfully and record can be found in database</a:t>
                      </a:r>
                    </a:p>
                  </a:txBody>
                  <a:tcPr marL="0" marR="0" marT="0" marB="0" anchor="ctr"/>
                </a:tc>
                <a:extLst>
                  <a:ext uri="{0D108BD9-81ED-4DB2-BD59-A6C34878D82A}">
                    <a16:rowId xmlns:a16="http://schemas.microsoft.com/office/drawing/2014/main" val="246476646"/>
                  </a:ext>
                </a:extLst>
              </a:tr>
              <a:tr h="683514">
                <a:tc>
                  <a:txBody>
                    <a:bodyPr/>
                    <a:lstStyle/>
                    <a:p>
                      <a:pPr marL="0" marR="0" algn="l" rtl="0" eaLnBrk="1" latinLnBrk="0" hangingPunct="1">
                        <a:lnSpc>
                          <a:spcPct val="80000"/>
                        </a:lnSpc>
                        <a:spcBef>
                          <a:spcPts val="400"/>
                        </a:spcBef>
                        <a:spcAft>
                          <a:spcPts val="400"/>
                        </a:spcAft>
                      </a:pPr>
                      <a:r>
                        <a:rPr lang="en-US" sz="1800" kern="1200">
                          <a:effectLst/>
                        </a:rPr>
                        <a:t>SOA vs Microservice architecture</a:t>
                      </a:r>
                    </a:p>
                  </a:txBody>
                  <a:tcPr marL="0" marR="0" marT="0" marB="0" anchor="ctr"/>
                </a:tc>
                <a:tc>
                  <a:txBody>
                    <a:bodyPr/>
                    <a:lstStyle/>
                    <a:p>
                      <a:pPr marL="0" marR="0" algn="l" rtl="0" eaLnBrk="1" latinLnBrk="0" hangingPunct="1">
                        <a:spcBef>
                          <a:spcPts val="400"/>
                        </a:spcBef>
                        <a:spcAft>
                          <a:spcPts val="400"/>
                        </a:spcAft>
                      </a:pPr>
                      <a:r>
                        <a:rPr lang="en-US" sz="1800" kern="1200">
                          <a:effectLst/>
                        </a:rPr>
                        <a:t>Microservice will use its own database, which has same structure in SOA and removes all foreign key restraint in other tables.</a:t>
                      </a:r>
                    </a:p>
                  </a:txBody>
                  <a:tcPr marL="0" marR="0" marT="0" marB="0" anchor="ctr"/>
                </a:tc>
                <a:extLst>
                  <a:ext uri="{0D108BD9-81ED-4DB2-BD59-A6C34878D82A}">
                    <a16:rowId xmlns:a16="http://schemas.microsoft.com/office/drawing/2014/main" val="1074785918"/>
                  </a:ext>
                </a:extLst>
              </a:tr>
            </a:tbl>
          </a:graphicData>
        </a:graphic>
      </p:graphicFrame>
    </p:spTree>
    <p:extLst>
      <p:ext uri="{BB962C8B-B14F-4D97-AF65-F5344CB8AC3E}">
        <p14:creationId xmlns:p14="http://schemas.microsoft.com/office/powerpoint/2010/main" val="1923205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E2A27-6083-449D-976C-AD0EC9AC5D53}"/>
              </a:ext>
            </a:extLst>
          </p:cNvPr>
          <p:cNvSpPr>
            <a:spLocks noGrp="1"/>
          </p:cNvSpPr>
          <p:nvPr>
            <p:ph type="title"/>
          </p:nvPr>
        </p:nvSpPr>
        <p:spPr>
          <a:xfrm>
            <a:off x="838200" y="365125"/>
            <a:ext cx="10507134" cy="1046163"/>
          </a:xfrm>
        </p:spPr>
        <p:txBody>
          <a:bodyPr>
            <a:normAutofit/>
          </a:bodyPr>
          <a:lstStyle/>
          <a:p>
            <a:r>
              <a:rPr lang="en-US">
                <a:ea typeface="+mj-lt"/>
                <a:cs typeface="+mj-lt"/>
              </a:rPr>
              <a:t>QA - Performance  -</a:t>
            </a:r>
            <a:r>
              <a:rPr lang="en-US"/>
              <a:t> Scenario 1 </a:t>
            </a:r>
            <a:endParaRPr lang="en-US">
              <a:cs typeface="Calibri Light"/>
            </a:endParaRPr>
          </a:p>
        </p:txBody>
      </p:sp>
      <p:graphicFrame>
        <p:nvGraphicFramePr>
          <p:cNvPr id="5" name="Content Placeholder 4">
            <a:extLst>
              <a:ext uri="{FF2B5EF4-FFF2-40B4-BE49-F238E27FC236}">
                <a16:creationId xmlns:a16="http://schemas.microsoft.com/office/drawing/2014/main" id="{91CA76AB-8940-451C-BE18-F9695F7AE4A9}"/>
              </a:ext>
            </a:extLst>
          </p:cNvPr>
          <p:cNvGraphicFramePr>
            <a:graphicFrameLocks noGrp="1"/>
          </p:cNvGraphicFramePr>
          <p:nvPr>
            <p:ph idx="1"/>
            <p:extLst>
              <p:ext uri="{D42A27DB-BD31-4B8C-83A1-F6EECF244321}">
                <p14:modId xmlns:p14="http://schemas.microsoft.com/office/powerpoint/2010/main" val="2555849262"/>
              </p:ext>
            </p:extLst>
          </p:nvPr>
        </p:nvGraphicFramePr>
        <p:xfrm>
          <a:off x="838200" y="1825625"/>
          <a:ext cx="10515599" cy="3996182"/>
        </p:xfrm>
        <a:graphic>
          <a:graphicData uri="http://schemas.openxmlformats.org/drawingml/2006/table">
            <a:tbl>
              <a:tblPr firstRow="1" bandRow="1">
                <a:tableStyleId>{5C22544A-7EE6-4342-B048-85BDC9FD1C3A}</a:tableStyleId>
              </a:tblPr>
              <a:tblGrid>
                <a:gridCol w="1691320">
                  <a:extLst>
                    <a:ext uri="{9D8B030D-6E8A-4147-A177-3AD203B41FA5}">
                      <a16:colId xmlns:a16="http://schemas.microsoft.com/office/drawing/2014/main" val="3959117146"/>
                    </a:ext>
                  </a:extLst>
                </a:gridCol>
                <a:gridCol w="8824279">
                  <a:extLst>
                    <a:ext uri="{9D8B030D-6E8A-4147-A177-3AD203B41FA5}">
                      <a16:colId xmlns:a16="http://schemas.microsoft.com/office/drawing/2014/main" val="4140001838"/>
                    </a:ext>
                  </a:extLst>
                </a:gridCol>
              </a:tblGrid>
              <a:tr h="585216">
                <a:tc>
                  <a:txBody>
                    <a:bodyPr/>
                    <a:lstStyle/>
                    <a:p>
                      <a:pPr marL="0" marR="0" algn="l" rtl="0" eaLnBrk="1" latinLnBrk="0" hangingPunct="1">
                        <a:lnSpc>
                          <a:spcPct val="80000"/>
                        </a:lnSpc>
                        <a:spcBef>
                          <a:spcPts val="400"/>
                        </a:spcBef>
                        <a:spcAft>
                          <a:spcPts val="400"/>
                        </a:spcAft>
                      </a:pPr>
                      <a:r>
                        <a:rPr lang="en-US" sz="2000" kern="1200">
                          <a:effectLst/>
                        </a:rPr>
                        <a:t>Portion of Scenario</a:t>
                      </a:r>
                      <a:endParaRPr lang="en-US">
                        <a:effectLst/>
                      </a:endParaRPr>
                    </a:p>
                  </a:txBody>
                  <a:tcPr marL="0" marR="0" marT="0" marB="0" anchor="ctr"/>
                </a:tc>
                <a:tc>
                  <a:txBody>
                    <a:bodyPr/>
                    <a:lstStyle/>
                    <a:p>
                      <a:pPr marL="0" marR="0" lvl="0" algn="l">
                        <a:spcBef>
                          <a:spcPts val="400"/>
                        </a:spcBef>
                        <a:spcAft>
                          <a:spcPts val="400"/>
                        </a:spcAft>
                        <a:buNone/>
                      </a:pPr>
                      <a:r>
                        <a:rPr lang="en-US" sz="2000" kern="1200">
                          <a:effectLst/>
                        </a:rPr>
                        <a:t>Possible Values</a:t>
                      </a:r>
                      <a:endParaRPr lang="en-US"/>
                    </a:p>
                  </a:txBody>
                  <a:tcPr marL="0" marR="0" marT="0" marB="0" anchor="ctr"/>
                </a:tc>
                <a:extLst>
                  <a:ext uri="{0D108BD9-81ED-4DB2-BD59-A6C34878D82A}">
                    <a16:rowId xmlns:a16="http://schemas.microsoft.com/office/drawing/2014/main" val="1578780895"/>
                  </a:ext>
                </a:extLst>
              </a:tr>
              <a:tr h="338328">
                <a:tc>
                  <a:txBody>
                    <a:bodyPr/>
                    <a:lstStyle/>
                    <a:p>
                      <a:pPr marL="0" marR="0" algn="l" rtl="0" eaLnBrk="1" latinLnBrk="0" hangingPunct="1">
                        <a:lnSpc>
                          <a:spcPct val="110000"/>
                        </a:lnSpc>
                        <a:spcBef>
                          <a:spcPts val="400"/>
                        </a:spcBef>
                        <a:spcAft>
                          <a:spcPts val="400"/>
                        </a:spcAft>
                      </a:pPr>
                      <a:r>
                        <a:rPr lang="en-US" sz="1800" kern="1200">
                          <a:effectLst/>
                        </a:rPr>
                        <a:t>Source</a:t>
                      </a:r>
                      <a:endParaRPr lang="en-US" sz="1800">
                        <a:effectLst/>
                      </a:endParaRPr>
                    </a:p>
                  </a:txBody>
                  <a:tcPr marL="0" marR="0" marT="0" marB="0" anchor="ctr"/>
                </a:tc>
                <a:tc>
                  <a:txBody>
                    <a:bodyPr/>
                    <a:lstStyle/>
                    <a:p>
                      <a:pPr marL="0" marR="0" algn="l" rtl="0" eaLnBrk="1" latinLnBrk="0" hangingPunct="1">
                        <a:spcBef>
                          <a:spcPts val="400"/>
                        </a:spcBef>
                        <a:spcAft>
                          <a:spcPts val="400"/>
                        </a:spcAft>
                      </a:pPr>
                      <a:r>
                        <a:rPr lang="en-US" sz="1800">
                          <a:effectLst/>
                        </a:rPr>
                        <a:t>Developer, </a:t>
                      </a:r>
                    </a:p>
                  </a:txBody>
                  <a:tcPr marL="0" marR="0" marT="0" marB="0" anchor="ctr"/>
                </a:tc>
                <a:extLst>
                  <a:ext uri="{0D108BD9-81ED-4DB2-BD59-A6C34878D82A}">
                    <a16:rowId xmlns:a16="http://schemas.microsoft.com/office/drawing/2014/main" val="2024920244"/>
                  </a:ext>
                </a:extLst>
              </a:tr>
              <a:tr h="338328">
                <a:tc>
                  <a:txBody>
                    <a:bodyPr/>
                    <a:lstStyle/>
                    <a:p>
                      <a:pPr marL="0" marR="0" algn="l" rtl="0" eaLnBrk="1" latinLnBrk="0" hangingPunct="1">
                        <a:lnSpc>
                          <a:spcPct val="110000"/>
                        </a:lnSpc>
                        <a:spcBef>
                          <a:spcPts val="400"/>
                        </a:spcBef>
                        <a:spcAft>
                          <a:spcPts val="400"/>
                        </a:spcAft>
                      </a:pPr>
                      <a:r>
                        <a:rPr lang="en-US" sz="1800" kern="1200">
                          <a:effectLst/>
                        </a:rPr>
                        <a:t>Stimulus</a:t>
                      </a:r>
                      <a:endParaRPr lang="en-US" sz="1800">
                        <a:effectLst/>
                      </a:endParaRPr>
                    </a:p>
                  </a:txBody>
                  <a:tcPr marL="0" marR="0" marT="0" marB="0" anchor="ctr"/>
                </a:tc>
                <a:tc>
                  <a:txBody>
                    <a:bodyPr/>
                    <a:lstStyle/>
                    <a:p>
                      <a:pPr marL="0" marR="0" algn="l" rtl="0" eaLnBrk="1" latinLnBrk="0" hangingPunct="1">
                        <a:spcBef>
                          <a:spcPts val="400"/>
                        </a:spcBef>
                        <a:spcAft>
                          <a:spcPts val="400"/>
                        </a:spcAft>
                      </a:pPr>
                      <a:r>
                        <a:rPr lang="en-US" sz="1800" kern="1200">
                          <a:effectLst/>
                        </a:rPr>
                        <a:t>Search itinerary details within 1 second</a:t>
                      </a:r>
                    </a:p>
                  </a:txBody>
                  <a:tcPr marL="0" marR="0" marT="0" marB="0" anchor="ctr"/>
                </a:tc>
                <a:extLst>
                  <a:ext uri="{0D108BD9-81ED-4DB2-BD59-A6C34878D82A}">
                    <a16:rowId xmlns:a16="http://schemas.microsoft.com/office/drawing/2014/main" val="198145606"/>
                  </a:ext>
                </a:extLst>
              </a:tr>
              <a:tr h="338328">
                <a:tc>
                  <a:txBody>
                    <a:bodyPr/>
                    <a:lstStyle/>
                    <a:p>
                      <a:pPr marL="0" marR="0" algn="l" rtl="0" eaLnBrk="1" latinLnBrk="0" hangingPunct="1">
                        <a:lnSpc>
                          <a:spcPct val="110000"/>
                        </a:lnSpc>
                        <a:spcBef>
                          <a:spcPts val="400"/>
                        </a:spcBef>
                        <a:spcAft>
                          <a:spcPts val="400"/>
                        </a:spcAft>
                      </a:pPr>
                      <a:r>
                        <a:rPr lang="en-US" sz="1800" kern="1200">
                          <a:effectLst/>
                        </a:rPr>
                        <a:t>Artifacts</a:t>
                      </a:r>
                      <a:endParaRPr lang="en-US" sz="1800">
                        <a:effectLst/>
                      </a:endParaRPr>
                    </a:p>
                  </a:txBody>
                  <a:tcPr marL="0" marR="0" marT="0" marB="0" anchor="ctr"/>
                </a:tc>
                <a:tc>
                  <a:txBody>
                    <a:bodyPr/>
                    <a:lstStyle/>
                    <a:p>
                      <a:pPr marL="0" marR="0" lvl="0" algn="l">
                        <a:spcBef>
                          <a:spcPts val="400"/>
                        </a:spcBef>
                        <a:spcAft>
                          <a:spcPts val="400"/>
                        </a:spcAft>
                        <a:buNone/>
                      </a:pPr>
                      <a:r>
                        <a:rPr lang="en-US" sz="1800" b="0" i="0" u="none" strike="noStrike" kern="1200" noProof="0">
                          <a:effectLst/>
                          <a:latin typeface="Calibri"/>
                        </a:rPr>
                        <a:t> </a:t>
                      </a:r>
                      <a:r>
                        <a:rPr lang="en-US" sz="1800" b="0" i="0" u="none" strike="noStrike" kern="1200" noProof="0" err="1">
                          <a:effectLst/>
                          <a:latin typeface="Calibri"/>
                        </a:rPr>
                        <a:t>trainsim</a:t>
                      </a:r>
                      <a:r>
                        <a:rPr lang="en-US" sz="1800" b="0" i="0" u="none" strike="noStrike" kern="1200" noProof="0">
                          <a:effectLst/>
                          <a:latin typeface="Calibri"/>
                        </a:rPr>
                        <a:t>-client, </a:t>
                      </a:r>
                      <a:r>
                        <a:rPr lang="en-US" sz="1800" b="0" i="0" u="none" strike="noStrike" kern="1200" noProof="0" err="1">
                          <a:effectLst/>
                        </a:rPr>
                        <a:t>trainsim-api</a:t>
                      </a:r>
                      <a:endParaRPr lang="en-US" err="1"/>
                    </a:p>
                  </a:txBody>
                  <a:tcPr marL="0" marR="0" marT="0" marB="0" anchor="ctr"/>
                </a:tc>
                <a:extLst>
                  <a:ext uri="{0D108BD9-81ED-4DB2-BD59-A6C34878D82A}">
                    <a16:rowId xmlns:a16="http://schemas.microsoft.com/office/drawing/2014/main" val="2698632927"/>
                  </a:ext>
                </a:extLst>
              </a:tr>
              <a:tr h="615188">
                <a:tc>
                  <a:txBody>
                    <a:bodyPr/>
                    <a:lstStyle/>
                    <a:p>
                      <a:pPr marL="0" marR="0" algn="l" rtl="0" eaLnBrk="1" latinLnBrk="0" hangingPunct="1">
                        <a:lnSpc>
                          <a:spcPct val="110000"/>
                        </a:lnSpc>
                        <a:spcBef>
                          <a:spcPts val="400"/>
                        </a:spcBef>
                        <a:spcAft>
                          <a:spcPts val="400"/>
                        </a:spcAft>
                      </a:pPr>
                      <a:r>
                        <a:rPr lang="en-US" sz="1800" kern="1200">
                          <a:effectLst/>
                        </a:rPr>
                        <a:t>Environment</a:t>
                      </a:r>
                      <a:endParaRPr lang="en-US" sz="1800">
                        <a:effectLst/>
                      </a:endParaRPr>
                    </a:p>
                  </a:txBody>
                  <a:tcPr marL="0" marR="0" marT="0" marB="0" anchor="ctr"/>
                </a:tc>
                <a:tc>
                  <a:txBody>
                    <a:bodyPr/>
                    <a:lstStyle/>
                    <a:p>
                      <a:pPr marL="0" marR="0" algn="l" rtl="0" eaLnBrk="1" latinLnBrk="0" hangingPunct="1">
                        <a:spcBef>
                          <a:spcPts val="400"/>
                        </a:spcBef>
                        <a:spcAft>
                          <a:spcPts val="400"/>
                        </a:spcAft>
                      </a:pPr>
                      <a:r>
                        <a:rPr lang="en-US" sz="1800" kern="1200">
                          <a:effectLst/>
                        </a:rPr>
                        <a:t>Run time</a:t>
                      </a:r>
                    </a:p>
                  </a:txBody>
                  <a:tcPr marL="0" marR="0" marT="0" marB="0" anchor="ctr"/>
                </a:tc>
                <a:extLst>
                  <a:ext uri="{0D108BD9-81ED-4DB2-BD59-A6C34878D82A}">
                    <a16:rowId xmlns:a16="http://schemas.microsoft.com/office/drawing/2014/main" val="3796497145"/>
                  </a:ext>
                </a:extLst>
              </a:tr>
              <a:tr h="391668">
                <a:tc>
                  <a:txBody>
                    <a:bodyPr/>
                    <a:lstStyle/>
                    <a:p>
                      <a:pPr marL="0" marR="0" algn="l" rtl="0" eaLnBrk="1" latinLnBrk="0" hangingPunct="1">
                        <a:lnSpc>
                          <a:spcPct val="110000"/>
                        </a:lnSpc>
                        <a:spcBef>
                          <a:spcPts val="400"/>
                        </a:spcBef>
                        <a:spcAft>
                          <a:spcPts val="400"/>
                        </a:spcAft>
                      </a:pPr>
                      <a:r>
                        <a:rPr lang="en-US" sz="1800" kern="1200">
                          <a:effectLst/>
                        </a:rPr>
                        <a:t>Response</a:t>
                      </a:r>
                      <a:endParaRPr lang="en-US" sz="1800">
                        <a:effectLst/>
                      </a:endParaRPr>
                    </a:p>
                  </a:txBody>
                  <a:tcPr marL="0" marR="0" marT="0" marB="0" anchor="ctr"/>
                </a:tc>
                <a:tc>
                  <a:txBody>
                    <a:bodyPr/>
                    <a:lstStyle/>
                    <a:p>
                      <a:pPr marL="0" marR="0" lvl="0" indent="0" algn="l">
                        <a:spcBef>
                          <a:spcPts val="400"/>
                        </a:spcBef>
                        <a:spcAft>
                          <a:spcPts val="400"/>
                        </a:spcAft>
                        <a:buNone/>
                      </a:pPr>
                      <a:r>
                        <a:rPr lang="en-US" sz="1800" b="0" i="0" u="none" strike="noStrike" kern="1200" noProof="0">
                          <a:effectLst/>
                          <a:latin typeface="Calibri"/>
                        </a:rPr>
                        <a:t>Make modification to </a:t>
                      </a:r>
                      <a:r>
                        <a:rPr lang="en-US" sz="1800" b="0" i="0" u="none" strike="noStrike" kern="1200" noProof="0" err="1">
                          <a:effectLst/>
                          <a:latin typeface="Calibri"/>
                        </a:rPr>
                        <a:t>trainsim</a:t>
                      </a:r>
                      <a:r>
                        <a:rPr lang="en-US" sz="1800" b="0" i="0" u="none" strike="noStrike" kern="1200" noProof="0">
                          <a:effectLst/>
                          <a:latin typeface="Calibri"/>
                        </a:rPr>
                        <a:t>-client and </a:t>
                      </a:r>
                      <a:r>
                        <a:rPr lang="en-US" sz="1800" b="0" i="0" u="none" strike="noStrike" kern="1200" noProof="0" err="1">
                          <a:effectLst/>
                          <a:latin typeface="Calibri"/>
                        </a:rPr>
                        <a:t>trainsim-api</a:t>
                      </a:r>
                      <a:r>
                        <a:rPr lang="en-US" sz="1800" b="0" i="0" u="none" strike="noStrike" kern="1200" noProof="0">
                          <a:effectLst/>
                          <a:latin typeface="Calibri"/>
                        </a:rPr>
                        <a:t>, so that the </a:t>
                      </a:r>
                      <a:r>
                        <a:rPr lang="en-US" sz="1800" b="0" i="0" u="none" strike="noStrike" kern="1200" noProof="0" err="1">
                          <a:effectLst/>
                          <a:latin typeface="Calibri"/>
                        </a:rPr>
                        <a:t>trainsim</a:t>
                      </a:r>
                      <a:r>
                        <a:rPr lang="en-US" sz="1800" b="0" i="0" u="none" strike="noStrike" kern="1200" noProof="0">
                          <a:effectLst/>
                          <a:latin typeface="Calibri"/>
                        </a:rPr>
                        <a:t>-client interaction with </a:t>
                      </a:r>
                      <a:r>
                        <a:rPr lang="en-US" sz="1800" b="0" i="0" u="none" strike="noStrike" kern="1200" noProof="0" err="1">
                          <a:effectLst/>
                          <a:latin typeface="Calibri"/>
                        </a:rPr>
                        <a:t>trainsim-api</a:t>
                      </a:r>
                      <a:r>
                        <a:rPr lang="en-US" sz="1800" b="0" i="0" u="none" strike="noStrike" kern="1200" noProof="0">
                          <a:effectLst/>
                          <a:latin typeface="Calibri"/>
                        </a:rPr>
                        <a:t> is much faster. Try implementing cache as middle layer between </a:t>
                      </a:r>
                      <a:r>
                        <a:rPr lang="en-US" sz="1800" b="0" i="0" u="none" strike="noStrike" kern="1200" noProof="0" err="1">
                          <a:effectLst/>
                        </a:rPr>
                        <a:t>trainsim</a:t>
                      </a:r>
                      <a:r>
                        <a:rPr lang="en-US" sz="1800" b="0" i="0" u="none" strike="noStrike" kern="1200" noProof="0">
                          <a:effectLst/>
                        </a:rPr>
                        <a:t>-client and </a:t>
                      </a:r>
                      <a:r>
                        <a:rPr lang="en-US" sz="1800" b="0" i="0" u="none" strike="noStrike" kern="1200" noProof="0" err="1">
                          <a:effectLst/>
                        </a:rPr>
                        <a:t>trainsim-api</a:t>
                      </a:r>
                      <a:r>
                        <a:rPr lang="en-US" sz="1800" b="0" i="0" u="none" strike="noStrike" kern="1200" noProof="0">
                          <a:effectLst/>
                        </a:rPr>
                        <a:t>. </a:t>
                      </a:r>
                      <a:r>
                        <a:rPr lang="en-US" sz="1800" b="0" i="0" u="none" strike="noStrike" kern="1200" noProof="0">
                          <a:effectLst/>
                          <a:latin typeface="Calibri"/>
                        </a:rPr>
                        <a:t>This will reduce the calls to </a:t>
                      </a:r>
                      <a:r>
                        <a:rPr lang="en-US" sz="1800" b="0" i="0" u="none" strike="noStrike" kern="1200" noProof="0" err="1">
                          <a:effectLst/>
                          <a:latin typeface="Calibri"/>
                        </a:rPr>
                        <a:t>trainsim-api</a:t>
                      </a:r>
                      <a:r>
                        <a:rPr lang="en-US" sz="1800" b="0" i="0" u="none" strike="noStrike" kern="1200" noProof="0">
                          <a:effectLst/>
                          <a:latin typeface="Calibri"/>
                        </a:rPr>
                        <a:t> and increase the response times.</a:t>
                      </a:r>
                      <a:endParaRPr lang="en-US"/>
                    </a:p>
                  </a:txBody>
                  <a:tcPr marL="0" marR="0" marT="0" marB="0" anchor="ctr"/>
                </a:tc>
                <a:extLst>
                  <a:ext uri="{0D108BD9-81ED-4DB2-BD59-A6C34878D82A}">
                    <a16:rowId xmlns:a16="http://schemas.microsoft.com/office/drawing/2014/main" val="246476646"/>
                  </a:ext>
                </a:extLst>
              </a:tr>
              <a:tr h="683514">
                <a:tc>
                  <a:txBody>
                    <a:bodyPr/>
                    <a:lstStyle/>
                    <a:p>
                      <a:pPr marL="0" marR="0" algn="l" rtl="0" eaLnBrk="1" latinLnBrk="0" hangingPunct="1">
                        <a:lnSpc>
                          <a:spcPct val="80000"/>
                        </a:lnSpc>
                        <a:spcBef>
                          <a:spcPts val="400"/>
                        </a:spcBef>
                        <a:spcAft>
                          <a:spcPts val="400"/>
                        </a:spcAft>
                      </a:pPr>
                      <a:r>
                        <a:rPr lang="en-US" sz="1800" kern="1200">
                          <a:effectLst/>
                        </a:rPr>
                        <a:t>Response Measure</a:t>
                      </a:r>
                      <a:endParaRPr lang="en-US" sz="1800">
                        <a:effectLst/>
                      </a:endParaRPr>
                    </a:p>
                  </a:txBody>
                  <a:tcPr marL="0" marR="0" marT="0" marB="0" anchor="ctr"/>
                </a:tc>
                <a:tc>
                  <a:txBody>
                    <a:bodyPr/>
                    <a:lstStyle/>
                    <a:p>
                      <a:pPr marL="285750" marR="0" indent="-285750" algn="l" rtl="0" eaLnBrk="1" latinLnBrk="0" hangingPunct="1">
                        <a:spcBef>
                          <a:spcPts val="400"/>
                        </a:spcBef>
                        <a:spcAft>
                          <a:spcPts val="400"/>
                        </a:spcAft>
                        <a:buFont typeface="Arial"/>
                        <a:buChar char="•"/>
                      </a:pPr>
                      <a:r>
                        <a:rPr lang="en-US" sz="1800" kern="1200">
                          <a:effectLst/>
                        </a:rPr>
                        <a:t>Medium to High effort</a:t>
                      </a:r>
                    </a:p>
                    <a:p>
                      <a:pPr marL="285750" marR="0" lvl="0" indent="-285750" algn="l">
                        <a:spcBef>
                          <a:spcPts val="400"/>
                        </a:spcBef>
                        <a:spcAft>
                          <a:spcPts val="400"/>
                        </a:spcAft>
                        <a:buFont typeface="Arial"/>
                        <a:buChar char="•"/>
                      </a:pPr>
                      <a:r>
                        <a:rPr lang="en-US" sz="1800" b="0" i="0" u="none" strike="noStrike" kern="1200" noProof="0">
                          <a:effectLst/>
                          <a:latin typeface="Calibri"/>
                        </a:rPr>
                        <a:t>Less than 4-person week in calendar time</a:t>
                      </a:r>
                      <a:endParaRPr lang="en-US" sz="1800" kern="1200">
                        <a:effectLst/>
                      </a:endParaRPr>
                    </a:p>
                  </a:txBody>
                  <a:tcPr marL="0" marR="0" marT="0" marB="0" anchor="ctr"/>
                </a:tc>
                <a:extLst>
                  <a:ext uri="{0D108BD9-81ED-4DB2-BD59-A6C34878D82A}">
                    <a16:rowId xmlns:a16="http://schemas.microsoft.com/office/drawing/2014/main" val="1074785918"/>
                  </a:ext>
                </a:extLst>
              </a:tr>
            </a:tbl>
          </a:graphicData>
        </a:graphic>
      </p:graphicFrame>
    </p:spTree>
    <p:extLst>
      <p:ext uri="{BB962C8B-B14F-4D97-AF65-F5344CB8AC3E}">
        <p14:creationId xmlns:p14="http://schemas.microsoft.com/office/powerpoint/2010/main" val="30883676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1263565D1525B4A908D8FACA69E057A" ma:contentTypeVersion="6" ma:contentTypeDescription="Create a new document." ma:contentTypeScope="" ma:versionID="4c23fc89b536464121afc65cb8ba03e5">
  <xsd:schema xmlns:xsd="http://www.w3.org/2001/XMLSchema" xmlns:xs="http://www.w3.org/2001/XMLSchema" xmlns:p="http://schemas.microsoft.com/office/2006/metadata/properties" xmlns:ns2="d1e0dac9-d65a-49c7-ab94-83c3365418d8" targetNamespace="http://schemas.microsoft.com/office/2006/metadata/properties" ma:root="true" ma:fieldsID="dfd1ff102fe273c9c73e9243b8d099bb" ns2:_="">
    <xsd:import namespace="d1e0dac9-d65a-49c7-ab94-83c3365418d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e0dac9-d65a-49c7-ab94-83c3365418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425DE2-89AC-4CDE-A8EF-4FBDEB0ACB73}">
  <ds:schemaRefs>
    <ds:schemaRef ds:uri="http://schemas.microsoft.com/sharepoint/v3/contenttype/forms"/>
  </ds:schemaRefs>
</ds:datastoreItem>
</file>

<file path=customXml/itemProps2.xml><?xml version="1.0" encoding="utf-8"?>
<ds:datastoreItem xmlns:ds="http://schemas.openxmlformats.org/officeDocument/2006/customXml" ds:itemID="{200F573C-3C31-4D09-A1CF-EC450C2838B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014D345-2CB5-439C-86E7-E64692AE2571}">
  <ds:schemaRefs>
    <ds:schemaRef ds:uri="d1e0dac9-d65a-49c7-ab94-83c3365418d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1097</Words>
  <Application>Microsoft Macintosh PowerPoint</Application>
  <PresentationFormat>Widescreen</PresentationFormat>
  <Paragraphs>168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Train Ticket Booking System Status</vt:lpstr>
      <vt:lpstr>SOA Implementation / Design</vt:lpstr>
      <vt:lpstr>Plan to split the SOA into microservice architecture</vt:lpstr>
      <vt:lpstr>Quality Attribute Utility Tree and Tactics (SOA)</vt:lpstr>
      <vt:lpstr>Quality Attribute Utility Tree and Tactics (Micro-Service)</vt:lpstr>
      <vt:lpstr>Scenario 1 - Modifiability : Support user login using  Google sign in</vt:lpstr>
      <vt:lpstr>PowerPoint Presentation</vt:lpstr>
      <vt:lpstr>QA – Modifiability- Scenario 1: Modifiability : Support user login using  Google sign in</vt:lpstr>
      <vt:lpstr>QA - Performance  - Scenario 1 </vt:lpstr>
      <vt:lpstr>Performance Tactics</vt:lpstr>
      <vt:lpstr>QA – Performance - Scenario 1: Tactics to Apply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Rajendran, Balamurugan (Bala)</cp:lastModifiedBy>
  <cp:revision>2</cp:revision>
  <dcterms:created xsi:type="dcterms:W3CDTF">2021-08-23T21:26:50Z</dcterms:created>
  <dcterms:modified xsi:type="dcterms:W3CDTF">2021-09-04T22:35:15Z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0x01010091263565D1525B4A908D8FACA69E057A</vt:lpwstr>
  </property>
</Properties>
</file>