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5" r:id="rId40"/>
    <p:sldId id="296" r:id="rId41"/>
    <p:sldId id="298" r:id="rId42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ld Standard TT" panose="020B0604020202020204" charset="0"/>
      <p:regular r:id="rId48"/>
      <p:bold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guiar Evangelista de Farias" initials="VAEdF" lastIdx="1" clrIdx="0">
    <p:extLst>
      <p:ext uri="{19B8F6BF-5375-455C-9EA6-DF929625EA0E}">
        <p15:presenceInfo xmlns:p15="http://schemas.microsoft.com/office/powerpoint/2012/main" userId="6195ca342062c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9T02:32:1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12753 0,'-17'0'141,"-19"0"-126,19 0 1,-1 0 0,0 0-1,-34 0 1,34 18 0,18 34-1,-18 1 1,18-35-1,0 35 17,0-35-32,36-1 15,16-17 17,1 36-17,-17-19 1,-1-17-1,-17 71 1,-18-54 0,0 1 15,0 17-15,-18-35-1,-17 0 16,35 18 32,0 0-47,0 17-1,0-18 1,0 1-1,0 0 1,0 35 0,-36-18-1,19-17 1,17 52 0,-36-35-1,36 1 1,18-19-1,0 19 1,52-36 0,-34 0-1,-1-18 1</inkml:trace>
  <inkml:trace contextRef="#ctx0" brushRef="#br0" timeOffset="2178.08">4939 13529 0,'0'18'265,"0"-1"-202,-35 1 77</inkml:trace>
  <inkml:trace contextRef="#ctx0" brushRef="#br0" timeOffset="2510.12">4762 13794 0,'36'17'47,"-19"-17"-32,19 0 1,-1 0-16,0 0 15,18 0 1,-35 0 15,-18-17 1</inkml:trace>
  <inkml:trace contextRef="#ctx0" brushRef="#br0" timeOffset="3131.2599">5203 13617 0,'0'35'47,"0"1"-32,0-1-15,0 53 32,0-52-32,0-72 31,-17-17-15</inkml:trace>
  <inkml:trace contextRef="#ctx0" brushRef="#br0" timeOffset="3371.61">4974 13635 0,'0'0'15,"18"-35"17,70 17-17,-35 18 1,-18 0-16,36 0 15,-18 0 1,-18 0 15,-53 53-15</inkml:trace>
  <inkml:trace contextRef="#ctx0" brushRef="#br0" timeOffset="3521.64">5203 13758 0,'0'0'16,"-17"18"-16,52 0 47,53-18-32,-35 35 1,71-35 0,-54-18-1</inkml:trace>
  <inkml:trace contextRef="#ctx0" brushRef="#br0" timeOffset="3743.35">5644 13705 0,'-17'0'16,"17"18"-1,0 17-15,0 18 31,0-35-31,0 17 32,17-35-1</inkml:trace>
  <inkml:trace contextRef="#ctx0" brushRef="#br0" timeOffset="4053.54">5574 13670 0,'0'-35'16,"0"70"-16,18-105 16,17 52-1,88-17 17,-87 35-32,52 70 15,-53-35 1,-17 36 15,-18-18-15,-53-18-1,0 1 1,18-36 0,-18 0-1,35-18 1,18-17-16</inkml:trace>
  <inkml:trace contextRef="#ctx0" brushRef="#br0" timeOffset="4411.92">5997 13864 0,'35'0'31,"-17"0"-15,0 0-1,-1 0 1,19 0 15,-19 0-15</inkml:trace>
  <inkml:trace contextRef="#ctx0" brushRef="#br0" timeOffset="4991.5">6121 13600 0,'0'0'0,"0"-36"15,0 19 1,0-1 15,-18 71 0,18-18-15</inkml:trace>
  <inkml:trace contextRef="#ctx0" brushRef="#br0" timeOffset="5145.05">6085 13794 0,'0'0'0,"0"35"47,18-70-16,35-1-15</inkml:trace>
  <inkml:trace contextRef="#ctx0" brushRef="#br0" timeOffset="5622.9">6579 13441 0,'0'0'15,"-17"35"63,17 0-78,0 54 32,0-72-32,0 18 15</inkml:trace>
  <inkml:trace contextRef="#ctx0" brushRef="#br0" timeOffset="5905.62">6703 13511 0,'0'0'16,"0"36"31,-35-36-47,35 53 15,-18-36 1,18 36-16,0-35 31</inkml:trace>
  <inkml:trace contextRef="#ctx0" brushRef="#br0" timeOffset="6680.54">6967 13652 0,'0'0'0,"-17"0"16,17-17 31,0-1-47,53 18 15,-36-70 1,-17 123 31,0 17-32,0 36 1,0-71-16,-17 18 31,34-53-15,-17-17-1</inkml:trace>
  <inkml:trace contextRef="#ctx0" brushRef="#br0" timeOffset="7023.62">7197 13600 0,'70'17'16,"-17"36"15,-18-18-31,-35 1 16,0-1-1,-17 0 17,-19-17-17,1-18 1,18 0-16,34 0 47,-17-35-47,35 35 15,1-18 1,17 0 0,-18 1-1</inkml:trace>
  <inkml:trace contextRef="#ctx0" brushRef="#br0" timeOffset="7547.57">7585 13476 0,'0'0'31,"70"0"-31,-52 18 31,17-1-15,-35 19-1,-35-19 1,0 19 15,17-36-31,18 17 16,0 1 15,35 17-15,-35 18-1,18-53 1,-18 53 0,0-18-16,0 36 15,-35-71 1,17 17 0,0-17-1,18-52 1</inkml:trace>
  <inkml:trace contextRef="#ctx0" brushRef="#br0" timeOffset="8413.9">7902 13882 0,'0'-18'16,"0"-70"15,36 70-15,-19-52-1,1 52 1,70 0 0,-53 18-1,-17 0 1,-53 0 93,-1 0-78,1 0-15,0 18-16,0 35 16,35 0-1,-36 0 1,54-53 0,52 0 15,-34 0-31,-19-18 15,-17 36 32,18 17-31,17-35 0,1 0-1,-19-17-15</inkml:trace>
  <inkml:trace contextRef="#ctx0" brushRef="#br0" timeOffset="8775.69">8431 13617 0,'0'18'63,"-35"35"-63,35 35 31,0-70-15,18 35-1,17-53 1,0 0-1,-35-18 1,0 0 0,0 1-16,0-19 15,-53 19 1,53-1 0</inkml:trace>
  <inkml:trace contextRef="#ctx0" brushRef="#br0" timeOffset="9209.91">8749 13705 0,'70'0'16,"-140"0"-16,193 0 15,-105-35 1,-36 35 31,-35 0-32,18 0 1,-35 35 0,52 18-16,-17-35 31,52 17-15,19 18-1,34-35 1,-17-18-1,-35 0 1,35-53 0</inkml:trace>
  <inkml:trace contextRef="#ctx0" brushRef="#br0" timeOffset="9442.52">9013 13547 0,'0'0'31,"18"0"-15,0 17-1,17-17 1,-35 36-1</inkml:trace>
  <inkml:trace contextRef="#ctx0" brushRef="#br0" timeOffset="9626.6">9243 13423 0,'0'53'16,"35"-35"-1,-35 52 17,-18 18-1,1-88-31</inkml:trace>
  <inkml:trace contextRef="#ctx0" brushRef="#br0" timeOffset="10362.75">5168 14376 0,'0'35'47,"0"0"-47,0 36 31,0-1-31,0-17 31,18-70 0,-18-19-15</inkml:trace>
  <inkml:trace contextRef="#ctx0" brushRef="#br0" timeOffset="10816.93">5115 14235 0,'-17'0'16,"-54"0"-1,36 0 17,17 0-32,18 35 15,0 0 1</inkml:trace>
  <inkml:trace contextRef="#ctx0" brushRef="#br0" timeOffset="11429.3498">5080 14323 0,'0'0'0,"-18"0"16,1 0-1,-19 17 17,19 19-17,17-19 1,-18-17 0,18 18-1,0 17 1</inkml:trace>
  <inkml:trace contextRef="#ctx0" brushRef="#br0" timeOffset="12129.71">5256 14305 0,'0'18'31,"0"-1"-15,0 1 15,0 17-31,0 18 16,0-35 0,0 0-1,0 17 1,0-53 46,0 1-62,0-19 16,0-52 0,0 70-1,18 18 32,17 53-31,1 0-16,34 106 31,-35-106-31,18-35 16,-17-1-1,-1-17 1,-17-35 15,-18-18-15,0 18-1,0-18 1</inkml:trace>
  <inkml:trace contextRef="#ctx0" brushRef="#br0" timeOffset="12562.64">5821 14534 0,'0'-17'31,"-18"17"-15,-17 0 0,0 0-1,35 35 1,-36 36-1,36-36 1,18 0 0,17-35-1,53-17 1,-52-54 15,-36 53-31,0-35 31</inkml:trace>
  <inkml:trace contextRef="#ctx0" brushRef="#br0" timeOffset="12789.08">5909 14429 0,'18'123'31,"-1"-70"-15,-17-35 0,36 17-1,-19-70 17,-17-1-32,0 1 15</inkml:trace>
  <inkml:trace contextRef="#ctx0" brushRef="#br0" timeOffset="13068.8697">6032 14411 0,'18'35'31,"-18"18"-15,35-18-16,-17 1 16,17-19-1,36-52 16,-36-18-31,-17 0 16,17 18 0,0 35-1,-35 71 17,0-1-17,18-52 16,-18-36-15</inkml:trace>
  <inkml:trace contextRef="#ctx0" brushRef="#br0" timeOffset="13279.83">6473 14393 0,'0'0'0,"0"36"0,0 87 32,0-52-17,0-54 1,18-52 15</inkml:trace>
  <inkml:trace contextRef="#ctx0" brushRef="#br0" timeOffset="13486.78">6456 14376 0,'53'0'31,"17"0"-16,-17 0 1,0 0 0</inkml:trace>
  <inkml:trace contextRef="#ctx0" brushRef="#br0" timeOffset="13787.29">6562 14446 0,'35'0'47,"0"0"-47,-35 53 47,0-18-47,-53 36 15,53-36-15,0 1 16,18-36 0,35 17-1,0-17 1,-18-53 0,18 0-1</inkml:trace>
  <inkml:trace contextRef="#ctx0" brushRef="#br0" timeOffset="13964.11">6809 14411 0,'0'0'0,"0"18"31,17 17-15,19 0-1,-1-35 1</inkml:trace>
  <inkml:trace contextRef="#ctx0" brushRef="#br0" timeOffset="14131.34">6950 14411 0,'0'18'31,"17"35"-15,-17-18-1,18 0 1,-18-17-16</inkml:trace>
  <inkml:trace contextRef="#ctx0" brushRef="#br0" timeOffset="14380.98">7056 14693 0,'35'0'93,"-35"-35"-77</inkml:trace>
  <inkml:trace contextRef="#ctx0" brushRef="#br0" timeOffset="14612.61">7179 14376 0,'0'0'16</inkml:trace>
  <inkml:trace contextRef="#ctx0" brushRef="#br0" timeOffset="15537.69">7497 14270 0,'-36'0'31,"36"35"-15,0-17-1</inkml:trace>
  <inkml:trace contextRef="#ctx0" brushRef="#br0" timeOffset="15715.81">7655 14252 0,'0'53'16,"0"-106"-16,-35 159 15,0-53 1,35-18-1,0-17 1</inkml:trace>
  <inkml:trace contextRef="#ctx0" brushRef="#br0" timeOffset="16133.3">7743 14429 0,'0'35'31,"0"0"-31,0 0 16,18 36 0,-18-36-1,35-17 17,-17-18-17,53-71 1,-54-17-1,-17 18 1,0 34 0,0 19-1</inkml:trace>
  <inkml:trace contextRef="#ctx0" brushRef="#br0" timeOffset="16566.58">8167 14429 0,'0'0'0,"0"53"47,0-1-47,0 19 32,0-36-17,0 1 1,0-54-1,0 0-15</inkml:trace>
  <inkml:trace contextRef="#ctx0" brushRef="#br0" timeOffset="16767.39">8061 14411 0,'0'0'16,"123"0"31,-105 0-47,35 18 31,-35-1-31</inkml:trace>
  <inkml:trace contextRef="#ctx0" brushRef="#br0" timeOffset="16901.41">8114 14676 0,'0'0'0,"53"17"31,-18-34-15,18-19-1</inkml:trace>
  <inkml:trace contextRef="#ctx0" brushRef="#br0" timeOffset="17268.48">8467 14517 0,'0'0'31,"35"0"-31,-17 0 16,-71 0 46,35 0-46,-17 0-16,-18 17 16,18 19-1,17-1 1,18 0-1,88 18 17,-70-53-32,52 0 31,-17-35-15,0 17-16</inkml:trace>
  <inkml:trace contextRef="#ctx0" brushRef="#br0" timeOffset="17449.8">8731 14464 0,'0'35'15,"0"36"1,0-1 0,0-34-1</inkml:trace>
  <inkml:trace contextRef="#ctx0" brushRef="#br0" timeOffset="17608.38">8661 14499 0,'0'0'0,"0"-35"31,17 35-16,54-18 1,35 18 0,-53 0-1</inkml:trace>
  <inkml:trace contextRef="#ctx0" brushRef="#br0" timeOffset="17835.2">8890 14482 0,'0'0'0,"-123"105"16,123-52 15,88 0-15,-53-53 0,36-35-1,-54-36 1,18-87-1,-52 140 1</inkml:trace>
  <inkml:trace contextRef="#ctx0" brushRef="#br0" timeOffset="18051.41">9155 14411 0,'0'35'0,"0"-70"0,0 106 0,0-19 16,0 1 15,0-35-15,35-18 15,-35-53-16</inkml:trace>
  <inkml:trace contextRef="#ctx0" brushRef="#br0" timeOffset="18368.59">9119 14411 0,'36'-53'31,"-19"53"-31,19 0 16,16 53-1,-16 0 17,-36-18-32,-36 18 31,-34-35-15,35-18-1,52 0 16,1 0-15,52 0 15,-52 0-31</inkml:trace>
  <inkml:trace contextRef="#ctx0" brushRef="#br0" timeOffset="18651.36">9384 14305 0,'18'0'31,"-18"35"-31,0 1 16,35-1 15,-35 0-31,17-35 16,-17-17-1</inkml:trace>
  <inkml:trace contextRef="#ctx0" brushRef="#br0" timeOffset="18818.87">9472 14199 0,'35'53'47,"-35"-35"-31,18 17-1</inkml:trace>
  <inkml:trace contextRef="#ctx0" brushRef="#br0" timeOffset="20109.75">3475 15452 0,'17'0'31,"1"-18"-15,35 18 0,-18 0-1,1-18 1,-19 18 0,19 0-1,-36 18 16,-18 17 1,-35 18-17,35-35-15,1 52 32,17-52-17,17 0 1,1-18-16,105 53 31,-87-36-31,-1-17 16,-17 18-1,-18 17 1,-53 53 0,35-70-1,-35 17 1,0-35-1,36 36 1,34-36 15</inkml:trace>
  <inkml:trace contextRef="#ctx0" brushRef="#br0" timeOffset="23746.57">21643 13000 0,'0'-35'94,"-18"35"-78,1 0-1,-19 0 1,1 0 0,0 0-1,-36 17 1,71 1 0,-17 0-1,17 17 1,0-18-1,0 1 1,70 17 15,-52-35-31,35 0 32,-18 18-32,0-18 31,-35 18-16,0-1 1,-17-17 15,-1 36-15,71-19 46,-35-17-46,-18 35-16,0 18 31,0 0-15,0 18 15,0-54-15,35 19-1,-18-19 1,36-17 0,0 36-1,-17-36 1</inkml:trace>
  <inkml:trace contextRef="#ctx0" brushRef="#br0" timeOffset="24663.49">22472 13670 0,'18'0'62,"-1"0"-46,18 0 0,-17 0-1,0 0 1,17 0 0,0 0-1,-17-35 1</inkml:trace>
  <inkml:trace contextRef="#ctx0" brushRef="#br0" timeOffset="24948.48">22842 13423 0,'0'18'31,"36"35"-15,-36-18-1,0-17 1</inkml:trace>
  <inkml:trace contextRef="#ctx0" brushRef="#br0" timeOffset="25191.48">22737 13423 0,'0'0'0,"17"0"47,54 0-47,52 0 31,-88 0-15</inkml:trace>
  <inkml:trace contextRef="#ctx0" brushRef="#br0" timeOffset="25347.48">22789 13564 0,'0'18'31,"36"-18"-31,34 0 15,18-18 1,-35 1 0</inkml:trace>
  <inkml:trace contextRef="#ctx0" brushRef="#br0" timeOffset="25558.48">23195 13441 0,'0'17'31,"0"1"-15,18 17 0,-18 1-16,0-19 31</inkml:trace>
  <inkml:trace contextRef="#ctx0" brushRef="#br0" timeOffset="25858.92">23160 13406 0,'0'-18'15,"0"36"-15,0-71 16,106 35-1,-71 18 1,71 0 0,-89 35-1,36 53 1,-53-35 0,0-17-1,0-1 1,-88 0-1,35-35 1,36 0 15,-19-17-31</inkml:trace>
  <inkml:trace contextRef="#ctx0" brushRef="#br0" timeOffset="26201.69">23654 13335 0,'0'0'0</inkml:trace>
  <inkml:trace contextRef="#ctx0" brushRef="#br0" timeOffset="26358.5">23654 13458 0,'0'0'16,"0"18"15,35-18 31</inkml:trace>
  <inkml:trace contextRef="#ctx0" brushRef="#br0" timeOffset="27640.62">22472 13335 0,'0'0'0,"-35"0"16,-1 35 0,36-17 15</inkml:trace>
  <inkml:trace contextRef="#ctx0" brushRef="#br0" timeOffset="27796.6">22490 13388 0,'-36'53'31,"1"-36"-31,35 19 32,53-36-17,-18 0 1</inkml:trace>
  <inkml:trace contextRef="#ctx0" brushRef="#br0" timeOffset="28310.57">23548 13159 0,'18'0'32,"-18"17"-32,0 1 15,17-18 1</inkml:trace>
  <inkml:trace contextRef="#ctx0" brushRef="#br0" timeOffset="28481.43">23601 13106 0,'0'17'15,"0"19"1,0-19 0,35 19-1</inkml:trace>
  <inkml:trace contextRef="#ctx0" brushRef="#br0" timeOffset="30012.48">24077 13212 0,'-18'0'47,"18"17"-32,-17 1 1,17-1 0,-18-17-1,18 36 1,0-19-16</inkml:trace>
  <inkml:trace contextRef="#ctx0" brushRef="#br0" timeOffset="30197.95">24077 13264 0,'0'18'31,"-35"17"-15,35 1-1,0 34 1,17-52-1,19-18-15</inkml:trace>
  <inkml:trace contextRef="#ctx0" brushRef="#br0" timeOffset="31414.37">24518 13229 0,'0'-17'15,"-18"17"17,1 0-17,-1 0 1,1 0 0,-19 0-1,36 17 1,0 18-1,0-17 1,18 17 0,35 18-1,0-17 1,0-1 0,-53 0-1,0-17 16,-18-18-15,-17 17 0,17 19-16,-17-36 15,0 0 1,17 0 0,18-18-1,0-17 1</inkml:trace>
  <inkml:trace contextRef="#ctx0" brushRef="#br0" timeOffset="32199.72">24924 13229 0,'-18'0'16,"0"0"-1,1 0 1,-71 71 0,70 35 15,18-18-16,0-71 1,71-17 0,-19 0-1,-34-17 1,-18-1 0,-18 18-1,-17-18 1,35 1 15</inkml:trace>
  <inkml:trace contextRef="#ctx0" brushRef="#br0" timeOffset="32482.57">25100 13300 0,'0'0'0,"124"-71"31,-107 54-15,-17 87 15,0 1-16,0-1 1,0-52 0,-35 35-1</inkml:trace>
  <inkml:trace contextRef="#ctx0" brushRef="#br0" timeOffset="32699.44">25065 13441 0,'0'0'15,"35"0"17,36 0-17,-36 0 1,36 0-1,-36-18 1</inkml:trace>
  <inkml:trace contextRef="#ctx0" brushRef="#br0" timeOffset="36102.98">25559 13300 0,'0'-18'15,"0"36"63,0-1-62,0 72 0,35-72-16,-35 18 15,18-17 1,17 0-1,18-18 1,-18-18 0,-35-17-1</inkml:trace>
  <inkml:trace contextRef="#ctx0" brushRef="#br0" timeOffset="36308.43">25770 13317 0,'-17'0'31,"-54"0"-31,18 89 32,0-54-17,18 35 1,0-52 0,35 17-1,35-52 16</inkml:trace>
  <inkml:trace contextRef="#ctx0" brushRef="#br0" timeOffset="36810.6">25859 13282 0,'17'0'31,"-17"18"1,36 17-32,-36 0 15,17 18 1,18 0 0,-35 0-1,53-53 16,-35 0-31,17-18 32,-35-17-17,18-18 1,-18 18 0,0 17-1,0 1 1</inkml:trace>
  <inkml:trace contextRef="#ctx0" brushRef="#br0" timeOffset="37038.1">26176 13353 0,'-35'53'31,"35"-18"-15,-71 71-16,36 17 31,35-88-15,18-35 15,17-53-31,-35 36 16</inkml:trace>
  <inkml:trace contextRef="#ctx0" brushRef="#br0" timeOffset="37620.4">26370 13247 0,'18'0'78,"17"0"-62,0 0-1,18 0-15,-35 0 16,35 0 0,-53 53 15,-35-36-31,-71 72 31,53-54-15,0 18-1,53-36 17,35-17-17,36 0 1,-54 0-1,19 0 1,-19 0 0,19-70 15</inkml:trace>
  <inkml:trace contextRef="#ctx0" brushRef="#br0" timeOffset="37895.96">26617 13247 0,'0'0'0,"18"0"47,-18 17-32,17 1 1,19 0 0,-36 17-1</inkml:trace>
  <inkml:trace contextRef="#ctx0" brushRef="#br0" timeOffset="38121.25">26723 13123 0,'35'18'46,"-17"0"-46,17 52 32,-35-35-32,-18 18 15,-34 0 1</inkml:trace>
  <inkml:trace contextRef="#ctx0" brushRef="#br0" timeOffset="38953.1">22331 14146 0,'-18'0'110,"18"18"-95,0 17 1,0-17-1,18-18 1</inkml:trace>
  <inkml:trace contextRef="#ctx0" brushRef="#br0" timeOffset="39180.61">22507 14146 0,'0'0'0,"-35"0"15,0 53 17,17-17-32,18-19 15,0 1 32,35-18-47</inkml:trace>
  <inkml:trace contextRef="#ctx0" brushRef="#br0" timeOffset="40090.42">22490 14129 0,'-18'0'16,"0"0"15,18-18-31,-17 18 16,-19 0 15,1 0-16,17 0 1,-17 0-16,0 35 31,35-17-31,18 0 32,52 35-32,36-18 31,0-17-16,17-18 1,-105 0 0,-18 35-1,0 0 1,-35 0 0,-1-35-1,19 36-15,-1-36 16,-17 0-1,35-71 17</inkml:trace>
  <inkml:trace contextRef="#ctx0" brushRef="#br0" timeOffset="40329.78">22948 14217 0,'0'18'16,"0"35"0,-17-1-1,17-34 1,0-36 15</inkml:trace>
  <inkml:trace contextRef="#ctx0" brushRef="#br0" timeOffset="40556.58">22860 14146 0,'0'-17'16,"88"-19"15,-17 36-15,-18 0 0,-18 0-1,-53 0 16</inkml:trace>
  <inkml:trace contextRef="#ctx0" brushRef="#br0" timeOffset="40723.67">22913 14199 0,'0'18'31,"53"-18"-15,17 0-1,-34 0 1,-19 35 0</inkml:trace>
  <inkml:trace contextRef="#ctx0" brushRef="#br0" timeOffset="40881.5">22983 14358 0,'0'0'0,"18"0"47,35 0-31,-35 0-1,-18-18 1</inkml:trace>
  <inkml:trace contextRef="#ctx0" brushRef="#br0" timeOffset="41346.24">22313 14005 0,'0'0'0,"-17"0"16,-1 18-1,-17 17 1,17 0-1,36-35 17</inkml:trace>
  <inkml:trace contextRef="#ctx0" brushRef="#br0" timeOffset="41524.24">22419 13917 0,'0'0'31,"-53"35"-31,18 1 16,0-1-1,35 0 1,70-35 0,-35 0-16</inkml:trace>
  <inkml:trace contextRef="#ctx0" brushRef="#br0" timeOffset="42026.61">23389 14146 0,'-17'18'16,"-19"-18"0,19 71-1,17-18 1</inkml:trace>
  <inkml:trace contextRef="#ctx0" brushRef="#br0" timeOffset="42376.5">23319 14111 0,'0'35'31,"0"-17"-15,0 17-1,35 1 1,18-36 0,0-18-1,0-70 1,-18 52-16,0 1 16,-35 70 15,0 18-16,0 18 1,0-53 0,0-1-1,35-17 1,-17 0-16</inkml:trace>
  <inkml:trace contextRef="#ctx0" brushRef="#br0" timeOffset="42592.5199">23812 14076 0,'0'0'0,"0"106"31,-17-89-15,17 1-1,0-36 17</inkml:trace>
  <inkml:trace contextRef="#ctx0" brushRef="#br0" timeOffset="42793.43">23760 13970 0,'0'0'0,"35"-35"32,35 35-17,-17 0 1,-35 0 0,0 0-1,-18 17 1</inkml:trace>
  <inkml:trace contextRef="#ctx0" brushRef="#br0" timeOffset="42943.04">23777 14129 0,'0'0'16,"35"0"-1,1 0 1,17 0-1</inkml:trace>
  <inkml:trace contextRef="#ctx0" brushRef="#br0" timeOffset="43077.37">23812 14270 0,'0'18'16,"0"-36"-16,36 36 31,52-71-16,-53 35 1</inkml:trace>
  <inkml:trace contextRef="#ctx0" brushRef="#br0" timeOffset="43393.55">24289 13970 0,'-53'0'0,"106"0"0,-194 18 31,105 17-15,36 53-1,0-35 17,0-18-32,71-17 15,-36 35 1,-35 0 15,-17-53-15,-1 17-1,-35-17 1,0 0 0,53-35-1</inkml:trace>
  <inkml:trace contextRef="#ctx0" brushRef="#br0" timeOffset="43706.71">24465 14111 0,'0'0'0,"0"35"32,-35 36-17,35-18 1,-18-35-1</inkml:trace>
  <inkml:trace contextRef="#ctx0" brushRef="#br0" timeOffset="43895.2293">24324 14093 0,'0'-17'31,"18"17"-15,17 0-1,36 0 1,-1 0 0,-35 0-16</inkml:trace>
  <inkml:trace contextRef="#ctx0" brushRef="#br0" timeOffset="44083.2693">24589 14111 0,'0'0'0,"0"53"15,0-35-15,0 17 16,0 0 15,0 1-31,-18-36 47</inkml:trace>
  <inkml:trace contextRef="#ctx0" brushRef="#br0" timeOffset="44344.49">24589 14076 0,'17'0'16,"-34"0"-16,70 0 15,17 0 1,-70 35 15,0 53 1,-35-88-32,35 18 0,-18 0 31,18 17-16,35-35 17,18 0-32</inkml:trace>
  <inkml:trace contextRef="#ctx0" brushRef="#br0" timeOffset="44535">24906 14146 0,'0'36'16,"0"17"0,0 0-1,0-18 1,0-70 31</inkml:trace>
  <inkml:trace contextRef="#ctx0" brushRef="#br0" timeOffset="44698.5199">24871 14076 0,'53'0'32,"-18"0"-17,18 0 1,-35 0-1</inkml:trace>
  <inkml:trace contextRef="#ctx0" brushRef="#br0" timeOffset="44844.44">24924 14217 0,'53'0'46,"-18"0"-46,-17 0 32</inkml:trace>
  <inkml:trace contextRef="#ctx0" brushRef="#br0" timeOffset="44945.1599">24941 14358 0,'0'0'31,"0"35"-31,71-70 15,-1-53 1</inkml:trace>
  <inkml:trace contextRef="#ctx0" brushRef="#br0" timeOffset="45150.58">25188 13952 0,'0'36'32,"36"-1"-17,-19 0 1,-17 0 0,0-17-16</inkml:trace>
  <inkml:trace contextRef="#ctx0" brushRef="#br0" timeOffset="45362.21">25347 13899 0,'0'0'0,"35"0"0,-17 0 16,35 0-1,-18 18-15,-35 35 32,0-18-17</inkml:trace>
  <inkml:trace contextRef="#ctx0" brushRef="#br0" timeOffset="45650.13">25523 14041 0,'0'0'0,"36"0"31</inkml:trace>
  <inkml:trace contextRef="#ctx0" brushRef="#br0" timeOffset="45830.45">25559 14252 0,'0'36'31,"0"-19"-15,17 18-1,1-35 1</inkml:trace>
  <inkml:trace contextRef="#ctx0" brushRef="#br0" timeOffset="46718.53">25894 13952 0,'-18'0'0,"-17"18"15,0 17 1,35 1-1,0-19 1,17-17 15</inkml:trace>
  <inkml:trace contextRef="#ctx0" brushRef="#br0" timeOffset="46897.88">25964 14023 0,'-35'18'16,"70"-36"-16,-87 71 0,-1 17 16,53-52-1,17 35 1,36-35 0,-18-18-16</inkml:trace>
  <inkml:trace contextRef="#ctx0" brushRef="#br0" timeOffset="47213.31">26229 14093 0,'0'0'0,"53"18"16,0 88 15,-53-35-16,0-54 1,-53 18 0,18-35-1,-18 0 1,88 0 31,-17 0-47,70-35 31,-53 35-31,0 0 16</inkml:trace>
  <inkml:trace contextRef="#ctx0" brushRef="#br0" timeOffset="47531.35">26652 14129 0,'0'-36'31,"-17"36"-15,-36 0-1,-18 18 1,18 70 0,18 36-1,35-36 1,53-53-1,88-70 17,-88 0-32,0-36 15,-53 1 17,-18 52-32,1 18 15</inkml:trace>
  <inkml:trace contextRef="#ctx0" brushRef="#br0" timeOffset="48281.46">26917 14093 0,'0'0'0,"0"-35"31,53 35-15,0 35 0,0 54-1,-53-54 1,0 18 0,-18-18-1,-52 0 1,17-35-1,35 0 1,18-17 31,88 17-31,-53-18-16,1 18 15</inkml:trace>
  <inkml:trace contextRef="#ctx0" brushRef="#br0" timeOffset="48533.65">27270 14217 0,'0'-18'31,"0"1"-15,-106 17-1,71 35 1,-18 18-1,53 0 1,53-18 0,0-35-1,17-35 1,-35 0 15,-52 17-15</inkml:trace>
  <inkml:trace contextRef="#ctx0" brushRef="#br0" timeOffset="48714.94">27305 14376 0,'18'35'31,"-1"-35"-16,-17-18 1,36-17 0</inkml:trace>
  <inkml:trace contextRef="#ctx0" brushRef="#br0" timeOffset="48948.85">27481 14164 0,'36'-53'31,"-1"35"-15,-17 18 0,-18 124 15,0-89-15,0 36-1,0-54-15,0 1 31</inkml:trace>
  <inkml:trace contextRef="#ctx0" brushRef="#br0" timeOffset="49165.56">27693 13988 0,'35'53'47,"-35"-18"-47</inkml:trace>
  <inkml:trace contextRef="#ctx0" brushRef="#br0" timeOffset="49367.46">27781 13917 0,'36'35'31,"-36"1"-16,0 17 1,0-1 0,-53 37 15</inkml:trace>
  <inkml:trace contextRef="#ctx0" brushRef="#br0" timeOffset="50584.15">28099 14235 0,'-18'35'15,"-17"18"1,0-36-1,17 19 1,-17-36 0</inkml:trace>
  <inkml:trace contextRef="#ctx0" brushRef="#br0" timeOffset="51034.75">27182 13441 0,'-36'106'31,"-70"-18"-31,-35 0 32,53-17-17,-53 17-15</inkml:trace>
  <inkml:trace contextRef="#ctx0" brushRef="#br0" timeOffset="52543.21">22560 14711 0,'-18'0'63,"18"17"-48,-35 19 1,35-19 0,-17-17-1</inkml:trace>
  <inkml:trace contextRef="#ctx0" brushRef="#br0" timeOffset="52676.5199">22595 14781 0,'0'0'0,"-35"18"16,17-18-16,-17 53 16</inkml:trace>
  <inkml:trace contextRef="#ctx0" brushRef="#br0" timeOffset="53063.04">22913 14905 0,'0'17'47,"0"72"-31,0-72-1</inkml:trace>
  <inkml:trace contextRef="#ctx0" brushRef="#br0" timeOffset="53285.5199">22807 14852 0,'0'-18'31,"18"18"-15,17 0-16,-17-35 15,52 35 1,-35 0 15</inkml:trace>
  <inkml:trace contextRef="#ctx0" brushRef="#br0" timeOffset="53478.6599">22754 15011 0,'53'17'31,"-18"-17"-31,71 0 31,-18-88-15,-70 53-16</inkml:trace>
  <inkml:trace contextRef="#ctx0" brushRef="#br0" timeOffset="53675.67">23213 14817 0,'0'35'31,"0"0"-31,0-17 0,0 35 31,17-36-31,19-17 16</inkml:trace>
  <inkml:trace contextRef="#ctx0" brushRef="#br0" timeOffset="54012.51">23178 14728 0,'0'0'15,"0"-17"1,35 17-16,35 0 16,1-35-1,35 52 17,-89 18-32,19 54 31,-54-72-31,-88 89 31,18-88-15,17-18-1,54 0 1,-18 0 0</inkml:trace>
  <inkml:trace contextRef="#ctx0" brushRef="#br0" timeOffset="54238.59">23513 14993 0,'17'0'15,"-34"0"-15,105 0 31,-53 0-15,-17 0 0,-1-35-1</inkml:trace>
  <inkml:trace contextRef="#ctx0" brushRef="#br0" timeOffset="54520.33">23777 14870 0,'0'17'62,"0"1"-46,0 17-16,0 0 16</inkml:trace>
  <inkml:trace contextRef="#ctx0" brushRef="#br0" timeOffset="54843.16">23742 14799 0,'0'-18'31,"35"18"-15,-17 0-1,17 0 1,36 36 0,-54 34-1,-17 1 1,0-54 0,-70 1-1,17-18 1,18 0-1,35-53 1</inkml:trace>
  <inkml:trace contextRef="#ctx0" brushRef="#br0" timeOffset="55078.93">24130 14870 0,'0'0'0,"0"35"32,0 0-17,0 0 1,0-52 15</inkml:trace>
  <inkml:trace contextRef="#ctx0" brushRef="#br0" timeOffset="55272.86">24077 14817 0,'71'0'32,"-54"0"-32,19 0 15,-1 0 1,-70 0 0</inkml:trace>
  <inkml:trace contextRef="#ctx0" brushRef="#br0" timeOffset="55389.94">24007 14993 0,'0'18'15,"70"-18"1,1 0 0</inkml:trace>
  <inkml:trace contextRef="#ctx0" brushRef="#br0" timeOffset="55732.87">24430 14870 0,'-18'0'31,"-17"0"-16,17 17 17,18 1-17,18 17 1,17-17 0,1 17-1,-36-17 1,-36-1-1,1-17 1,0 0 0,17 0-1</inkml:trace>
  <inkml:trace contextRef="#ctx0" brushRef="#br0" timeOffset="56278.36">24730 14852 0,'0'0'16,"17"0"-16,1 0 15,-36 0 64,-17 0-79,17 0 15,1 0-15,-18 0 31,-1 53-31,36 17 32,36-70-17,16 18 1,1-18 0,-35 0-16</inkml:trace>
  <inkml:trace contextRef="#ctx0" brushRef="#br0" timeOffset="56478.51">25065 14905 0,'35'53'31,"-35"-18"-15,0-17-1,-18-18 1</inkml:trace>
  <inkml:trace contextRef="#ctx0" brushRef="#br0" timeOffset="56646.68">24977 14817 0,'53'-18'16,"35"18"0,0 0 15,-53 18-15</inkml:trace>
  <inkml:trace contextRef="#ctx0" brushRef="#br0" timeOffset="56806.39">24959 14975 0,'35'0'16,"71"0"-1,-53 0 1</inkml:trace>
  <inkml:trace contextRef="#ctx0" brushRef="#br0" timeOffset="57615.5">25488 14870 0,'0'35'0,"0"0"15,0 36 1,0-18-1,0-18 1,0-17 0,0-36 15</inkml:trace>
  <inkml:trace contextRef="#ctx0" brushRef="#br0" timeOffset="57991.53">25453 14852 0,'53'-18'31,"0"18"-15,0 0-1,-18 0 1,-17 36-1,-18-1 1,-53-18 0,0-17-1,35 0 17,18 18 14,53-18-30,-35 0 0,17 0-1,0 0-15</inkml:trace>
  <inkml:trace contextRef="#ctx0" brushRef="#br0" timeOffset="58575.9">25841 14834 0,'0'-17'31,"0"34"16,0 1-47,0 35 16,0-18-1,0 0 1,0 18 0,0-35 15,0 17 0,18-35 47,35 0-62,-18 0 0,0-17-1,0-1 16,-17-17-31</inkml:trace>
  <inkml:trace contextRef="#ctx0" brushRef="#br0" timeOffset="58793.92">26176 14817 0,'0'0'0,"0"35"32,-18 71-17,1-53 17,17-36-32,-18-17 31</inkml:trace>
  <inkml:trace contextRef="#ctx0" brushRef="#br0" timeOffset="58957.89">26070 14905 0,'0'-18'16,"36"-17"-1,52 17 1,-18 18-1,-52 18 1,-18 0 0</inkml:trace>
  <inkml:trace contextRef="#ctx0" brushRef="#br0" timeOffset="59092.9">26123 15046 0,'0'0'16,"53"0"-1,106-71 17</inkml:trace>
  <inkml:trace contextRef="#ctx0" brushRef="#br0" timeOffset="59310.9">26405 14834 0,'18'36'16,"0"16"-1,-18 1 1,0-17 0,0-19-1,0-34 16,0-19-31</inkml:trace>
  <inkml:trace contextRef="#ctx0" brushRef="#br0" timeOffset="59548.94">26441 14852 0,'0'53'31,"35"0"-15,0-36-1,1-17 1,-1 0 0,0-17-1,-35-36 1,18 18 0,-18 17-1</inkml:trace>
  <inkml:trace contextRef="#ctx0" brushRef="#br0" timeOffset="59932.33">26652 15064 0,'0'-18'47,"36"-53"-31,17 54-16,-36-54 15,-17 54 1,35 52 15,-35 0-15,0 18 0,0-35-1,18 17 1</inkml:trace>
  <inkml:trace contextRef="#ctx0" brushRef="#br0" timeOffset="60110.28">26758 14993 0,'0'0'15,"18"-18"1,17 18-1,0 0 1,-17-17 15</inkml:trace>
  <inkml:trace contextRef="#ctx0" brushRef="#br0" timeOffset="60336.14">26899 14799 0,'36'18'16,"-19"52"15,19-35-31</inkml:trace>
  <inkml:trace contextRef="#ctx0" brushRef="#br0" timeOffset="60511.36">26988 14817 0,'17'17'16,"18"1"0,-17 0-1,-18 17 1,18-35 0</inkml:trace>
  <inkml:trace contextRef="#ctx0" brushRef="#br0" timeOffset="60876.52">27270 14922 0,'0'53'79</inkml:trace>
  <inkml:trace contextRef="#ctx0" brushRef="#br0" timeOffset="61016.15">27270 15134 0,'0'0'32,"0"18"-32,35-18 31,0-18-31</inkml:trace>
  <inkml:trace contextRef="#ctx0" brushRef="#br0" timeOffset="62329.81">27640 14852 0,'0'0'0,"-35"18"0,35 17 16,-18-35-16,18 53 31</inkml:trace>
  <inkml:trace contextRef="#ctx0" brushRef="#br0" timeOffset="62596.03">27834 14852 0,'0'0'16,"-88"53"15,70-18-15,18-17 15,18-18-15,17 0-16</inkml:trace>
  <inkml:trace contextRef="#ctx0" brushRef="#br0" timeOffset="65698.8">28063 14975 0,'18'0'78,"-18"-17"-16,-35 17-31,0 17-15,35 1 0,0 17-1,17 1 1,18-36-16,36 35 16,0-17 15,-54-18-16,-17 35 1,-35 0 0,0-35-1,-1 18 1,-17-18 0,36 0-1,17-18 1,0-17-1</inkml:trace>
  <inkml:trace contextRef="#ctx0" brushRef="#br0" timeOffset="66282.23">28452 15064 0,'17'-18'31,"18"18"-31,1-35 16,-1 35-1,0 0 1,-88 0 31,36 17-32,-36-17 1,-18 18 0,54 17-1,-19 1 1,36-1 0,18-35-16,35 0 15,35-18 1,-70 1-1,-1 17 1,1 0 15,35 0 1,0 0-17</inkml:trace>
  <inkml:trace contextRef="#ctx0" brushRef="#br0" timeOffset="67050.34">28822 14993 0,'0'0'0,"0"-18"141,0 1-141,0-36 31,0 35-15,0 53 30,0 1-30,0 52 0,0 0-1,0-53 1,0-17 0,18-18-16,-1 0 15,18-18 1,-17 1-1,-18-18 1,0 17 0,-53 18 15,0 18-15,53-1-1,-17-17 1</inkml:trace>
  <inkml:trace contextRef="#ctx0" brushRef="#br0" timeOffset="67650.84">29122 15099 0,'0'-18'16,"17"18"15,19-17-15,-19-19-1,1 36 1,17 0 15,-17 0-15,0 0-1,-36 0 63,-35 0-62,-18 0 0,54 18-1,-18 17 17,35 1-17,0-1 1,17 0-16,18-35 15,124 0 1,-106 0 0,-35 0-1,-1 0 1,19-53 0,-36 36-1</inkml:trace>
  <inkml:trace contextRef="#ctx0" brushRef="#br0" timeOffset="68187.73">29404 14870 0,'35'17'47,"-35"18"-31,36-17-1,-36 0-15,53 17 16</inkml:trace>
  <inkml:trace contextRef="#ctx0" brushRef="#br0" timeOffset="68377.13">29528 14834 0,'0'36'47,"35"-1"-16,-18 18-31,-17-36 32</inkml:trace>
  <inkml:trace contextRef="#ctx0" brushRef="#br0" timeOffset="69010.27">29757 15169 0,'0'0'0,"0"18"0,0 17 31,0 18-15,0-35-16,-53 52 31,-18-34-15,-34-36-16</inkml:trace>
  <inkml:trace contextRef="#ctx0" brushRef="#br0" timeOffset="71611.89">21925 15522 0,'0'-17'15,"0"-1"95,35 18-79,1-35-16,-1 35-15,18 0 32,-53 17-17,0 19 1,0-1 0,0 0-1,-35-35 1,-1 71-1,19-36 1,17 0 15,0 1-31,0-19 16,35 18 0,18-35 15,-18 18-31,-17-18 31,-18 18-15,35-18-16,-35 70 15,0 1 17,0-36-17,-18-17 1,1-1-1,-18-17 1,-18 36 0,0-36-1</inkml:trace>
  <inkml:trace contextRef="#ctx0" brushRef="#br0" timeOffset="80762.95">9790 12488 0</inkml:trace>
  <inkml:trace contextRef="#ctx0" brushRef="#br0" timeOffset="80965.02">9790 12735 0,'0'0'16,"0"106"-16,0-35 15,-36-18 1,36 0 0</inkml:trace>
  <inkml:trace contextRef="#ctx0" brushRef="#br0" timeOffset="81146.95">9701 13670 0,'-17'53'16,"34"-106"-16,-34 141 0,-36-52 15,53 34 1,17-17 0,-17-35-16</inkml:trace>
  <inkml:trace contextRef="#ctx0" brushRef="#br0" timeOffset="81313.92">9578 14746 0,'-71'194'32,"142"-388"-32,-159 494 0,88-212 31,0 18-16,0-53-15</inkml:trace>
  <inkml:trace contextRef="#ctx0" brushRef="#br0" timeOffset="81481.38">9384 16104 0,'0'0'15,"-53"230"-15,53-107 0,-53 71 16,18 0-1,35-17 1,0-54 0,0-88-16</inkml:trace>
  <inkml:trace contextRef="#ctx0" brushRef="#br0" timeOffset="83216.28">20232 12453 0,'0'18'16,"0"17"-16</inkml:trace>
  <inkml:trace contextRef="#ctx0" brushRef="#br0" timeOffset="83400.86">20320 13264 0,'-35'159'15,"70"-318"-15,-106 406 16,89-176 0,-18-18-16</inkml:trace>
  <inkml:trace contextRef="#ctx0" brushRef="#br0" timeOffset="83536.87">20426 14640 0,'0'0'31,"-88"371"-31,52-195 16,36-123-16</inkml:trace>
  <inkml:trace contextRef="#ctx0" brushRef="#br0" timeOffset="83716.78">20532 16087 0,'0'0'31,"-53"476"-31,17-229 16,36-35-1,0-36 1,0-141 0</inkml:trace>
  <inkml:trace contextRef="#ctx0" brushRef="#br0" timeOffset="83850.17">20496 17410 0,'0'0'31,"36"299"-31,-1-52 31,-35-158-15,18-72 0,-18 1-16</inkml:trace>
  <inkml:trace contextRef="#ctx0" brushRef="#br0" timeOffset="85412.35">21925 12277 0,'0'-18'16,"0"0"31,-35 18-16,-18 0-16,35 0-15,-35 0 32,18 36-32,17 52 31,18 18-15,0-18-1,0-53 1,89-35-1,-72-35 1,36-106 15,-53 105-31,0 19 16,-35-18 0,0 17 15</inkml:trace>
  <inkml:trace contextRef="#ctx0" brushRef="#br0" timeOffset="85637.5399">22066 12312 0,'18'53'31,"0"17"-15,-18-34 0,0-1 15,0-17-31,35-18 16</inkml:trace>
  <inkml:trace contextRef="#ctx0" brushRef="#br0" timeOffset="85869.1">22084 12241 0,'53'0'31,"17"-35"-16,-17 35 1,18 0 0,-54 0-1,-17 18 1</inkml:trace>
  <inkml:trace contextRef="#ctx0" brushRef="#br0" timeOffset="86088.5">22119 12365 0,'18'0'47,"-1"17"-32,19-17-15,-1 0 16,53 0-1,0 0 1,-52 0 0,-19 0-16</inkml:trace>
  <inkml:trace contextRef="#ctx0" brushRef="#br0" timeOffset="86986.84">22613 12277 0,'0'53'78,"0"-1"-78,0 1 16,0-17-16,0 52 31,0-70-15,18-18-1,-18-36 1</inkml:trace>
  <inkml:trace contextRef="#ctx0" brushRef="#br0" timeOffset="87210.73">22578 12294 0,'17'-17'47,"54"-19"-47,0 36 31,-36 0-15,-53 0 15</inkml:trace>
  <inkml:trace contextRef="#ctx0" brushRef="#br0" timeOffset="87360.87">22648 12347 0,'18'0'31,"17"0"-16,-17 0-15,0 0 16,34 0 15,-52 53-15</inkml:trace>
  <inkml:trace contextRef="#ctx0" brushRef="#br0" timeOffset="87504.7">22684 12524 0,'0'0'0,"17"35"31,19-35-15,87-53-1,-88 18 1,1 17-16</inkml:trace>
  <inkml:trace contextRef="#ctx0" brushRef="#br0" timeOffset="87653.6">23019 12347 0,'-36'71'16,"36"-1"15,0-52-31,0 17 16</inkml:trace>
  <inkml:trace contextRef="#ctx0" brushRef="#br0" timeOffset="87954.62">23072 12241 0,'35'-35'16,"-17"35"-1,-18 35 1,0 18-1,0-17 1,-71-19 0,89 18 31,-1-35-32,19 36-15,-19 17 16,54-18 15,-36-35-31</inkml:trace>
  <inkml:trace contextRef="#ctx0" brushRef="#br0" timeOffset="88205.25">23407 12241 0,'35'53'16,"-35"71"15,0-89-31,0 18 31,0-35-15</inkml:trace>
  <inkml:trace contextRef="#ctx0" brushRef="#br0" timeOffset="88372.5">23319 12224 0,'0'0'16,"0"-18"-16,17 18 15,54-35 1,35 35 15,-89 17-31</inkml:trace>
  <inkml:trace contextRef="#ctx0" brushRef="#br0" timeOffset="88588.2899">23601 12435 0,'0'0'16,"35"-53"-1,18-70 1,0 35 0,-53 123 15,0 18-16,0 35 1,0-53 0</inkml:trace>
  <inkml:trace contextRef="#ctx0" brushRef="#br0" timeOffset="88772.31">23636 12277 0,'0'-36'16,"106"36"15,-71 0-31,53 0 16</inkml:trace>
  <inkml:trace contextRef="#ctx0" brushRef="#br0" timeOffset="89041.9">24324 12030 0,'0'0'15,"-18"0"-15,-17 0 0,-35 0 32,17 17-32,35 1 15,18 0 16,0 52-15,0-35 0,-88 54-1,17-54 1,-211 0 0,141-35-1,-494 0 1</inkml:trace>
  <inkml:trace contextRef="#ctx0" brushRef="#br0" timeOffset="90680.85">5098 12294 0,'17'-17'47,"-17"-1"-47,36-35 16,-1-35-1,53-18 16,-70 106 1,-18 71-32,0 105 31,0-105-31,0-1 0,0 18 31,0-35-15</inkml:trace>
  <inkml:trace contextRef="#ctx0" brushRef="#br0" timeOffset="90847.48">5151 12294 0,'52'-17'31,"107"-19"0,-123 36-31,16 0 0,107-53 31</inkml:trace>
  <inkml:trace contextRef="#ctx0" brushRef="#br0" timeOffset="91257.84">5715 12171 0,'0'35'63,"0"-17"-48,0 52 1,0-17-1,-18 0 17,18-18-32,-17-35 15,52 0 48,-17 0-63,17 0 15,18 0 1,0 0 0,-18 0-1,-17-35 1</inkml:trace>
  <inkml:trace contextRef="#ctx0" brushRef="#br0" timeOffset="91614.15">5997 12259 0,'0'0'31,"0"18"0,0-1-15,-35 89-1,35-53 1,18-18 0,17-35-1,53 0 16,-53-53-31,-35 18 32,0-18-32,0 36 15</inkml:trace>
  <inkml:trace contextRef="#ctx0" brushRef="#br0" timeOffset="91843.78">6297 12330 0,'0'35'31,"0"-18"-15,0 1-16,0 35 15,0-35 1</inkml:trace>
  <inkml:trace contextRef="#ctx0" brushRef="#br0" timeOffset="92091.77">6297 12312 0,'35'0'16,"-70"0"-16,70 18 16,71 52-1,-106-35 1,88 1 0,-70-36-1,-18-36 1,35 19-1,1-36 1,-19 35 0</inkml:trace>
  <inkml:trace contextRef="#ctx0" brushRef="#br0" timeOffset="92348.77">6826 12347 0,'-17'0'32,"-19"0"-17,1 0 1,0 18 0,0 35 15,35-18-31,0-17 15,35-18 1,18 0 0</inkml:trace>
  <inkml:trace contextRef="#ctx0" brushRef="#br0" timeOffset="92666.4899">7144 12294 0,'0'0'16,"-36"-17"-1,1 17 1,0 0 0,17 0-1,18 35 1,53 18-1,0 0 1,-35 0 0,-1 17 15,-17-52-15,-53-18 15</inkml:trace>
  <inkml:trace contextRef="#ctx0" brushRef="#br0" timeOffset="99868.9599">11324 12435 0,'0'53'94,"0"0"-79,0 0-15,0 0 16,0 18-1,0-54 1,0-34 15,0-19-15,0 19-16</inkml:trace>
  <inkml:trace contextRef="#ctx0" brushRef="#br0" timeOffset="100233.84">11307 12541 0,'0'-17'15,"0"34"-15,0 1 63,0 17-47,17 18-1,36-35 1,53-36-1,-71-17 1,106-106 0,-70 17-1,-53 124 1,-18 35 15,-18 71-31,18-35 16,0 52-1,0-87 1,35-36 0,-17 0-1</inkml:trace>
  <inkml:trace contextRef="#ctx0" brushRef="#br0" timeOffset="100521.2099">11889 12735 0,'70'-35'31,"1"-88"-15,35-1 0,-54-17-1,-16 141 1,-36 106 15,0-36-31,0 36 16,0-35-1,0-54 17,0 19-17</inkml:trace>
  <inkml:trace contextRef="#ctx0" brushRef="#br0" timeOffset="100683.75">12100 12577 0,'0'0'16,"88"0"0,18-36-1,0 36 1,0-17-1</inkml:trace>
  <inkml:trace contextRef="#ctx0" brushRef="#br0" timeOffset="100922.78">12647 12453 0,'0'35'31,"0"1"-15,-18 69 0,18-69-1,-17-1 1,17-53 31</inkml:trace>
  <inkml:trace contextRef="#ctx0" brushRef="#br0" timeOffset="101250.22">12488 12418 0,'-17'0'31,"105"-18"0,-35 18-31,70 0 32,-87 0-17,-1 0 1</inkml:trace>
  <inkml:trace contextRef="#ctx0" brushRef="#br0" timeOffset="101884.81">12859 12418 0,'0'35'31,"0"-17"-31,0 52 15,0-17 1,0 0 15,0-35 1,0-36-17,0 0 1,-18-34-1,18-1 1,-35-18 0,35 18-1,17 18 1,54 35 15,-36 0-31,-17 0 0,17 0 16,-17 53-1,-18-18 17,0-17-32,-53 35 31,53-36 0,0 19 0,18-1-15,35 0 0,-36-35-1,-17 18-15,18-18 32,-1 0-32</inkml:trace>
  <inkml:trace contextRef="#ctx0" brushRef="#br0" timeOffset="102218.31">13229 12453 0,'0'35'78,"0"1"-62,0-1-16,0 35 15,0 1 16,0-53-31,0-36 32,0-17-32</inkml:trace>
  <inkml:trace contextRef="#ctx0" brushRef="#br0" timeOffset="102442.84">13159 12488 0,'0'-17'16,"0"34"-16,17-70 31,19 53-31,34 0 16,-17 0 0,-35 0 15,-18 53-31,0-17 15</inkml:trace>
  <inkml:trace contextRef="#ctx0" brushRef="#br0" timeOffset="102576.52">13212 12647 0,'0'0'16,"52"0"15,-34-18-15,35 1-1</inkml:trace>
  <inkml:trace contextRef="#ctx0" brushRef="#br0" timeOffset="102891.4">13529 12488 0,'-35'36'62,"-18"-1"-46,53 0 0,-35 0-1,35 1 1,70-19-1,-52-17 1,52 0 15,-70-35-31,18-35 32,-18 52-17</inkml:trace>
  <inkml:trace contextRef="#ctx0" brushRef="#br0" timeOffset="103332.5">13776 12541 0,'0'36'78,"0"-1"-78,-18 0 15,18 0-15,0 18 32,0-35-17,18-18 1,35 0 0,-35-18-1,-18-17 1,0 17-1</inkml:trace>
  <inkml:trace contextRef="#ctx0" brushRef="#br0" timeOffset="103904.69">14005 12524 0,'0'17'47,"0"19"-31,0-19-1,0 36 1,0-18 0,0-17-1,36-18 32,34 0-31,-35 0-1,54 0 17,-72 0-32,1 0 0,17 0 15</inkml:trace>
  <inkml:trace contextRef="#ctx0" brushRef="#br0" timeOffset="104210.88">14288 12788 0,'35'-35'31,"-18"-18"-15,36 0-1,-35-17 1,-18 52 0,18 18 15,-18 18-31,0 87 31,0-87-31,0 17 16,0 1-1</inkml:trace>
  <inkml:trace contextRef="#ctx0" brushRef="#br0" timeOffset="104376.9599">14358 12718 0,'0'0'15,"194"0"32,-159 0-47,36-18 16</inkml:trace>
  <inkml:trace contextRef="#ctx0" brushRef="#br0" timeOffset="105940.48">10442 13335 0,'0'0'0,"0"-18"78,-35 18-47,0 0-31,17-17 16,0 17-16,-17 0 16,0 0-1,17 0 1,1 17 0,17 54-1,0-18 16,17-18-31,54 0 32,-36-35-32,53 18 31,-88 0-31,0 17 31,0-17 0,-35-18-31,0 17 32,17-17-17,18 35 17,35-35-17,1 71 1,-36 53 15,-18-72-31,0 1 31,54-53 1,-19 0-17,1 0 1,35 0-1,-18 0-15</inkml:trace>
  <inkml:trace contextRef="#ctx0" brushRef="#br0" timeOffset="107480.61">11553 14235 0,'-17'0'47,"-1"0"-16,-17 0 0,53 0 63,-18 17-94,70-17 31,-35 0-15,1 0-1,-19 0 1,1 0 0</inkml:trace>
  <inkml:trace contextRef="#ctx0" brushRef="#br0" timeOffset="107774.25">11889 14023 0,'0'35'62,"0"0"-46,0 1 0,35-19-1,-35 19 17</inkml:trace>
  <inkml:trace contextRef="#ctx0" brushRef="#br0" timeOffset="108047.62">11836 13952 0,'0'0'0,"35"0"47,0 0-47,1 0 15,34 0 1,1 0 15,-54 0-31,-17 18 16</inkml:trace>
  <inkml:trace contextRef="#ctx0" brushRef="#br0" timeOffset="108241.78">11853 14164 0,'0'0'31,"71"18"0,-36-18-31,0 0 16,71-18-1,-35 0 1</inkml:trace>
  <inkml:trace contextRef="#ctx0" brushRef="#br0" timeOffset="108492.43">12294 14041 0,'0'17'31,"0"18"-15,18-35-16,-18 36 15,0-1 1,0-17 0</inkml:trace>
  <inkml:trace contextRef="#ctx0" brushRef="#br0" timeOffset="108824.65">12277 13970 0,'0'0'0,"35"-18"32,-17 18-32,17 0 15,53 0 1,-53 0-1,1 36 1,-36 34 0,-18-52-1,-17 17 1,-54 18 0,37-18-1,34 1 1,18-54 15</inkml:trace>
  <inkml:trace contextRef="#ctx0" brushRef="#br0" timeOffset="109251.26">12541 13794 0,'18'0'47,"0"0"-16,-18 17-15,35 36-1,-35 0 1,17-35 0,1-18-1</inkml:trace>
  <inkml:trace contextRef="#ctx0" brushRef="#br0" timeOffset="109451.89">12647 13758 0,'35'0'32,"1"36"-17,-36-19 1,0 1-1</inkml:trace>
  <inkml:trace contextRef="#ctx0" brushRef="#br0" timeOffset="109943.27">11377 13688 0,'-18'0'31,"-17"70"1,35-52-32,0 17 15,0-17 1,18-18-1</inkml:trace>
  <inkml:trace contextRef="#ctx0" brushRef="#br0" timeOffset="110093.9">11448 13776 0,'-36'18'15,"36"17"1,0-17-1,53-1 1,0-17 0</inkml:trace>
  <inkml:trace contextRef="#ctx0" brushRef="#br0" timeOffset="110629.24">12894 13882 0,'0'0'0,"-35"0"15,52 0 32,19 0-31,-36 35-16</inkml:trace>
  <inkml:trace contextRef="#ctx0" brushRef="#br0" timeOffset="110782.72">12859 14111 0,'-36'35'16,"72"-70"-16,-36 70 47,35-35-31,-17 0-16,-1 0 15</inkml:trace>
  <inkml:trace contextRef="#ctx0" brushRef="#br0" timeOffset="111663.3">13370 13670 0,'0'0'0,"-35"0"31,17 0-15,18 18-1,-17 17 1,-19 0 0,36-17-1,0 17 1</inkml:trace>
  <inkml:trace contextRef="#ctx0" brushRef="#br0" timeOffset="111830.68">13388 13794 0,'-53'35'32,"0"35"-32,35-17 15,18-35 16,36 35-15,34-53-16</inkml:trace>
  <inkml:trace contextRef="#ctx0" brushRef="#br0" timeOffset="116600.47">13635 13847 0</inkml:trace>
  <inkml:trace contextRef="#ctx0" brushRef="#br0" timeOffset="117368.43">13758 13776 0,'0'-18'78,"-17"18"-46,-19 0-17,19 0 1,17 36 15,0-1-15,17 18-1,36-36 1,0 36 0,-35-35-1,17 0 17,-35 17-17,-35-17 1,0-18-1,-18 35 1,-18-35 0,53-18-1,1-17 1</inkml:trace>
  <inkml:trace contextRef="#ctx0" brushRef="#br0" timeOffset="118769.34">13988 13723 0,'0'35'78,"0"1"-62,0-1-1,0 0 1,0-17-1,0 17 1,17-35 0,54-35-1,-1 0 1,-52-1 0,0 19-1,-18 52 16,0 18-15,0 35 0,0-53-1,0 1 1,17-36 0</inkml:trace>
  <inkml:trace contextRef="#ctx0" brushRef="#br0" timeOffset="119242.9">14429 13688 0,'0'0'0,"35"0"31,0 17 0,-35 1-15,-17 0 0,-1-18-1,-35 35 1,71-35 31,17 18-32,-17-1 1,-18 19-16,35 16 16,-35 19-1,0-53 1,-53 17-1,18-35 17,35-18-17,0 1-15</inkml:trace>
  <inkml:trace contextRef="#ctx0" brushRef="#br0" timeOffset="121546.46">14940 13794 0,'0'35'78,"0"0"-62,0 0 0,0 71-1,0-88 1,0 0 0,0-36 15</inkml:trace>
  <inkml:trace contextRef="#ctx0" brushRef="#br0" timeOffset="121820.68">14887 13811 0,'0'0'16,"0"-17"-16,35-1 31,18 18 0,-17 0-31,17 53 32,-18-18-17,-35-17-15,0 35 16,-35 0 0,-36-36-1,53 19 1,-17-72 15,35 19-31</inkml:trace>
  <inkml:trace contextRef="#ctx0" brushRef="#br0" timeOffset="122038.93">15293 13864 0,'0'18'16,"0"-36"-16,35 159 15,-35-105 1,0 16 0,0-34-1</inkml:trace>
  <inkml:trace contextRef="#ctx0" brushRef="#br0" timeOffset="122254.7">15275 13864 0,'71'-53'31,"52"53"-15,-105 0-1,0 0 1</inkml:trace>
  <inkml:trace contextRef="#ctx0" brushRef="#br0" timeOffset="122414.38">15293 13899 0,'0'0'15,"18"0"17,17 0-32,18 0 31</inkml:trace>
  <inkml:trace contextRef="#ctx0" brushRef="#br0" timeOffset="122745.75">15311 14146 0,'17'0'31,"18"0"-15,1 0-1,-1 0 1,36-35 0,-36 17-1</inkml:trace>
  <inkml:trace contextRef="#ctx0" brushRef="#br0" timeOffset="122961.3">15699 13847 0,'0'35'31,"0"0"-15,0 0-16,0 71 31,0-71-16,0-52 17</inkml:trace>
  <inkml:trace contextRef="#ctx0" brushRef="#br0" timeOffset="123147.81">15663 13864 0,'71'-17'32,"-36"-19"-32,18 36 15,-18 0 1,1 0 15</inkml:trace>
  <inkml:trace contextRef="#ctx0" brushRef="#br0" timeOffset="123314.19">15716 14005 0,'0'0'0,"18"0"47,52 0-32,-34-17 1,-19-1-16,-17-17 0</inkml:trace>
  <inkml:trace contextRef="#ctx0" brushRef="#br0" timeOffset="123501.05">15981 13794 0,'35'17'15,"36"19"1,-71-1 0</inkml:trace>
  <inkml:trace contextRef="#ctx0" brushRef="#br0" timeOffset="123681.93">16104 13705 0,'0'18'31,"36"17"-31,-36 1 16,17 17 15,-17-1-16</inkml:trace>
  <inkml:trace contextRef="#ctx0" brushRef="#br0" timeOffset="124575.4">16369 13952 0,'0'53'32,"0"-17"-32,0-1 15,0-18 16,-35 19-31,-1-1 0,19-17 16</inkml:trace>
  <inkml:trace contextRef="#ctx0" brushRef="#br0" timeOffset="127119.82">11359 14517 0,'-17'0'125,"17"17"-109,-18-17 0,18 18-16,-17-18 15,-1 18 1,18 17-16,-35 0 31,17 1-15</inkml:trace>
  <inkml:trace contextRef="#ctx0" brushRef="#br0" timeOffset="127353.12">11377 14623 0,'0'0'0,"0"17"62,0 19-46,-18-19 15,18 1 0</inkml:trace>
  <inkml:trace contextRef="#ctx0" brushRef="#br0" timeOffset="127759.81">11536 14728 0,'0'18'47,"0"0"-31,0 35-1,0-36 1,0 19-16,0-54 63</inkml:trace>
  <inkml:trace contextRef="#ctx0" brushRef="#br0" timeOffset="128017.34">11430 14676 0,'-18'0'16,"36"0"15,17 0-15,71 0-1,-71 0-15,18 0 16,-35 0 0,17 0-1,-52 17 17</inkml:trace>
  <inkml:trace contextRef="#ctx0" brushRef="#br0" timeOffset="128196.2">11430 14887 0,'0'18'31,"18"-18"-15,52 0-1,-35 0 1,1 0-16,70-18 31,-71 18-31</inkml:trace>
  <inkml:trace contextRef="#ctx0" brushRef="#br0" timeOffset="128427.1">11800 14799 0,'18'0'32,"0"53"-17,-18-18 1,0 0 0,0 1-1,0-54 16</inkml:trace>
  <inkml:trace contextRef="#ctx0" brushRef="#br0" timeOffset="128761.88">11783 14781 0,'0'0'15,"0"-17"1,0-19-16,53 36 31,17 0-15,-34 0-1,-1 36 1,0 52 0,-35-53-1,-35 18 1,-36 0-1,54-53 1,-19 0 0</inkml:trace>
  <inkml:trace contextRef="#ctx0" brushRef="#br0" timeOffset="128988.14">12012 14940 0,'0'0'16,"53"0"0,0 0-1,-18 0 1,0 35-1,-17-35 1,0-35 0</inkml:trace>
  <inkml:trace contextRef="#ctx0" brushRef="#br0" timeOffset="129265.97">12435 14764 0,'-17'53'63,"17"-36"-63,0 19 15,-18-1 1,18 0 0,0-53 31</inkml:trace>
  <inkml:trace contextRef="#ctx0" brushRef="#br0" timeOffset="129731.09">12365 14711 0,'17'0'78,"1"0"-46,0 0-1</inkml:trace>
  <inkml:trace contextRef="#ctx0" brushRef="#br0" timeOffset="132048.21">12629 14658 0,'-17'0'16,"-1"0"0,-17 0 62,17 0-63,1 0 1,-19 0 0,-17 0-1,18 0 1,0 0 0,0 0-1,17 35 1,18 0-1,-35-17 1,35 35 0,-18 0-1,18-18 1,0 0 0,71 36-1,-1-53 1,18-18-1,18 0 1,-71-53 0,-17 0 15,-18 18-31,-35-1 16,0 19-16,17-36 31</inkml:trace>
  <inkml:trace contextRef="#ctx0" brushRef="#br0" timeOffset="132316.59">12841 14817 0,'0'0'0,"0"53"15,0 17 17,0-35-17,0-70 32</inkml:trace>
  <inkml:trace contextRef="#ctx0" brushRef="#br0" timeOffset="132540.04">12753 14746 0,'18'-18'15,"34"18"1,1 0 0,18 0-1,-18 0 1,-35 0 15</inkml:trace>
  <inkml:trace contextRef="#ctx0" brushRef="#br0" timeOffset="132715.6">12859 14799 0,'0'35'32,"35"-35"-17,0 0 1,36 18-1,-18-18 1,-36 0 0</inkml:trace>
  <inkml:trace contextRef="#ctx0" brushRef="#br0" timeOffset="132949.18">13176 14799 0,'0'18'16,"0"-1"0,0 36-1,0 0 1,0-35 0,0-1-1,0-34 16,0-19-15</inkml:trace>
  <inkml:trace contextRef="#ctx0" brushRef="#br0" timeOffset="133147.62">13176 14764 0,'18'0'31,"35"0"-15,0 0 0,-18 0-1,-17 0 1</inkml:trace>
  <inkml:trace contextRef="#ctx0" brushRef="#br0" timeOffset="133315.59">13194 14870 0,'106'0'47,"-89"0"-31,1 0-1</inkml:trace>
  <inkml:trace contextRef="#ctx0" brushRef="#br0" timeOffset="133467.31">13212 14975 0,'52'0'31,"19"0"-16,-18-17 1,-53-1 0</inkml:trace>
  <inkml:trace contextRef="#ctx0" brushRef="#br0" timeOffset="133650.5">13476 14852 0,'0'18'32,"0"34"-17,0 1 1,0-35 0</inkml:trace>
  <inkml:trace contextRef="#ctx0" brushRef="#br0" timeOffset="134000.29">13494 14781 0,'0'0'32,"17"0"-32,19 0 15,-1 0 1,0 0-1,-17 36 1,-18-1 0,0-17-1,-35-1 1,-1-17 0,36 35 30,0-17-46,53 17 16,-18-35 0,1 0-1</inkml:trace>
  <inkml:trace contextRef="#ctx0" brushRef="#br0" timeOffset="134319.22">13847 14870 0,'0'17'78,"0"54"-62,0-54-1,0 19 1,0-54-1,-18 0 1</inkml:trace>
  <inkml:trace contextRef="#ctx0" brushRef="#br0" timeOffset="134501.51">13741 14781 0,'35'0'16,"0"0"-1,36 0 17,-36 0-17,0 0 1</inkml:trace>
  <inkml:trace contextRef="#ctx0" brushRef="#br0" timeOffset="134784.54">13952 14975 0,'71'-35'47,"-53"0"-47,34 0 15,-34-18 1,35 17-16,-53 89 47,0 0-32,-18 0 1,1 53 0,17-71-1,-36-35-15</inkml:trace>
  <inkml:trace contextRef="#ctx0" brushRef="#br0" timeOffset="134984.47">14023 14940 0,'0'0'16,"35"0"15,18 0-16,-35 0-15,17-18 16,0 18 15,-17-17-31</inkml:trace>
  <inkml:trace contextRef="#ctx0" brushRef="#br0" timeOffset="135234.34">14305 14728 0,'35'0'15,"1"106"16,-36-88-31,17 17 16</inkml:trace>
  <inkml:trace contextRef="#ctx0" brushRef="#br0" timeOffset="135436.28">14429 14693 0,'0'0'0,"17"53"16,-17 0 0,18 0 15,-18-35-16</inkml:trace>
  <inkml:trace contextRef="#ctx0" brushRef="#br0" timeOffset="135635.15">14640 14852 0,'36'0'47,"-19"0"-47,-17 18 32</inkml:trace>
  <inkml:trace contextRef="#ctx0" brushRef="#br0" timeOffset="135769.59">14676 15099 0,'0'0'15,"35"18"1,0-18 0,-17 0-1</inkml:trace>
  <inkml:trace contextRef="#ctx0" brushRef="#br0" timeOffset="136743.14">15187 14534 0,'0'0'0,"-35"0"0,0 0 15,17 0 16,18 18-31,-18 17 32,18-17-17</inkml:trace>
  <inkml:trace contextRef="#ctx0" brushRef="#br0" timeOffset="136903.91">15099 14605 0,'-35'71'16,"35"-36"-1,0-18 17,0 1-32,17-18 15</inkml:trace>
  <inkml:trace contextRef="#ctx0" brushRef="#br0" timeOffset="138079.37">15311 14570 0,'0'0'0,"17"0"47,-34 53-16,-19-36-15,19 36 0,-1-53-1,18 35 1</inkml:trace>
  <inkml:trace contextRef="#ctx0" brushRef="#br0" timeOffset="139730.37">15734 14693 0,'0'-17'62,"-35"17"-46,17 0-1,-17 0 1,-1 0 0,19 0-1,17 17-15,0 18 32,0 1-17,35-19 1,-35 1-1,71 17 17,-71-17-1,-36-18-31,1 18 16,0-18-1,-18 0 16</inkml:trace>
  <inkml:trace contextRef="#ctx0" brushRef="#br0" timeOffset="140222.81">16051 14693 0,'0'0'0,"-17"0"47,-19 0-31,-16 35-1,16 18 1,1 36-1,35-54 17,35 0-32,18-35 31,-18 0-31,-17 0 31,-18-18-15,-18-34-1,-17 34 1,35 0 0</inkml:trace>
  <inkml:trace contextRef="#ctx0" brushRef="#br0" timeOffset="140514.62">16140 14781 0,'88'-35'31,"-35"0"-31,247-36 32,-195 36-17,-87 35 1,-18 35-1,-53 71 1,35-88 0,-70 52-1,88-52 1,-35-18 0</inkml:trace>
  <inkml:trace contextRef="#ctx0" brushRef="#br0" timeOffset="140723.34">16351 14799 0,'18'0'16,"88"0"15,-71 0-15,53 0-1,-53 0 1,-17 0 0</inkml:trace>
  <inkml:trace contextRef="#ctx0" brushRef="#br0" timeOffset="141283.28">16863 14693 0,'0'35'31,"0"1"-15,70 70 0,-70-89-1,36 18 1,-19-17 0,19-36-1,-19-17 1</inkml:trace>
  <inkml:trace contextRef="#ctx0" brushRef="#br0" timeOffset="141469.73">17039 14781 0,'0'0'0,"-35"0"32,-18 36-17,-35 87 1,70-70-1,18-35 1</inkml:trace>
  <inkml:trace contextRef="#ctx0" brushRef="#br0" timeOffset="141841.81">17286 14764 0,'18'0'16,"17"0"0,0 35-1,-17-17 1,17-1 15,-35 19-31,18-36 16</inkml:trace>
  <inkml:trace contextRef="#ctx0" brushRef="#br0" timeOffset="142057.72">17551 14764 0,'-53'53'32,"0"17"-17,-18 18 1,18 1 0,36-72-1,34-17 16</inkml:trace>
  <inkml:trace contextRef="#ctx0" brushRef="#br0" timeOffset="142542.63">17639 14817 0,'0'0'16,"0"-18"0,18 18-1,17 0 1,-18 0 31,1 0-32,17 0 1,-17 0 0,-36 18 15,-35-18-15,18 35-1,-53 18 1,70-18-1,18-17 1,0-1 0,36-17-1,-1 0 1,-17 0 0,17 0-1,-18 0 1</inkml:trace>
  <inkml:trace contextRef="#ctx0" brushRef="#br0" timeOffset="142819.78">17903 14746 0,'36'-35'15,"-72"70"-15,107-70 32,-71 52-17,0 1 1,0 17-16,0 1 16</inkml:trace>
  <inkml:trace contextRef="#ctx0" brushRef="#br0" timeOffset="143042.76">18080 14623 0,'0'0'0,"18"0"47,-18 53-31,0-18 0,0-18-1,-36-17 1</inkml:trace>
  <inkml:trace contextRef="#ctx0" brushRef="#br0" timeOffset="143410.15">18045 15064 0,'0'53'15,"0"-1"1,0 1 15,-53-17-15,-71-19 0,54-17-1,-36 36-15</inkml:trace>
  <inkml:trace contextRef="#ctx0" brushRef="#br0" timeOffset="144508.84">11359 15311 0,'-17'0'78,"-18"52"-62,-1 1 0,36-17-1,36-36 17</inkml:trace>
  <inkml:trace contextRef="#ctx0" brushRef="#br0" timeOffset="144688.15">11465 15399 0,'-53'70'32,"53"-34"-17,-17-19 1</inkml:trace>
  <inkml:trace contextRef="#ctx0" brushRef="#br0" timeOffset="149032.26">11800 15469 0,'0'18'47,"0"17"-47,0-17 15,0 88 1,0-53 0,0-36-1,0-52 17,-17-18-1</inkml:trace>
  <inkml:trace contextRef="#ctx0" brushRef="#br0" timeOffset="149282.46">11606 15399 0,'0'0'31,"-35"0"-31,53-18 31,-1 18-31,54 0 16,17 0 15,-53 0-31,1 0 31,-36 35-31</inkml:trace>
  <inkml:trace contextRef="#ctx0" brushRef="#br0" timeOffset="149515.23">11606 15681 0,'-35'0'15,"35"18"1,71-18-1,70 35 17,-88-35-32,0 0 15,0 0 17</inkml:trace>
  <inkml:trace contextRef="#ctx0" brushRef="#br0" timeOffset="149767.22">12047 15734 0,'18'0'47,"17"0"-31,-17 0-1,0 0 1,-18-35 0,35 35-16</inkml:trace>
  <inkml:trace contextRef="#ctx0" brushRef="#br0" timeOffset="152729.2">12382 15505 0,'0'17'94,"0"19"-78,0-1-1,0-18-15,0 1 0,0 35 31,0-35-31</inkml:trace>
  <inkml:trace contextRef="#ctx0" brushRef="#br0" timeOffset="153143.31">12259 15452 0,'0'-18'16,"0"36"-16,0-71 47,18 53-47,52-18 31,-35 18-31,18 0 0,71 0 31,-106 53-31,17 18 31,-35-36-15,0 18 0,-159 35 15,124-53-16,-53-35 1,52 0 0,1-35-1,35 17 1,0 1 0</inkml:trace>
  <inkml:trace contextRef="#ctx0" brushRef="#br0" timeOffset="153953.21">12065 15699 0,'0'0'0,"-18"0"31,36 0 31,0 0-46,87 0 0,19 0-1,17 17 1,-123-17 0,-1 18-1,-34-18 63,-1 0-62,-17 0 0,-1 0-1,1 0 1,0-18-1,0 18 1</inkml:trace>
  <inkml:trace contextRef="#ctx0" brushRef="#br0" timeOffset="154786.79">12718 15716 0,'0'0'0,"17"0"62,19 0-46,-1 0 0,-18 0-1,54 0 1,-53 0 0,-18-17-1</inkml:trace>
  <inkml:trace contextRef="#ctx0" brushRef="#br0" timeOffset="155324.84">13053 15734 0,'35'-18'47,"-35"1"-47,71-54 15,-18-35 1,17-17-1,-52 123 17,-18 53-1,0 0-15,-18 141 15,18-177-31,-18 19 15,1-36 1</inkml:trace>
  <inkml:trace contextRef="#ctx0" brushRef="#br0" timeOffset="155505.54">13159 15575 0,'0'0'31,"53"0"-15,35 0-1,0 0 1,-70 0-16</inkml:trace>
  <inkml:trace contextRef="#ctx0" brushRef="#br0" timeOffset="156082.29">13547 15522 0,'0'18'16,"-36"70"0,36-53-1,-17 1 16,17-1-15,0-17 218,35-18-187,-17 0-47,17 0 16,53 0 0,-53 0-1</inkml:trace>
  <inkml:trace contextRef="#ctx0" brushRef="#br0" timeOffset="156422.46">13882 15628 0,'-18'35'47,"1"-17"-47,17 17 16,-36 1-1,72-19 1,34-17 15,-52-17-31,35-1 16,-36-35 0,-17 35 15,0 1-31</inkml:trace>
  <inkml:trace contextRef="#ctx0" brushRef="#br0" timeOffset="156658.04">14146 15681 0,'0'35'15,"0"18"17,0-18-32,0 1 31,0-54 0,0 0-15</inkml:trace>
  <inkml:trace contextRef="#ctx0" brushRef="#br0" timeOffset="156923.1">14164 15663 0,'0'0'16,"35"36"15,-17-19-15,17 54 15,-35-36-31,18-35 0,0 0 31,87-70 1,-105 52-32,71 0 31,-53 18-16</inkml:trace>
  <inkml:trace contextRef="#ctx0" brushRef="#br0" timeOffset="157215.65">14658 15787 0,'-35'0'31,"-1"35"-15,1 0-16,17 1 15,36-36 17,70 0-17,-52-36 1,-19 1-1,18 17 1,-35 1 0</inkml:trace>
  <inkml:trace contextRef="#ctx0" brushRef="#br0" timeOffset="158208.37">14922 15628 0,'0'35'32,"36"1"-17,-19-1 1,-17-17-1,18-18 1</inkml:trace>
  <inkml:trace contextRef="#ctx0" brushRef="#br0" timeOffset="158408.5">14993 15558 0,'0'35'16,"18"0"-1,-18-17 1,35-18 0,-17 0-1</inkml:trace>
  <inkml:trace contextRef="#ctx0" brushRef="#br0" timeOffset="158632.44">15240 15575 0</inkml:trace>
  <inkml:trace contextRef="#ctx0" brushRef="#br0" timeOffset="158810.21">15222 15822 0,'-17'0'0,"34"0"0,-34 18 16</inkml:trace>
  <inkml:trace contextRef="#ctx0" brushRef="#br0" timeOffset="159375.97">15734 15505 0,'-35'0'47,"35"17"-47,-18 36 31,18-18-31</inkml:trace>
  <inkml:trace contextRef="#ctx0" brushRef="#br0" timeOffset="159549.63">15734 15575 0,'-18'0'31,"-17"71"-15,17-18 0,18-36-1,18-17 1</inkml:trace>
  <inkml:trace contextRef="#ctx0" brushRef="#br0" timeOffset="159844.5">15875 15716 0,'0'0'0,"18"-53"16,87 18 0,-105-18-1,0 88 17,0 54-17,-17-36 1,17-1-1,0-34 1</inkml:trace>
  <inkml:trace contextRef="#ctx0" brushRef="#br0" timeOffset="160243.17">16210 15681 0,'0'0'0,"35"0"15,-17 0-15,17 0 16,-35 53 0,0 17-1,-17-17 1,-19-17-1,1-19 1,-35-17 15,52 0-15,18-35 15,53 35-15,0 0-1,-18 0 1,0-18 0,36 1-1,-36-19 1</inkml:trace>
  <inkml:trace contextRef="#ctx0" brushRef="#br0" timeOffset="160829.28">16563 15681 0,'35'-35'16,"-17"35"0,-1 0 15,1 0-31,35 0 47,-53 17-32,0 1 1,0 17 0,-35 1-1,-36-1 1,54-35 0,-1 0-1,18-18 1,18 18-1,17 0 1,18 35 0,-36 18-1,-17-17 17,0-1-32,0-17 0,-53 17 15,-17 0 1,35-70 15</inkml:trace>
  <inkml:trace contextRef="#ctx0" brushRef="#br0" timeOffset="161696.1">17004 15875 0,'35'-18'16,"0"18"-1,1 0 17,17 0-17,-71 0 63,0 0-62,1 0 0,-19 0-1,36-35-15,-88 35 16,18 18 15,70-1-31,-36 19 16,36-19 15,89-17-15,16-35-1,-87 17-15,0 54 32,-18 34-17,0 1 1,35-71-1,18-18 1</inkml:trace>
  <inkml:trace contextRef="#ctx0" brushRef="#br0" timeOffset="162080.18">17533 15734 0,'0'18'32,"-35"17"-17,-18 53 1,53 0-1,35-53 1,-17-35 0,35 0-1,-18 0 1,-70-52 31,17 16-32,-17 36 1,35-17 0</inkml:trace>
  <inkml:trace contextRef="#ctx0" brushRef="#br0" timeOffset="162567.1">17745 15946 0,'88'-18'16,"-70"0"-1,17 18 1,88 0-1,-52 0 1,-18 0 0,-36 0-1,-52 0 32,18 0-47,-19 0 16,-52 0-1,-71 53 1,142-53 0,17 18-1,0-1 1,88 19 0,-18-19-1,-34-17 1,-19 0 15</inkml:trace>
  <inkml:trace contextRef="#ctx0" brushRef="#br0" timeOffset="162985.91">18274 15804 0,'18'0'16,"-18"53"-1,52 0 1,-52-17-1,18-36 1,-18 17 0</inkml:trace>
  <inkml:trace contextRef="#ctx0" brushRef="#br0" timeOffset="163212.54">18397 15716 0,'36'0'16,"-19"36"-1,-17-1 1,0 18-1,0-36 1</inkml:trace>
  <inkml:trace contextRef="#ctx0" brushRef="#br0" timeOffset="164831.34">10054 15875 0,'0'0'0,"35"0"62,1 0-62,-1 0 32,0 0-32,-17 0 15,0 0 17,-18 18-17,0-1 1,0 19 15,-18-19 0,-17-17-31,17 0 16,18 18 0,-18-18-1,-17 53 1,35-18-1,0-17 1,18-18 0,-18 17-1,17-17 1,-17 36 62,-17-1-78,17 0 31,0 18-31,0-35 16,-18-1 0,0-17-1,-34 0 16,-37-17-15,36-19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67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9bf6e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9bf6e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60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9bf6e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9bf6e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01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6d48f7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6d48f7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2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36d48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36d48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4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6d48f7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6d48f7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32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36d48f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36d48f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80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36d48f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36d48f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36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6d48f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6d48f7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9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6d48f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6d48f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5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6d48f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36d48f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6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36d48f7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36d48f7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24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36d48f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36d48f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958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6d48f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6d48f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06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6d48f7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6d48f7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09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6d48f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36d48f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74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d88e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fd88e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5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d88e9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fd88e9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4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fd88e9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fd88e9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18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d88e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fd88e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96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d88e9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fd88e9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8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498e4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498e4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93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fd88e9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fd88e95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37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fd88e9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fd88e9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03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d88e9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fd88e9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7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fd88e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fd88e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050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fd88e9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fd88e9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97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fd88e95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fd88e95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214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c47159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c47159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980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9c47159c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9c47159c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00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fd88e9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fd88e9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50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fd88e95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fd88e95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2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498e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4498e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907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5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498e4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498e4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49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498e4c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498e4c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6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498e4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498e4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66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498e4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498e4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74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9bf6e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9bf6e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4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1.4</a:t>
            </a: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950" y="559675"/>
            <a:ext cx="4208050" cy="1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Coleções - MongoShell</a:t>
            </a: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documento</a:t>
            </a:r>
          </a:p>
          <a:p>
            <a:pPr marL="63500" indent="0">
              <a:buNone/>
            </a:pPr>
            <a:r>
              <a:rPr lang="pt-BR" dirty="0"/>
              <a:t>	&gt; var aluno = {</a:t>
            </a:r>
            <a:r>
              <a:rPr lang="pt-BR" dirty="0" err="1"/>
              <a:t>nome:"aluno</a:t>
            </a:r>
            <a:r>
              <a:rPr lang="pt-BR" dirty="0"/>
              <a:t>"};</a:t>
            </a:r>
          </a:p>
          <a:p>
            <a:r>
              <a:rPr lang="pt-BR" dirty="0"/>
              <a:t>Adicionar documento em coleção alunos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 smtClean="0"/>
              <a:t>db.alunos.insertOne</a:t>
            </a:r>
            <a:r>
              <a:rPr lang="pt-BR" dirty="0" smtClean="0"/>
              <a:t>(aluno</a:t>
            </a:r>
            <a:r>
              <a:rPr lang="pt-BR" dirty="0"/>
              <a:t>);</a:t>
            </a:r>
          </a:p>
          <a:p>
            <a:r>
              <a:rPr lang="pt-BR" dirty="0"/>
              <a:t>Mostrar todas coleções</a:t>
            </a:r>
          </a:p>
          <a:p>
            <a:pPr marL="63500" indent="0">
              <a:buNone/>
            </a:pPr>
            <a:r>
              <a:rPr lang="pt-BR" dirty="0"/>
              <a:t>	&gt; show </a:t>
            </a:r>
            <a:r>
              <a:rPr lang="pt-BR" dirty="0" err="1"/>
              <a:t>collections</a:t>
            </a:r>
            <a:endParaRPr lang="pt-BR" dirty="0"/>
          </a:p>
          <a:p>
            <a:r>
              <a:rPr lang="pt-BR" dirty="0"/>
              <a:t>Destruir banco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db.dropDatabase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find</a:t>
            </a:r>
            <a:r>
              <a:rPr lang="pt-BR" dirty="0"/>
              <a:t>() no permite recuperar documentos de uma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()</a:t>
            </a:r>
          </a:p>
          <a:p>
            <a:r>
              <a:rPr lang="pt-BR" dirty="0"/>
              <a:t>Mongo cria identificador único para cada documento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  <a:p>
            <a:endParaRPr lang="pt-BR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Retornar apenas o um objeto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db.alunos.findOne</a:t>
            </a:r>
            <a:r>
              <a:rPr lang="pt-BR" dirty="0"/>
              <a:t>()</a:t>
            </a:r>
          </a:p>
          <a:p>
            <a:r>
              <a:rPr lang="pt-BR" dirty="0"/>
              <a:t>Quantidade de objetos em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 smtClean="0"/>
              <a:t>db.alunos.countDocuments</a:t>
            </a:r>
            <a:r>
              <a:rPr lang="pt-BR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criar critérios de consulta a partir de operadores</a:t>
            </a:r>
          </a:p>
          <a:p>
            <a:r>
              <a:rPr lang="pt-BR" dirty="0" err="1"/>
              <a:t>MongoDB</a:t>
            </a:r>
            <a:r>
              <a:rPr lang="pt-BR" dirty="0"/>
              <a:t> dispõe vários tipos de operadores:</a:t>
            </a:r>
          </a:p>
          <a:p>
            <a:pPr lvl="1"/>
            <a:r>
              <a:rPr lang="pt-BR" dirty="0"/>
              <a:t>Comparação</a:t>
            </a:r>
          </a:p>
          <a:p>
            <a:pPr lvl="1"/>
            <a:r>
              <a:rPr lang="pt-BR" dirty="0"/>
              <a:t>Lógicos</a:t>
            </a:r>
          </a:p>
          <a:p>
            <a:pPr lvl="1"/>
            <a:r>
              <a:rPr lang="pt-BR" dirty="0"/>
              <a:t>Expressão regular</a:t>
            </a:r>
          </a:p>
          <a:p>
            <a:pPr lvl="1"/>
            <a:r>
              <a:rPr lang="pt-BR" dirty="0" err="1"/>
              <a:t>Geoespacial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Critérios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critério para busca por igualdade</a:t>
            </a:r>
            <a:br>
              <a:rPr lang="pt-BR" dirty="0"/>
            </a:br>
            <a:r>
              <a:rPr lang="pt-BR" dirty="0" err="1"/>
              <a:t>Ex</a:t>
            </a:r>
            <a:r>
              <a:rPr lang="pt-BR" dirty="0"/>
              <a:t>: Buscamos documentos que tem nome igual a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cursor =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);</a:t>
            </a:r>
          </a:p>
          <a:p>
            <a:pPr marL="63500" indent="0">
              <a:buNone/>
            </a:pPr>
            <a:r>
              <a:rPr lang="pt-BR" dirty="0"/>
              <a:t>	&gt; cursor</a:t>
            </a:r>
          </a:p>
          <a:p>
            <a:r>
              <a:rPr lang="pt-BR" dirty="0"/>
              <a:t>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eq</a:t>
            </a:r>
            <a:r>
              <a:rPr lang="pt-BR" dirty="0"/>
              <a:t> - igualdade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</a:t>
            </a:r>
            <a:r>
              <a:rPr lang="pt-BR" dirty="0"/>
              <a:t> - maior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gte</a:t>
            </a:r>
            <a:r>
              <a:rPr lang="pt-BR" dirty="0"/>
              <a:t> - maior ou </a:t>
            </a:r>
            <a:r>
              <a:rPr lang="pt-BR" dirty="0" smtClean="0"/>
              <a:t>igual </a:t>
            </a:r>
            <a:r>
              <a:rPr lang="pt-BR" dirty="0"/>
              <a:t>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</a:t>
            </a:r>
            <a:r>
              <a:rPr lang="pt-BR" dirty="0"/>
              <a:t> - menor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lte</a:t>
            </a:r>
            <a:r>
              <a:rPr lang="pt-BR" dirty="0"/>
              <a:t> - menor ou igual que</a:t>
            </a:r>
          </a:p>
          <a:p>
            <a:pPr lvl="1"/>
            <a:r>
              <a:rPr lang="pt-BR" dirty="0"/>
              <a:t>$ne - diferente</a:t>
            </a:r>
          </a:p>
          <a:p>
            <a:pPr lvl="1"/>
            <a:r>
              <a:rPr lang="pt-BR" dirty="0"/>
              <a:t>$in - casa com algum elemento de uma lista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nin</a:t>
            </a:r>
            <a:r>
              <a:rPr lang="pt-BR" dirty="0"/>
              <a:t> - casa com nenhum elemento de uma lista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igual a 5000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 ira: {"$eq":5000}}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"matricula" : "123", "ira" : 5000 }</a:t>
            </a:r>
          </a:p>
          <a:p>
            <a:r>
              <a:rPr lang="pt-BR" dirty="0"/>
              <a:t>Mesmo que:</a:t>
            </a:r>
            <a:br>
              <a:rPr lang="pt-BR" dirty="0"/>
            </a:b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{ira:5000}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menor ou a igual a 5000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{ira:{"$lte":5000}}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("591908c91e057cd74b129889"), "nome" : "de", 	"matricula" : "853", "ira" : 1234 }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IRA é </a:t>
            </a:r>
            <a:r>
              <a:rPr lang="en-US" dirty="0" err="1" smtClean="0"/>
              <a:t>diferente</a:t>
            </a:r>
            <a:r>
              <a:rPr lang="en-US" dirty="0" smtClean="0"/>
              <a:t> de 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nome “</a:t>
            </a:r>
            <a:r>
              <a:rPr lang="pt-BR" dirty="0" err="1"/>
              <a:t>jo</a:t>
            </a:r>
            <a:r>
              <a:rPr lang="pt-BR" dirty="0"/>
              <a:t>” ou “</a:t>
            </a:r>
            <a:r>
              <a:rPr lang="pt-BR" dirty="0" err="1"/>
              <a:t>sa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{nome:{"$in":["</a:t>
            </a:r>
            <a:r>
              <a:rPr lang="pt-BR" dirty="0" err="1"/>
              <a:t>jo</a:t>
            </a:r>
            <a:r>
              <a:rPr lang="pt-BR" dirty="0"/>
              <a:t>","</a:t>
            </a:r>
            <a:r>
              <a:rPr lang="pt-BR" dirty="0" err="1"/>
              <a:t>sa</a:t>
            </a:r>
            <a:r>
              <a:rPr lang="pt-BR" dirty="0"/>
              <a:t>"]}}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 Lógicos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  <a:p>
            <a:pPr lvl="1"/>
            <a:r>
              <a:rPr lang="pt-BR"/>
              <a:t>$or - OU</a:t>
            </a:r>
          </a:p>
          <a:p>
            <a:pPr lvl="1"/>
            <a:r>
              <a:rPr lang="pt-BR"/>
              <a:t>$and - E</a:t>
            </a:r>
          </a:p>
          <a:p>
            <a:pPr lvl="1"/>
            <a:r>
              <a:rPr lang="pt-BR"/>
              <a:t>$not - Não</a:t>
            </a:r>
          </a:p>
          <a:p>
            <a:pPr lvl="1"/>
            <a:r>
              <a:rPr lang="pt-BR"/>
              <a:t>$nor - Não 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seja “</a:t>
            </a:r>
            <a:r>
              <a:rPr lang="pt-BR" dirty="0" err="1"/>
              <a:t>jo</a:t>
            </a:r>
            <a:r>
              <a:rPr lang="pt-BR" dirty="0"/>
              <a:t>” ou matrícula seja “453”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or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{matricula:"453"}	</a:t>
            </a:r>
          </a:p>
          <a:p>
            <a:pPr marL="63500" indent="0">
              <a:buNone/>
            </a:pPr>
            <a:r>
              <a:rPr lang="pt-BR" dirty="0"/>
              <a:t>	]}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	"matricula" : "123"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("5918f4051e057cd74b129885"), "nome" : "</a:t>
            </a:r>
            <a:r>
              <a:rPr lang="pt-BR" dirty="0" err="1"/>
              <a:t>sa</a:t>
            </a:r>
            <a:r>
              <a:rPr lang="pt-BR" dirty="0"/>
              <a:t>", 	"matricula" : "453"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matrícula é “123”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and</a:t>
            </a:r>
            <a:r>
              <a:rPr lang="pt-BR" dirty="0"/>
              <a:t>":[{nome:"</a:t>
            </a:r>
            <a:r>
              <a:rPr lang="pt-BR" dirty="0" err="1"/>
              <a:t>jo</a:t>
            </a:r>
            <a:r>
              <a:rPr lang="pt-BR" dirty="0"/>
              <a:t>"},{matricula:"123"}]}</a:t>
            </a:r>
          </a:p>
          <a:p>
            <a:pPr marL="546100" lvl="1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IRA está entre 3000 e 7000 (incluso)</a:t>
            </a:r>
          </a:p>
          <a:p>
            <a:pPr marL="63500" indent="0">
              <a:buNone/>
            </a:pP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</a:t>
            </a:r>
          </a:p>
          <a:p>
            <a:pPr marL="63500" indent="0">
              <a:buNone/>
            </a:pPr>
            <a:r>
              <a:rPr lang="pt-BR" dirty="0"/>
              <a:t>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	{ira:{"$lte":7000}},</a:t>
            </a:r>
          </a:p>
          <a:p>
            <a:pPr marL="63500" indent="0">
              <a:buNone/>
            </a:pPr>
            <a:r>
              <a:rPr lang="pt-BR" dirty="0"/>
              <a:t>			{ira:{"$gte":4000}}</a:t>
            </a:r>
          </a:p>
          <a:p>
            <a:pPr marL="63500" indent="0">
              <a:buNone/>
            </a:pPr>
            <a:r>
              <a:rPr lang="pt-BR" dirty="0"/>
              <a:t>			]</a:t>
            </a:r>
          </a:p>
          <a:p>
            <a:pPr marL="63500" indent="0">
              <a:buNone/>
            </a:pPr>
            <a:r>
              <a:rPr lang="pt-BR" dirty="0"/>
              <a:t>		}</a:t>
            </a:r>
          </a:p>
          <a:p>
            <a:pPr marL="63500" indent="0">
              <a:buNone/>
            </a:pPr>
            <a:r>
              <a:rPr lang="pt-BR" dirty="0"/>
              <a:t>	]</a:t>
            </a:r>
          </a:p>
          <a:p>
            <a:pPr marL="6350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Função </a:t>
            </a:r>
            <a:r>
              <a:rPr lang="pt-BR" dirty="0" err="1" smtClean="0"/>
              <a:t>deleteOne</a:t>
            </a:r>
            <a:r>
              <a:rPr lang="pt-BR" dirty="0" smtClean="0"/>
              <a:t>(</a:t>
            </a:r>
            <a:r>
              <a:rPr lang="pt-BR" dirty="0" err="1" smtClean="0"/>
              <a:t>criterio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err="1" smtClean="0"/>
              <a:t>deleteOne</a:t>
            </a:r>
            <a:r>
              <a:rPr lang="pt-BR" dirty="0" smtClean="0"/>
              <a:t>(</a:t>
            </a:r>
            <a:r>
              <a:rPr lang="pt-BR" dirty="0" err="1" smtClean="0"/>
              <a:t>criterio</a:t>
            </a:r>
            <a:r>
              <a:rPr lang="pt-BR" dirty="0"/>
              <a:t>) recebe critério como argumento igual a </a:t>
            </a:r>
            <a:r>
              <a:rPr lang="pt-BR" dirty="0" err="1"/>
              <a:t>find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Remove todos documentos que atendem ao critério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alunos com nome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({nome:"</a:t>
            </a:r>
            <a:r>
              <a:rPr lang="pt-BR" dirty="0" err="1"/>
              <a:t>jo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nRemoved</a:t>
            </a:r>
            <a:r>
              <a:rPr lang="pt-BR" dirty="0"/>
              <a:t>" : 4 })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documentos da coleção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({})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Orientado a documentos</a:t>
            </a:r>
          </a:p>
          <a:p>
            <a:pPr lvl="1"/>
            <a:r>
              <a:rPr lang="pt-BR" dirty="0"/>
              <a:t>JSON</a:t>
            </a:r>
          </a:p>
          <a:p>
            <a:r>
              <a:rPr lang="pt-BR" dirty="0"/>
              <a:t>Comandos de administração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Baixa impedância com tecnologias WEB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Atualização de Documentos	</a:t>
            </a: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update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, </a:t>
            </a:r>
            <a:r>
              <a:rPr lang="pt-BR" dirty="0" err="1"/>
              <a:t>atualizacao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criterio</a:t>
            </a:r>
            <a:r>
              <a:rPr lang="pt-BR" dirty="0"/>
              <a:t> é um critério como usado anteriormente</a:t>
            </a:r>
          </a:p>
          <a:p>
            <a:pPr lvl="2"/>
            <a:r>
              <a:rPr lang="pt-BR" dirty="0"/>
              <a:t>modifica apenas um documento (por padrão) que atende ao critério</a:t>
            </a:r>
          </a:p>
          <a:p>
            <a:pPr lvl="1"/>
            <a:r>
              <a:rPr lang="pt-BR" dirty="0" err="1"/>
              <a:t>atualizacao</a:t>
            </a:r>
            <a:r>
              <a:rPr lang="pt-BR" dirty="0"/>
              <a:t> indica como documento vai ser </a:t>
            </a:r>
            <a:r>
              <a:rPr lang="pt-BR" dirty="0" smtClean="0"/>
              <a:t>modificado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 Replacement</a:t>
            </a: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no ira de “</a:t>
            </a:r>
            <a:r>
              <a:rPr lang="pt-BR" dirty="0" err="1"/>
              <a:t>jo</a:t>
            </a:r>
            <a:r>
              <a:rPr lang="pt-BR" dirty="0"/>
              <a:t>” para 9000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var aluno = </a:t>
            </a:r>
            <a:r>
              <a:rPr lang="pt-BR" dirty="0" err="1"/>
              <a:t>db.alunos.findOne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aluno.ira</a:t>
            </a:r>
            <a:r>
              <a:rPr lang="pt-BR" dirty="0"/>
              <a:t> = 9000</a:t>
            </a:r>
          </a:p>
          <a:p>
            <a:pPr marL="63500" indent="0">
              <a:buNone/>
            </a:pPr>
            <a:r>
              <a:rPr lang="pt-BR" dirty="0"/>
              <a:t>         9000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, aluno)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Field Update</a:t>
            </a: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</a:t>
            </a:r>
            <a:r>
              <a:rPr lang="pt-BR" dirty="0" smtClean="0"/>
              <a:t>o </a:t>
            </a:r>
            <a:r>
              <a:rPr lang="pt-BR" dirty="0"/>
              <a:t>ira de “</a:t>
            </a:r>
            <a:r>
              <a:rPr lang="pt-BR" dirty="0" err="1"/>
              <a:t>jo</a:t>
            </a:r>
            <a:r>
              <a:rPr lang="pt-BR" dirty="0"/>
              <a:t>” para 8000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 </a:t>
            </a:r>
            <a:r>
              <a:rPr lang="pt-BR" dirty="0" err="1"/>
              <a:t>criterio</a:t>
            </a:r>
            <a:r>
              <a:rPr lang="pt-BR" dirty="0"/>
              <a:t>, </a:t>
            </a:r>
          </a:p>
          <a:p>
            <a:pPr marL="63500" indent="0">
              <a:buNone/>
            </a:pPr>
            <a:r>
              <a:rPr lang="pt-BR" dirty="0"/>
              <a:t>		{ "$set": </a:t>
            </a:r>
          </a:p>
          <a:p>
            <a:pPr marL="63500" indent="0">
              <a:buNone/>
            </a:pPr>
            <a:r>
              <a:rPr lang="pt-BR" dirty="0"/>
              <a:t>			{ "ira":8000 } </a:t>
            </a:r>
          </a:p>
          <a:p>
            <a:pPr marL="63500" indent="0">
              <a:buNone/>
            </a:pPr>
            <a:r>
              <a:rPr lang="pt-BR" dirty="0"/>
              <a:t>		} </a:t>
            </a:r>
          </a:p>
          <a:p>
            <a:pPr marL="63500" indent="0">
              <a:buNone/>
            </a:pPr>
            <a:r>
              <a:rPr lang="pt-BR" dirty="0"/>
              <a:t>	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Documentos podem se relacionar</a:t>
            </a:r>
          </a:p>
          <a:p>
            <a:pPr lvl="1"/>
            <a:r>
              <a:rPr lang="pt-BR" dirty="0"/>
              <a:t>Aluno pode estar matriculado em várias disciplinas</a:t>
            </a:r>
          </a:p>
          <a:p>
            <a:pPr lvl="1"/>
            <a:r>
              <a:rPr lang="pt-BR" dirty="0"/>
              <a:t>Vários atletas jogam por um time de futebol</a:t>
            </a:r>
          </a:p>
          <a:p>
            <a:r>
              <a:rPr lang="pt-BR" dirty="0"/>
              <a:t>Em casos simples de composição</a:t>
            </a:r>
          </a:p>
          <a:p>
            <a:pPr lvl="1"/>
            <a:r>
              <a:rPr lang="pt-BR" dirty="0"/>
              <a:t>É possível aninhar um documento em outro</a:t>
            </a:r>
          </a:p>
          <a:p>
            <a:pPr lvl="2"/>
            <a:r>
              <a:rPr lang="pt-BR" dirty="0"/>
              <a:t>Pode gerar inconsistência</a:t>
            </a:r>
          </a:p>
          <a:p>
            <a:r>
              <a:rPr lang="pt-BR" dirty="0"/>
              <a:t>No caso geral, precisamos fazer junções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a junções são feitas na aplicação</a:t>
            </a:r>
          </a:p>
          <a:p>
            <a:pPr lvl="1"/>
            <a:r>
              <a:rPr lang="pt-BR" dirty="0"/>
              <a:t>Temos que chamar </a:t>
            </a:r>
            <a:r>
              <a:rPr lang="pt-BR" dirty="0" err="1"/>
              <a:t>find</a:t>
            </a:r>
            <a:r>
              <a:rPr lang="pt-BR" dirty="0"/>
              <a:t>() várias vezes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Junção é implementada através da referência de documentos pelo id</a:t>
            </a:r>
          </a:p>
          <a:p>
            <a:r>
              <a:rPr lang="pt-BR" dirty="0" err="1"/>
              <a:t>Ex</a:t>
            </a:r>
            <a:r>
              <a:rPr lang="pt-BR" dirty="0"/>
              <a:t>: Aluno ao se relacionar com oferta de disciplina deve conter id da disciplina matriculada</a:t>
            </a:r>
          </a:p>
          <a:p>
            <a:r>
              <a:rPr lang="pt-BR" dirty="0"/>
              <a:t>O modo de implementar a relação muda conforme o tipo da relação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Junção</a:t>
            </a:r>
          </a:p>
          <a:p>
            <a:endParaRPr lang="pt-BR"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415600" y="757460"/>
            <a:ext cx="11360800" cy="6100539"/>
          </a:xfrm>
        </p:spPr>
        <p:txBody>
          <a:bodyPr/>
          <a:lstStyle/>
          <a:p>
            <a:r>
              <a:rPr lang="pt-BR" dirty="0"/>
              <a:t>Relações podem ser classificados quanto a</a:t>
            </a:r>
          </a:p>
          <a:p>
            <a:pPr lvl="1"/>
            <a:r>
              <a:rPr lang="pt-BR" dirty="0"/>
              <a:t>Multiplicidade </a:t>
            </a:r>
          </a:p>
          <a:p>
            <a:pPr lvl="2"/>
            <a:r>
              <a:rPr lang="pt-BR" dirty="0"/>
              <a:t>1x1: Aluno - Endereço</a:t>
            </a:r>
          </a:p>
          <a:p>
            <a:pPr lvl="3"/>
            <a:r>
              <a:rPr lang="pt-BR" dirty="0"/>
              <a:t>Aluno contém uma referência para endereço e/ou endereço contém uma referência para pessoa</a:t>
            </a:r>
          </a:p>
          <a:p>
            <a:pPr lvl="3"/>
            <a:r>
              <a:rPr lang="pt-BR" dirty="0"/>
              <a:t>Também pode-se aninhar documentos (colocar objeto endereço dentro de uma pessoa)</a:t>
            </a:r>
          </a:p>
          <a:p>
            <a:pPr lvl="2"/>
            <a:r>
              <a:rPr lang="pt-BR" dirty="0"/>
              <a:t>1xN: Oferta - Disciplina: </a:t>
            </a:r>
          </a:p>
          <a:p>
            <a:pPr lvl="3"/>
            <a:r>
              <a:rPr lang="pt-BR" dirty="0"/>
              <a:t>Cada disciplina contém uma lista de referências de ofertas e/ou ofertas contém uma referência para disciplina (mais comum)</a:t>
            </a:r>
          </a:p>
          <a:p>
            <a:pPr lvl="2"/>
            <a:r>
              <a:rPr lang="pt-BR" dirty="0" err="1"/>
              <a:t>NxM</a:t>
            </a:r>
            <a:r>
              <a:rPr lang="pt-BR" dirty="0"/>
              <a:t>: Aluno - Ofertas</a:t>
            </a:r>
          </a:p>
          <a:p>
            <a:pPr lvl="3"/>
            <a:r>
              <a:rPr lang="pt-BR" dirty="0"/>
              <a:t>Surge entidade intermediária (</a:t>
            </a:r>
            <a:r>
              <a:rPr lang="pt-BR" dirty="0" err="1"/>
              <a:t>ex</a:t>
            </a:r>
            <a:r>
              <a:rPr lang="pt-BR" dirty="0"/>
              <a:t>: matrícula) que contém a referência dos dois lados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1xN</a:t>
            </a:r>
          </a:p>
        </p:txBody>
      </p:sp>
      <p:sp>
        <p:nvSpPr>
          <p:cNvPr id="272" name="Google Shape;272;p4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Inserindo dados </a:t>
            </a:r>
          </a:p>
          <a:p>
            <a:pPr marL="63500" indent="0">
              <a:buNone/>
            </a:pPr>
            <a:r>
              <a:rPr lang="it-IT" dirty="0"/>
              <a:t>	&gt; db.disciplinas.insert({nome:"PIW"})</a:t>
            </a:r>
            <a:r>
              <a:rPr lang="pt-BR" dirty="0"/>
              <a:t>	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piw</a:t>
            </a:r>
            <a:r>
              <a:rPr lang="pt-BR" dirty="0"/>
              <a:t> = </a:t>
            </a:r>
            <a:r>
              <a:rPr lang="pt-BR" dirty="0" err="1"/>
              <a:t>db.disciplinas.findOne</a:t>
            </a:r>
            <a:r>
              <a:rPr lang="pt-BR" dirty="0"/>
              <a:t>({</a:t>
            </a:r>
            <a:r>
              <a:rPr lang="pt-BR" dirty="0" err="1"/>
              <a:t>nome:"PIW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&gt;  </a:t>
            </a:r>
            <a:r>
              <a:rPr lang="pt-BR" dirty="0" err="1"/>
              <a:t>db.ofertas.insert</a:t>
            </a:r>
            <a:r>
              <a:rPr lang="pt-BR" dirty="0"/>
              <a:t>({semestre:"2020.1", id_</a:t>
            </a:r>
            <a:r>
              <a:rPr lang="pt-BR" dirty="0" err="1"/>
              <a:t>disciplina:piw</a:t>
            </a:r>
            <a:r>
              <a:rPr lang="pt-BR" dirty="0"/>
              <a:t>._id})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73" name="Google Shape;273;p49"/>
          <p:cNvSpPr txBox="1"/>
          <p:nvPr/>
        </p:nvSpPr>
        <p:spPr>
          <a:xfrm>
            <a:off x="2012600" y="4567575"/>
            <a:ext cx="1972200" cy="102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_id: 1432</a:t>
            </a:r>
            <a:endParaRPr sz="2400" dirty="0"/>
          </a:p>
          <a:p>
            <a:r>
              <a:rPr lang="pt-BR" sz="2400" dirty="0" err="1"/>
              <a:t>Nome:”PIW</a:t>
            </a:r>
            <a:r>
              <a:rPr lang="pt-BR" sz="2400" dirty="0"/>
              <a:t>”</a:t>
            </a:r>
            <a:endParaRPr sz="2400" dirty="0"/>
          </a:p>
        </p:txBody>
      </p:sp>
      <p:sp>
        <p:nvSpPr>
          <p:cNvPr id="274" name="Google Shape;274;p49"/>
          <p:cNvSpPr txBox="1"/>
          <p:nvPr/>
        </p:nvSpPr>
        <p:spPr>
          <a:xfrm>
            <a:off x="6485975" y="35500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5234</a:t>
            </a:r>
            <a:endParaRPr sz="2000" dirty="0"/>
          </a:p>
          <a:p>
            <a:r>
              <a:rPr lang="pt-BR" sz="2000" dirty="0"/>
              <a:t>semestre: “2020.1”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  <a:endParaRPr sz="2000" dirty="0"/>
          </a:p>
        </p:txBody>
      </p:sp>
      <p:cxnSp>
        <p:nvCxnSpPr>
          <p:cNvPr id="275" name="Google Shape;275;p49"/>
          <p:cNvCxnSpPr/>
          <p:nvPr/>
        </p:nvCxnSpPr>
        <p:spPr>
          <a:xfrm flipH="1">
            <a:off x="4168475" y="4769225"/>
            <a:ext cx="2313000" cy="9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49"/>
          <p:cNvSpPr txBox="1"/>
          <p:nvPr/>
        </p:nvSpPr>
        <p:spPr>
          <a:xfrm>
            <a:off x="6485975" y="52129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8263</a:t>
            </a:r>
            <a:endParaRPr lang="en-US" sz="2000" dirty="0"/>
          </a:p>
          <a:p>
            <a:r>
              <a:rPr lang="en-US" sz="2000" dirty="0" err="1"/>
              <a:t>semestre</a:t>
            </a:r>
            <a:r>
              <a:rPr lang="en-US" sz="2000" dirty="0"/>
              <a:t>: “2020.2”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</a:p>
        </p:txBody>
      </p:sp>
      <p:cxnSp>
        <p:nvCxnSpPr>
          <p:cNvPr id="277" name="Google Shape;277;p49"/>
          <p:cNvCxnSpPr/>
          <p:nvPr/>
        </p:nvCxnSpPr>
        <p:spPr>
          <a:xfrm rot="10800000">
            <a:off x="4132600" y="5181600"/>
            <a:ext cx="2393700" cy="121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</a:t>
            </a:r>
            <a:r>
              <a:rPr lang="pt-BR" dirty="0" smtClean="0"/>
              <a:t>1xN</a:t>
            </a:r>
            <a:endParaRPr lang="pt-BR" dirty="0"/>
          </a:p>
          <a:p>
            <a:endParaRPr lang="pt-BR" dirty="0"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Executando a junção manualmente</a:t>
            </a:r>
          </a:p>
          <a:p>
            <a:r>
              <a:rPr lang="pt-BR" dirty="0"/>
              <a:t>Recuperar todas as ofertas de uma dada disciplina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db.ofertas.find</a:t>
            </a:r>
            <a:r>
              <a:rPr lang="pt-BR" dirty="0"/>
              <a:t>({id_</a:t>
            </a:r>
            <a:r>
              <a:rPr lang="pt-BR" dirty="0" err="1"/>
              <a:t>disciplina:lms</a:t>
            </a:r>
            <a:r>
              <a:rPr lang="pt-BR" dirty="0"/>
              <a:t>._id})</a:t>
            </a:r>
          </a:p>
          <a:p>
            <a:endParaRPr lang="pt-BR" dirty="0"/>
          </a:p>
          <a:p>
            <a:r>
              <a:rPr lang="pt-BR" dirty="0"/>
              <a:t>Recuperar a disciplina de uma dada oferta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db.disciplinas.findOne</a:t>
            </a:r>
            <a:r>
              <a:rPr lang="pt-BR" dirty="0"/>
              <a:t>({_id: </a:t>
            </a:r>
            <a:r>
              <a:rPr lang="pt-BR" dirty="0" err="1"/>
              <a:t>oferta.id_disciplina</a:t>
            </a:r>
            <a:r>
              <a:rPr lang="pt-BR" dirty="0"/>
              <a:t>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- </a:t>
            </a:r>
            <a:r>
              <a:rPr lang="pt-BR" dirty="0" err="1"/>
              <a:t>NxM</a:t>
            </a:r>
            <a:endParaRPr lang="pt-BR" dirty="0"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Registrar que aluno “</a:t>
            </a:r>
            <a:r>
              <a:rPr lang="pt-BR" dirty="0" err="1"/>
              <a:t>victor</a:t>
            </a:r>
            <a:r>
              <a:rPr lang="pt-BR" dirty="0"/>
              <a:t>” está matriculado na oferta da disciplina “PIW” de 2020.1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victor</a:t>
            </a:r>
            <a:r>
              <a:rPr lang="pt-BR" dirty="0"/>
              <a:t> = </a:t>
            </a:r>
            <a:r>
              <a:rPr lang="pt-BR" dirty="0" err="1"/>
              <a:t>db.alunos.findOne</a:t>
            </a:r>
            <a:r>
              <a:rPr lang="pt-BR" dirty="0"/>
              <a:t>({matricula: 123})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oferta_piw</a:t>
            </a:r>
            <a:r>
              <a:rPr lang="pt-BR" dirty="0"/>
              <a:t> = </a:t>
            </a:r>
            <a:r>
              <a:rPr lang="pt-BR" dirty="0" err="1"/>
              <a:t>db.ofertas.findOne</a:t>
            </a:r>
            <a:r>
              <a:rPr lang="pt-BR" dirty="0"/>
              <a:t>({</a:t>
            </a:r>
            <a:r>
              <a:rPr lang="pt-BR" dirty="0" err="1"/>
              <a:t>id_disciplina</a:t>
            </a:r>
            <a:r>
              <a:rPr lang="pt-BR" dirty="0"/>
              <a:t>: </a:t>
            </a:r>
            <a:r>
              <a:rPr lang="pt-BR" dirty="0" err="1"/>
              <a:t>piw</a:t>
            </a:r>
            <a:r>
              <a:rPr lang="pt-BR" dirty="0"/>
              <a:t>._id, 			semestre:"2020.1"})</a:t>
            </a:r>
            <a:br>
              <a:rPr lang="pt-BR" dirty="0"/>
            </a:br>
            <a:r>
              <a:rPr lang="pt-BR" dirty="0"/>
              <a:t>	&gt; </a:t>
            </a:r>
            <a:r>
              <a:rPr lang="pt-BR" dirty="0" err="1"/>
              <a:t>db.matriculas.insert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._id, </a:t>
            </a:r>
            <a:r>
              <a:rPr lang="pt-BR" dirty="0" err="1"/>
              <a:t>id_oferta</a:t>
            </a:r>
            <a:r>
              <a:rPr lang="pt-BR" dirty="0"/>
              <a:t>: oferta_</a:t>
            </a:r>
            <a:r>
              <a:rPr lang="pt-BR" dirty="0" err="1"/>
              <a:t>piw</a:t>
            </a:r>
            <a:r>
              <a:rPr lang="pt-BR" dirty="0"/>
              <a:t>._id})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9FAE2878-98D6-439C-8BF9-4AB43A2C2540}"/>
                  </a:ext>
                </a:extLst>
              </p14:cNvPr>
              <p14:cNvContentPartPr/>
              <p14:nvPr/>
            </p14:nvContentPartPr>
            <p14:xfrm>
              <a:off x="1225440" y="4324320"/>
              <a:ext cx="9487440" cy="218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AE2878-98D6-439C-8BF9-4AB43A2C25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080" y="4314960"/>
                <a:ext cx="9506160" cy="22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- </a:t>
            </a:r>
            <a:r>
              <a:rPr lang="pt-BR"/>
              <a:t>NxM </a:t>
            </a:r>
            <a:endParaRPr lang="pt-BR" dirty="0"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Recuperar as ofertas de disciplinas de </a:t>
            </a:r>
            <a:r>
              <a:rPr lang="pt-BR" dirty="0" err="1"/>
              <a:t>victor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matriculas = </a:t>
            </a:r>
            <a:r>
              <a:rPr lang="pt-BR" dirty="0" err="1"/>
              <a:t>db.matriculas.find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._id}).</a:t>
            </a:r>
            <a:r>
              <a:rPr lang="pt-BR" dirty="0" err="1"/>
              <a:t>toArray</a:t>
            </a:r>
            <a:r>
              <a:rPr lang="pt-BR" dirty="0"/>
              <a:t>()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ids_ofertas</a:t>
            </a:r>
            <a:r>
              <a:rPr lang="pt-BR" dirty="0"/>
              <a:t> = []</a:t>
            </a:r>
          </a:p>
          <a:p>
            <a:pPr marL="63500" indent="0">
              <a:buNone/>
            </a:pPr>
            <a:r>
              <a:rPr lang="pt-BR" dirty="0"/>
              <a:t>	&gt; for(matricula </a:t>
            </a:r>
            <a:r>
              <a:rPr lang="pt-BR" dirty="0" err="1"/>
              <a:t>of</a:t>
            </a:r>
            <a:r>
              <a:rPr lang="pt-BR" dirty="0"/>
              <a:t> matriculas){</a:t>
            </a:r>
            <a:r>
              <a:rPr lang="pt-BR" dirty="0" err="1"/>
              <a:t>ids_oferta.push</a:t>
            </a:r>
            <a:r>
              <a:rPr lang="pt-BR" dirty="0"/>
              <a:t>(</a:t>
            </a:r>
            <a:r>
              <a:rPr lang="pt-BR" dirty="0" err="1"/>
              <a:t>matricula.id_oferta</a:t>
            </a:r>
            <a:r>
              <a:rPr lang="pt-BR"/>
              <a:t>)}</a:t>
            </a:r>
            <a:r>
              <a:rPr lang="pt-BR" dirty="0"/>
              <a:t>	&gt; </a:t>
            </a:r>
            <a:r>
              <a:rPr lang="pt-BR" dirty="0" err="1"/>
              <a:t>db.ofertas.find</a:t>
            </a:r>
            <a:r>
              <a:rPr lang="pt-BR" dirty="0"/>
              <a:t>({_id: {"$in": </a:t>
            </a:r>
            <a:r>
              <a:rPr lang="pt-BR" dirty="0" err="1"/>
              <a:t>ids_ofertas</a:t>
            </a:r>
            <a:r>
              <a:rPr lang="pt-BR" dirty="0"/>
              <a:t>}})</a:t>
            </a:r>
          </a:p>
          <a:p>
            <a:pPr marL="63500" indent="0">
              <a:buNone/>
            </a:pPr>
            <a:endParaRPr lang="pt-BR" dirty="0"/>
          </a:p>
          <a:p>
            <a:pPr marL="63500" indent="0">
              <a:buNone/>
            </a:pPr>
            <a:r>
              <a:rPr lang="pt-BR" dirty="0"/>
              <a:t>	</a:t>
            </a:r>
          </a:p>
          <a:p>
            <a:pPr marL="63500" indent="0"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- Computadores do Lab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pt-BR" dirty="0"/>
              <a:t>1. Baixar e descompactar binários do mongo</a:t>
            </a:r>
          </a:p>
          <a:p>
            <a:pPr marL="63500" indent="0">
              <a:buNone/>
            </a:pPr>
            <a:r>
              <a:rPr lang="pt-BR" dirty="0"/>
              <a:t>2. Criar diretório de dados</a:t>
            </a:r>
          </a:p>
          <a:p>
            <a:pPr marL="63500" indent="0">
              <a:buNone/>
            </a:pPr>
            <a:r>
              <a:rPr lang="pt-BR" dirty="0"/>
              <a:t>	$ </a:t>
            </a:r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3. Executar </a:t>
            </a:r>
            <a:r>
              <a:rPr lang="pt-BR" dirty="0" err="1"/>
              <a:t>mongod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$ .\mongod.exe --</a:t>
            </a:r>
            <a:r>
              <a:rPr lang="pt-BR" dirty="0" err="1"/>
              <a:t>dbpath</a:t>
            </a:r>
            <a:r>
              <a:rPr lang="pt-BR" dirty="0"/>
              <a:t> ./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4.Temos o mongo rodando e escutando na porta 27017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MongoShell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Mongo dispõe de um cliente em linha de comando</a:t>
            </a:r>
          </a:p>
          <a:p>
            <a:pPr marL="63500" indent="0">
              <a:buNone/>
            </a:pPr>
            <a:r>
              <a:rPr lang="pt-BR" dirty="0"/>
              <a:t>	$ .\mongo.exe</a:t>
            </a:r>
          </a:p>
          <a:p>
            <a:r>
              <a:rPr lang="pt-BR" dirty="0"/>
              <a:t>Esse cliente oferece comandos para manipulação de dados e gerenciamento do banco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e </a:t>
            </a:r>
          </a:p>
          <a:p>
            <a:r>
              <a:rPr lang="pt-BR"/>
              <a:t>Coleções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Cada instância do MongoDB tem uma conjunto de bancos</a:t>
            </a:r>
          </a:p>
          <a:p>
            <a:r>
              <a:rPr lang="pt-BR"/>
              <a:t>Cada banco é uma conjunto de coleções</a:t>
            </a:r>
          </a:p>
          <a:p>
            <a:r>
              <a:rPr lang="pt-BR"/>
              <a:t>Cada coleção é um conjunto de documentos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- MongoShell</a:t>
            </a: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Listar todos bancos</a:t>
            </a:r>
          </a:p>
          <a:p>
            <a:pPr marL="63500" indent="0">
              <a:buNone/>
            </a:pPr>
            <a:r>
              <a:rPr lang="pt-BR" dirty="0"/>
              <a:t>	&gt;show </a:t>
            </a:r>
            <a:r>
              <a:rPr lang="pt-BR" dirty="0" err="1"/>
              <a:t>dbs</a:t>
            </a:r>
            <a:endParaRPr lang="pt-BR" dirty="0"/>
          </a:p>
          <a:p>
            <a:r>
              <a:rPr lang="pt-BR" dirty="0"/>
              <a:t>Criar banco (também troca para banco existente)</a:t>
            </a:r>
          </a:p>
          <a:p>
            <a:pPr marL="63500" indent="0">
              <a:buNone/>
            </a:pPr>
            <a:r>
              <a:rPr lang="pt-BR" dirty="0"/>
              <a:t>	&gt; use </a:t>
            </a:r>
            <a:r>
              <a:rPr lang="pt-BR" dirty="0" err="1"/>
              <a:t>sistemamatricula</a:t>
            </a:r>
            <a:endParaRPr lang="pt-BR" dirty="0"/>
          </a:p>
          <a:p>
            <a:r>
              <a:rPr lang="pt-BR" dirty="0"/>
              <a:t>Variável que contém referência do banco atual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719</Words>
  <Application>Microsoft Office PowerPoint</Application>
  <PresentationFormat>Widescreen</PresentationFormat>
  <Paragraphs>263</Paragraphs>
  <Slides>41</Slides>
  <Notes>40</Notes>
  <HiddenSlides>5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Consolas</vt:lpstr>
      <vt:lpstr>Old Standard TT</vt:lpstr>
      <vt:lpstr>Paperback</vt:lpstr>
      <vt:lpstr>MongoDB</vt:lpstr>
      <vt:lpstr>Introdução</vt:lpstr>
      <vt:lpstr>MongoDB</vt:lpstr>
      <vt:lpstr>Instalação</vt:lpstr>
      <vt:lpstr>Instalação - Computadores do Lab</vt:lpstr>
      <vt:lpstr>MongoShell</vt:lpstr>
      <vt:lpstr>Bancos e  Coleções</vt:lpstr>
      <vt:lpstr>MongoDB</vt:lpstr>
      <vt:lpstr>Bancos - MongoShell</vt:lpstr>
      <vt:lpstr>Coleções - MongoShell</vt:lpstr>
      <vt:lpstr>Recuperando Documentos</vt:lpstr>
      <vt:lpstr>Recuperando Documentos </vt:lpstr>
      <vt:lpstr>Busca com Critério</vt:lpstr>
      <vt:lpstr>Operadores</vt:lpstr>
      <vt:lpstr>Busca com Critérios</vt:lpstr>
      <vt:lpstr>Operadores de Comparação</vt:lpstr>
      <vt:lpstr>Operadores de Comparação</vt:lpstr>
      <vt:lpstr>Operadores de Comparação </vt:lpstr>
      <vt:lpstr>Apresentação do PowerPoint</vt:lpstr>
      <vt:lpstr>Operadores de Comparação </vt:lpstr>
      <vt:lpstr>Operador Lógicos</vt:lpstr>
      <vt:lpstr>Operadores Lógicos</vt:lpstr>
      <vt:lpstr>Operadores Lógicos</vt:lpstr>
      <vt:lpstr>Operadores Lógicos</vt:lpstr>
      <vt:lpstr>Removendo Documentos</vt:lpstr>
      <vt:lpstr>Remoção de documentos</vt:lpstr>
      <vt:lpstr>Remoção de documentos</vt:lpstr>
      <vt:lpstr>Remoção de documentos</vt:lpstr>
      <vt:lpstr>Atualizando Documentos</vt:lpstr>
      <vt:lpstr>Atualização de Documentos </vt:lpstr>
      <vt:lpstr>Document Replacement</vt:lpstr>
      <vt:lpstr>Field Update</vt:lpstr>
      <vt:lpstr>Junção</vt:lpstr>
      <vt:lpstr>Junção</vt:lpstr>
      <vt:lpstr>Junção</vt:lpstr>
      <vt:lpstr>Junção </vt:lpstr>
      <vt:lpstr>Junção 1xN</vt:lpstr>
      <vt:lpstr>Junção 1xN </vt:lpstr>
      <vt:lpstr>Junção - NxM</vt:lpstr>
      <vt:lpstr>Junção - NxM 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cp:lastModifiedBy>Victor Farias</cp:lastModifiedBy>
  <cp:revision>48</cp:revision>
  <dcterms:modified xsi:type="dcterms:W3CDTF">2022-09-09T17:43:17Z</dcterms:modified>
</cp:coreProperties>
</file>