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Old Standard TT" panose="020B0604020202020204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11T17:28:09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14093 0,'-18'36'15,"18"-1"1,0 0-16,0 1 15,0 17 1,18-1 15,-1-34-15</inkml:trace>
  <inkml:trace contextRef="#ctx0" brushRef="#br0" timeOffset="317.9899">6385 14093 0,'0'0'0,"36"-35"47,-1 35-31,35 0 0,-34 0-1,17 0-15,17 0 16,-17 18-1,-35-18 1,-18 17 0,-18 1-16</inkml:trace>
  <inkml:trace contextRef="#ctx0" brushRef="#br0" timeOffset="517.99">6421 14288 0,'-18'0'15,"71"35"32,-18-18-31,89 19 0,-1-36-1,-88 0 1,18 0-1</inkml:trace>
  <inkml:trace contextRef="#ctx0" brushRef="#br0" timeOffset="784.99">7020 14288 0,'0'52'32,"0"-34"-32,0 0 15,36 35 1,-1-36 0,-35 19-1,17-36 1,-17-18 15</inkml:trace>
  <inkml:trace contextRef="#ctx0" brushRef="#br0" timeOffset="1118.27">7056 14252 0,'0'-70'31,"0"140"-31,17-211 31,36 106-31,-35 35 16,88 0 15,-36 17-15,-52 1 0,17 0-1,-17 17 1,-36-17-1,-17-18 1,-36 17 0,-52-17-1,105 0 1,-17-35 0</inkml:trace>
  <inkml:trace contextRef="#ctx0" brushRef="#br0" timeOffset="12462.79">10301 14199 0,'0'-17'62,"0"-19"-15,-18 54 172,18 35-203,0 0-1,0 17 1,0-34-1,36-19 17</inkml:trace>
  <inkml:trace contextRef="#ctx0" brushRef="#br0" timeOffset="13664.59">10160 14076 0,'-35'0'31,"35"-18"-15,17 1 15,19-19-31,17 36 31,-18-17-15,35 17-1,-52 0 1,0 0-16,35 0 16,-18 0-1,-17 17 1,-18 19-1,0-19 17,0 1-17,-36 17 1,-17 0 0,36-35-1,-1 0 1,-17 0-1,-1 0 1,54 0 31,17 0-31,1 18-1,-1 17 1,0-17-1,18 17 1,-18 1 0,-17-19-1,-18 18 17,0-17-32,0 0 109,0 17 63,-18-35-125,18 18-47,-17-18 15,-18 0 1,17 0 0,0 0-1,-35-18-15,18 18 16,17 0-1,1 0 1</inkml:trace>
  <inkml:trace contextRef="#ctx0" brushRef="#br0" timeOffset="14277.53">9860 14058 0,'0'18'125,"0"-1"-125,0 72 32,0-36-17,18-53 1,-18 35-16,0-17 16</inkml:trace>
  <inkml:trace contextRef="#ctx0" brushRef="#br0" timeOffset="15043.55">9754 13952 0,'0'-35'15,"0"17"16,0 1-15,36 17 0,16 0-1,-16 0 1,34 0 0,-34 0-1,-1 35 1,0 0-1,-17-17 1,-18 17-16,35-35 16,-17 36 15,-18-1-15,17 0-1,-17 18 1,0 18-1,0-54 1,0 19 0,-35-1-1,0-18 1,0 19 0,-18-19-1,17-17 1,-17 0-1,0 0 1,1 0 0,34-35-1,-35 17 17,35 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11T20:07:54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4533 16140 0,'0'0'0,"-17"0"31,17-53 79,123-159-95,36-141 17,-36 124-32,18 35 15,-52 70 1,-54 107-1,-18 17 1,1 17 0,-18 177 15,0 195-15,-18-125-1,18-123 1,0-88-1,0-35 1</inkml:trace>
  <inkml:trace contextRef="#ctx0" brushRef="#br0" timeOffset="253.99">4904 15699 0,'-18'0'31,"36"0"-15,140 0-1,-87 0 1,70-36-1,18 1 1,-124 35 0</inkml:trace>
  <inkml:trace contextRef="#ctx0" brushRef="#br0" timeOffset="747.8">5997 15240 0,'-17'106'47,"17"-36"-47,-36 19 16,1 16-1,17 1 1,-17-88 0,17 17-1,36-35 48,17 0-48,36 18 1,-1-18 0,-34 0-16,17 35 15,-18-35 1,-17 0-1,-1 0 1,19-53 0</inkml:trace>
  <inkml:trace contextRef="#ctx0" brushRef="#br0" timeOffset="1133.35">6544 15469 0,'-53'18'31,"0"35"-15,18 17-1,35 89 1,18-124-16,-1-17 16,71 17-1,18-35 1,0-53 0,53-70-1,-124 35 1,-35-36-1,0 18 17,18 106-32</inkml:trace>
  <inkml:trace contextRef="#ctx0" brushRef="#br0" timeOffset="1635.26">7373 15293 0,'0'0'0,"0"123"31,0 36-15,-18 0-1,1-18 16,17-194 16</inkml:trace>
  <inkml:trace contextRef="#ctx0" brushRef="#br0" timeOffset="1935.07">7391 15240 0,'53'123'63,"-53"-70"-63,17 89 16,-17-72-1,53-35 1,0-17 15,0-18-15,70-212-1,-70 18 1,-53 88 0,53 54-1</inkml:trace>
  <inkml:trace contextRef="#ctx0" brushRef="#br0" timeOffset="2267.56">8149 15275 0,'-53'0'47,"36"0"-47,-54 36 31,18 52-15,18 18-1,35-36 1,176-17 0,18-88-1,0-89 1,-88 1-1,-106-1 1,-18 54 0,-34 35-1</inkml:trace>
  <inkml:trace contextRef="#ctx0" brushRef="#br0" timeOffset="3419.76">9066 15381 0,'0'0'0,"36"0"62,-1 0-46,71 0 0,53 0-1,17 35 1,0-35 0,-35 0-1,-88 36 16,-35-36-15,-18-18 47</inkml:trace>
  <inkml:trace contextRef="#ctx0" brushRef="#br0" timeOffset="4520.99">11095 15117 0,'-35'0'16,"35"17"47,0 54-48,0-1-15,-18 36 16,18-35 15,0-54-31,0-52 31</inkml:trace>
  <inkml:trace contextRef="#ctx0" brushRef="#br0" timeOffset="4952.68">11095 15046 0,'0'35'31,"0"1"-15,0 69-1,35-16 1,-17-37-1,17-34 1,18-18 0,35-70 15,-70 34-31,70-87 16,-17 17 15,-36 106-16,-35 123 17,0-70-17,-35 124 1,35-142 0,35-35-1,-18 0 1</inkml:trace>
  <inkml:trace contextRef="#ctx0" brushRef="#br0" timeOffset="5443.3">11783 15434 0,'53'-53'16,"105"-176"15,-122 176-31,70-71 31,-89 89-15,-17 159 31,0-19-47,-17 1 15,-1 159 1,18-247 0</inkml:trace>
  <inkml:trace contextRef="#ctx0" brushRef="#br0" timeOffset="5637.2">12047 15222 0,'18'-17'31,"105"17"-15,-17 0-1,53 0 1,-88-36 0,-54 36-16</inkml:trace>
  <inkml:trace contextRef="#ctx0" brushRef="#br0" timeOffset="5855.25">12718 15081 0,'0'36'16,"0"-1"-16,0 106 15,0-88 1,-53 70 15,53-87 0</inkml:trace>
  <inkml:trace contextRef="#ctx0" brushRef="#br0" timeOffset="6144.57">12559 15099 0,'0'0'31,"123"0"0,-17 0-15,-53 0-16,88 0 31,-123 0-15</inkml:trace>
  <inkml:trace contextRef="#ctx0" brushRef="#br0" timeOffset="6345.19">13106 15134 0,'0'0'0,"0"18"0,0 52 32,-18 19-32,0 16 31,18-69-31,0-54 47,0-17-32</inkml:trace>
  <inkml:trace contextRef="#ctx0" brushRef="#br0" timeOffset="6679.25">13123 14993 0,'0'0'15,"18"0"-15,0 0 0,17 0 16,88 0 15,-105 88 0,-18-52-31,0-19 0,-53 36 32,0-18-17,36 1 1,52 34 15,-18-52-31,1-18 16,35 53-1,-35-36 1,52-17 0</inkml:trace>
  <inkml:trace contextRef="#ctx0" brushRef="#br0" timeOffset="7044.15">13741 15081 0,'0'53'31,"0"-18"-31,-18 124 15,0-141 1,18 17 15</inkml:trace>
  <inkml:trace contextRef="#ctx0" brushRef="#br0" timeOffset="7238.79">13652 14975 0,'0'0'15,"124"0"1,35 0 0,-124 0-1,53 18 16,-88 0-31,-17 17 16</inkml:trace>
  <inkml:trace contextRef="#ctx0" brushRef="#br0" timeOffset="7372.04">13582 15258 0,'0'0'15,"0"35"1,88-35-1,-53 0 1,54-18 0</inkml:trace>
  <inkml:trace contextRef="#ctx0" brushRef="#br0" timeOffset="8613.3697">14235 15064 0,'0'-18'172,"35"18"-156,0 0 0,0 0-1,36-35 1,-36 35-1,1 0 1,-54 0 31,0 0-31,-17 0-16,-18 0 31,18 0-31,-89 35 31,71 0-31,36-17 0,17 52 31,0 1-15,176-18 0,-35-18-1,-17-35 1,-36-17-1,-35-72 1</inkml:trace>
  <inkml:trace contextRef="#ctx0" brushRef="#br0" timeOffset="8945.19">14834 15011 0,'0'17'31,"-17"72"-15,-19 52-1,36-106 1,36 0-1,52-35 1,71-53 0,-124 18-1,18-18 1,-53 0 0,17 36-1</inkml:trace>
  <inkml:trace contextRef="#ctx0" brushRef="#br0" timeOffset="9344.8597">15381 15028 0,'18'0'31,"17"36"0,-35-1-15,0 0-16,0 36 16,0-1-1,0 1 16,18-71 1,17 0-17,36 0 1,17-35 0,-35-1-1,0 36 1,17-17-1</inkml:trace>
  <inkml:trace contextRef="#ctx0" brushRef="#br0" timeOffset="9679.24">15752 15399 0,'88'-106'31,"18"-18"-15,105 19 0,-158 105-1,-18-36 1,-35 107-1,-35 88 1,35-106 0,-18 52-1,18-87 1,-17-18 0</inkml:trace>
  <inkml:trace contextRef="#ctx0" brushRef="#br0" timeOffset="9842.17">15981 15328 0,'106'-17'16,"70"-19"-1,-35 1 1,0 0-1</inkml:trace>
  <inkml:trace contextRef="#ctx0" brushRef="#br0" timeOffset="11141.89">17004 15240 0,'-35'0'0,"17"0"16,18 18 62,18-18-63,17 0-15,-17 53 16,105-36 0,53 18-1,-140-35 1,34 18 0,-52-18-1</inkml:trace>
  <inkml:trace contextRef="#ctx0" brushRef="#br0" timeOffset="12248">18292 15169 0,'0'36'94,"0"-1"-94,0 53 16,0-53-1,0 1-15,0 34 31,0-105 1</inkml:trace>
  <inkml:trace contextRef="#ctx0" brushRef="#br0" timeOffset="12645.28">18080 15046 0,'0'0'0,"0"-35"32,88-36-17,177 1 1,52 70 0,-88 35-1,-52 18 16,-107 141-15,-70-53 0,-53 35-1,1-140 1,-125 34 0,71-70-1,-264-88 1,211 17-1,106 18 1,18 18 0,53 0-1</inkml:trace>
  <inkml:trace contextRef="#ctx0" brushRef="#br0" timeOffset="12952.5">19756 15081 0,'-18'88'31,"-17"1"-15,35 34-1,0-70 17,0-88-1</inkml:trace>
  <inkml:trace contextRef="#ctx0" brushRef="#br0" timeOffset="13161.58">19438 14993 0,'0'0'15,"71"0"1,123-18-1,88 18 1,-35 0 0,-141 0-1,-106 53 1</inkml:trace>
  <inkml:trace contextRef="#ctx0" brushRef="#br0" timeOffset="13328.02">19614 15452 0,'0'0'0,"18"0"31,123 0-15,177-106-1,-107 53 1</inkml:trace>
  <inkml:trace contextRef="#ctx0" brushRef="#br0" timeOffset="13666.18">20832 15046 0,'0'-18'16,"-18"18"15,-35 0-15,0 0-1,0 71 1,106 35 15,194 52-15,-88-105 0,-124-17-1,-35-19 1,-194 54-1,0-71 17,88 0-32,36 0 0,-1-35 15,89-54 17</inkml:trace>
  <inkml:trace contextRef="#ctx0" brushRef="#br0" timeOffset="14129.62">21643 15152 0,'0'0'0,"88"0"16,-70 0 15,-36-18 16,0 18-31,-17 0-1,-18 0-15,-53 0 16,1 18 0,16 35-1,54 17 1,70-17 0,89-18-1,158 1 1,-194-36-1,53-18 1,1-17 0</inkml:trace>
  <inkml:trace contextRef="#ctx0" brushRef="#br0" timeOffset="14376.67">22366 15028 0,'0'53'32,"0"0"-32,0 0 15,0 35 1,-18-17-1</inkml:trace>
  <inkml:trace contextRef="#ctx0" brushRef="#br0" timeOffset="14597.77">22243 15011 0,'0'0'0,"141"-18"31,-53 18-15,-18 0 0,-34 0-1,-1 0 16</inkml:trace>
  <inkml:trace contextRef="#ctx0" brushRef="#br0" timeOffset="14880.54">22119 15311 0,'71'0'32,"35"0"-17,35 0 1,-53 0-1,18 0 1,-71 0 0</inkml:trace>
  <inkml:trace contextRef="#ctx0" brushRef="#br0" timeOffset="15112.7">22913 15081 0,'0'71'47,"0"-18"-47,0 53 16,-18-36-1,18-52-15,0-1 16,-17-17 15</inkml:trace>
  <inkml:trace contextRef="#ctx0" brushRef="#br0" timeOffset="15397.39">22878 15046 0,'0'-18'16,"0"36"-16,70-71 15,1 35 1,-36 18-16,71 0 16,-71 0-1,-35 18 1,0 53 0,-88-54 15,53-17-31,-71 36 15,53-36 1</inkml:trace>
  <inkml:trace contextRef="#ctx0" brushRef="#br0" timeOffset="15898.27">23495 15064 0,'0'0'16,"0"53"31,0-18-47,0 35 15,0 1 17,0-36-17,0-17 1,0-1 46,18-17-46,-1 0 0,1 0-16,17 0 15,53-35 1,-17 18 15,-36 17-31,18-18 16,-18 18-1</inkml:trace>
  <inkml:trace contextRef="#ctx0" brushRef="#br0" timeOffset="16154.28">24059 15099 0,'0'0'16,"0"18"0,0 34-1,0 37 1,0-36-1,0-18 17,-17-35-1</inkml:trace>
  <inkml:trace contextRef="#ctx0" brushRef="#br0" timeOffset="16347.91">24007 15046 0,'105'-18'31,"-34"18"-31,88 0 16,-36 0 0,-70 0-1,-53 18 16</inkml:trace>
  <inkml:trace contextRef="#ctx0" brushRef="#br0" timeOffset="16514.36">23989 15363 0,'53'0'31,"70"-17"-15,18-18 0,-105 35-16</inkml:trace>
  <inkml:trace contextRef="#ctx0" brushRef="#br0" timeOffset="16747.59">24571 15152 0,'0'88'31,"0"0"-15,0-17-1,0-36 1,-18 18-1,1-53 1</inkml:trace>
  <inkml:trace contextRef="#ctx0" brushRef="#br0" timeOffset="17032.18">24677 14958 0,'17'88'47,"19"18"-31,17 17 0,-53-87-1,70-36 1,1-36-1,52-105 1,-35 35 0,-70 89-1,0-1 1</inkml:trace>
  <inkml:trace contextRef="#ctx0" brushRef="#br0" timeOffset="17331.74">25047 15346 0,'18'-18'32,"-36"36"-32,142-124 15,34 0 1,-69 36-16,-1-1 15,71-17 1,-89 88 0,-70 35-1,-70 177 1,-1-36 0,18-88-1,35-35 1</inkml:trace>
  <inkml:trace contextRef="#ctx0" brushRef="#br0" timeOffset="17548.6097">25329 15311 0,'142'0'31,"-90"0"-15,-34 0 0,17 0 15,-52 0-31</inkml:trace>
  <inkml:trace contextRef="#ctx0" brushRef="#br0" timeOffset="22521.39">4798 16439 0,'0'71'141,"0"-18"-125,0 0-16,0 35 15,0-17 1,-18-1 15,18-87 0,0-19-31</inkml:trace>
  <inkml:trace contextRef="#ctx0" brushRef="#br0" timeOffset="22853.79">4568 16510 0,'0'0'0,"0"-18"47,18 18-31,35 0-16,106-35 31,-106 35-31,70 0 31,-88 0-15,-35 35-1,-35-17-15</inkml:trace>
  <inkml:trace contextRef="#ctx0" brushRef="#br0" timeOffset="23121.55">4568 16757 0,'18'0'47,"0"0"-31,70 0 0,-53 0-1,71 0 1,-88 0-1,35-18 1,-36 18-16</inkml:trace>
  <inkml:trace contextRef="#ctx0" brushRef="#br0" timeOffset="23450.6298">5362 16545 0,'0'0'15,"0"36"17,0-1-32,0 0 15,0 53 17</inkml:trace>
  <inkml:trace contextRef="#ctx0" brushRef="#br0" timeOffset="23921.1498">5239 16475 0,'0'0'15,"53"-36"32,0 36-31,52 0 0,-69 0-1,87 36 1,-52 17-1,-36 17 17,-35-35-32,0 36 31,-18-36-31,-87 18 31,69-17-15,-70-36-1,71 0 1,-35-18-16,-36 0 16,106-17-1,-18 35 1,18-35-16</inkml:trace>
  <inkml:trace contextRef="#ctx0" brushRef="#br0" timeOffset="26041.99">6791 16633 0,'35'0'16,"1"0"0,-19 0-1,54-35 1,17 35-1,0-17 1,18 17 0,35 0-1,-70 0-15,87 0 16,-17 0 0,142-36 15,-54 36-31,-70 0 15,17 0 1,1 18 15,-125 0-15,125-18 0,-54 0-1,36 0 1,-53 0-1,35 0 1,-70 0 0,34 0-1,-69 0 1,105 0 15,-71 0-31,19 0 31,-54 0-31,18 0 16,35 0 0,-35 0 15,35 0-15,-35 0-1,0 0 1,-18 0-1,-17 0 17,-1 0 15,19-18 15,-36-17-62,17-54 31,-17 72-15,36-36 0,-19 0-1,-17 88 32,0 1-31,0 16-1,0 1 1,-35-35 15,35 0-31,-18-18 16,18-53 31,0 17-47,0 19 15,0-36 1,0 18 0,0-1-1,53 54 32,-35-18-47,35 88 16,-36-70-1,19-18-15,-19 35 32,-17 18 14,-35-53-46,-53 0 16,53 0 0,-36 35-1,53-35 1,1-17-16</inkml:trace>
  <inkml:trace contextRef="#ctx0" brushRef="#br0" timeOffset="26947.17">11289 16157 0,'0'35'62,"18"1"-62,-18-1 16,0 89-1,0-107 1,0 1 0,17-18 15,-17-53-15,0 18-1</inkml:trace>
  <inkml:trace contextRef="#ctx0" brushRef="#br0" timeOffset="27191.47">11183 16087 0,'35'0'47,"1"-18"-31,69 18-1,54 0 1,-106 0 0,-35 0-16,-1 0 31,-17 18-15,-35-18-16</inkml:trace>
  <inkml:trace contextRef="#ctx0" brushRef="#br0" timeOffset="27382.04">11236 16334 0,'0'0'0,"35"17"47,53 1-32,18-18 1,35-18-1,-70-35 1,-53 53 0</inkml:trace>
  <inkml:trace contextRef="#ctx0" brushRef="#br0" timeOffset="27609.6">11924 16140 0,'0'70'47,"0"-35"-47,0 1 16,0 34 0,0-34-1,0-1 1,0-53-1</inkml:trace>
  <inkml:trace contextRef="#ctx0" brushRef="#br0" timeOffset="27949.29">11924 16104 0,'0'0'0,"0"-17"31,53-19-15,35 36 0,-17 36-1,52 52 1,-70-71 0,-35 54-1,-18-36 1,-53 18-1,-36 0 1,-87-53 15,123 0-31,18-17 32,35-19-32</inkml:trace>
  <inkml:trace contextRef="#ctx0" brushRef="#br0" timeOffset="28149.4">12330 16439 0,'52'36'15,"-104"-72"-15,140 72 16,-35-36-1,-18 0 1,-17 0 0,35-18-1</inkml:trace>
  <inkml:trace contextRef="#ctx0" brushRef="#br0" timeOffset="28610.06">12771 16422 0,'35'-18'47,"18"-52"-31,-18 34-16,-17 1 15,35-53 1,-18 70 0,-35 36 15,0 123-15,-18 35-1,18-87 1,0-72-1,0 18 1</inkml:trace>
  <inkml:trace contextRef="#ctx0" brushRef="#br0" timeOffset="28826.27">12823 16369 0,'0'0'31,"36"0"-31,87 0 16,-70 0-1,53 0 1,-53 0 0,17-53-1</inkml:trace>
  <inkml:trace contextRef="#ctx0" brushRef="#br0" timeOffset="29183.33">13388 16228 0,'-35'70'47,"35"-34"-32,-53 87 1,53-105 0,0 17-1,17-35 17,1 0-32,35 0 15,35 0 1,-35 0-1,-35 0 1,17 0 15,-17 0 1,-18-35-17</inkml:trace>
  <inkml:trace contextRef="#ctx0" brushRef="#br0" timeOffset="29617.53">13917 16210 0,'0'0'0,"-18"0"32,-34 35-1,16 18-16,36 18 1,0-18 0,53-18-1,18-35 1,-1-18 0,-34-17-1,-1 0-15,-35 17 31,0 1 1</inkml:trace>
  <inkml:trace contextRef="#ctx0" brushRef="#br0" timeOffset="30119.39">14288 16210 0,'0'35'31,"0"36"-15,0 17 0,-18-17-1,18-54 1,18-34 15,-18-1-15</inkml:trace>
  <inkml:trace contextRef="#ctx0" brushRef="#br0" timeOffset="30368.03">14376 16210 0,'0'0'16,"0"88"15,0-52-31,0-1 16,17 18-1,19-18 1,69-123 15,-69 17-15,-1 1-1,0 52 1</inkml:trace>
  <inkml:trace contextRef="#ctx0" brushRef="#br0" timeOffset="30697.64">14852 16263 0,'-35'35'78,"35"-17"-78,-36 0 16,36 35-1,36 17 16,-1-70-31,0 0 0,106-106 32,0 0-32,-105 53 15,-19 1 17,-17-19-17,-53 71 1</inkml:trace>
  <inkml:trace contextRef="#ctx0" brushRef="#br0" timeOffset="31997.81">15293 16087 0,'-18'-36'16,"1"36"-1,17-17-15,-18 17 16,-17-18 0,17 18-1,0 0 1,-34 0 0,16 0-1,-17 0 1,-17 124 15,17-89-31,53 35 16,0-34-1,53-36 1,70-18 15,-52-35-15,-18 18-1,17 17 1,-52-17-16</inkml:trace>
  <inkml:trace contextRef="#ctx0" brushRef="#br0" timeOffset="32814.58">17639 16210 0,'0'18'47,"0"-1"-32,0 19-15,0-19 16,0 36-1,-35 0 1,-1-18 0,-105 36 15,71-36-15,-89-35-1,18 0 1,-18 36-1,18-36 1,-35 0 0,105 0-1,36-18 17,17 18-32</inkml:trace>
  <inkml:trace contextRef="#ctx0" brushRef="#br0" timeOffset="33071.36">16387 16475 0,'0'0'0,"-18"0"31,-17 17-15,17 36 0,18-17-1,0-1 1,0-53 31</inkml:trace>
  <inkml:trace contextRef="#ctx0" brushRef="#br0" timeOffset="33564.56">16351 16404 0,'-35'0'16,"-53"0"-1,70 0 1,-52 18-1,-1 17 1,0 0 0,19 54-1,34-89 1,18 17 0,18 36 15,52-35-31,-35 17 15,36-35 1,-53 18 0,52-18 15,-52-18 0,-18 0-15,35-70-1,-35 53 1,0 17-16,-18-35 16,-17 36-1,0 17 1,0 0 0,-1 0-16</inkml:trace>
  <inkml:trace contextRef="#ctx0" brushRef="#br0" timeOffset="34470.86">11800 16845 0,'0'35'63,"-17"36"-63,17-18 15,0 0 1,0 35 0,-18-53-1,18-70 16</inkml:trace>
  <inkml:trace contextRef="#ctx0" brushRef="#br0" timeOffset="34722.75">11571 16880 0,'0'0'0,"35"0"47,1 0-32,70 0 1,-36 0-16,18 0 16,-52 0-1,-19 0 1,-17 18-16</inkml:trace>
  <inkml:trace contextRef="#ctx0" brushRef="#br0" timeOffset="34882.5">11606 17127 0,'18'18'16,"35"-18"-1,35 0 1,89 0 15,-89-53-15,-53 53-16</inkml:trace>
  <inkml:trace contextRef="#ctx0" brushRef="#br0" timeOffset="35108.53">12153 16969 0,'18'0'16,"-18"17"-1,35 89 1,-17-53 0,-18-35-1,17-18 16</inkml:trace>
  <inkml:trace contextRef="#ctx0" brushRef="#br0" timeOffset="35448.89">12118 16916 0,'0'0'0,"0"-36"31,106 36-15,-18 0-1,35 36 1,-34 34 0,-89-52-1,35 52 16,-70 1-31,-54 0 32,-34-36-17,52-35 1,36-18 0,0-17-1,17 17 1</inkml:trace>
  <inkml:trace contextRef="#ctx0" brushRef="#br0" timeOffset="35715.99">12629 17251 0,'53'0'32,"-35"0"-32,35 0 15,-18 0 1,18 0 0,-18 35-1,1-35 1</inkml:trace>
  <inkml:trace contextRef="#ctx0" brushRef="#br0" timeOffset="36442.31">13194 16933 0,'53'-17'15,"-18"17"1,0-36 0,18 36-1,35 0 1,-70 0 0,-53 0 109,0 0-110</inkml:trace>
  <inkml:trace contextRef="#ctx0" brushRef="#br0" timeOffset="36751.15">13194 16880 0,'0'36'31,"0"34"-15,0 36-1,0 0 1,0-53-16,35-18 16,-17-17-1,-18-71 32,0 18-47,0 17 16</inkml:trace>
  <inkml:trace contextRef="#ctx0" brushRef="#br0" timeOffset="37084.71">13159 16951 0,'0'-71'31,"35"54"-15,71-18 0,-18 35-1,71 105 1,-106-69 0,-36 52-1,18-18 1,-105-17-1,-36 18 1,0-54 0,0-17-1,1-52 1,87-37 0,18 54 15</inkml:trace>
  <inkml:trace contextRef="#ctx0" brushRef="#br0" timeOffset="37334.94">13899 17057 0,'0'0'0,"18"35"31,-18 53-15,0-70-1,0 17 1</inkml:trace>
  <inkml:trace contextRef="#ctx0" brushRef="#br0" timeOffset="37612.58">13794 16845 0,'70'0'62,"-17"0"-62,123 0 32,-140 0-32,-1 0 15,-17 0 16</inkml:trace>
  <inkml:trace contextRef="#ctx0" brushRef="#br0" timeOffset="37819.78">13705 17163 0,'0'0'15,"36"35"1,52-35 0,35 0-1,-52-18 1,-53-17 0,17 35-1</inkml:trace>
  <inkml:trace contextRef="#ctx0" brushRef="#br0" timeOffset="38351.65">14288 17022 0,'0'0'16,"52"0"-16,1 0 15,18 0 1,-53 0 15,-36 0 16,-70 0-31,35 0-1,-18 0 1,18 0 0,-17 52-1,52-52-15,18 18 32,0 17-17,141 36 16,-123-71-31,52 35 16,19-17 0,-72-18-1,1 0 1</inkml:trace>
  <inkml:trace contextRef="#ctx0" brushRef="#br0" timeOffset="38920.1">14623 16969 0,'0'-18'0,"-36"18"94,1 0-94,17 0 16,-17 0-1,-71 0 1,53 0 15,53 18-31,18 17 31,0-35-31,105 106 32,-88-71-32,36 18 15,-53-35 1,17 17 15,-70 0-15,-106-17-1,88-18 1,-124-36 0,160 36-16,-1-88 31</inkml:trace>
  <inkml:trace contextRef="#ctx0" brushRef="#br0" timeOffset="39453.44">14799 17057 0,'0'0'16,"35"0"-1,106-18 1,-105 18 0,17 0-1,-36 0 1,-34 0 46,-36 0-30,-36 0-32,-34 0 31,105 0-31,-17 71 31,17-18-15,18-36-16,124 36 15,-71 0 1,141-53 0,-141 0-1,0 0 1,-18-18 0,-35 1-1,18-1 1</inkml:trace>
  <inkml:trace contextRef="#ctx0" brushRef="#br0" timeOffset="74087.14">11324 13688 0</inkml:trace>
  <inkml:trace contextRef="#ctx0" brushRef="#br0" timeOffset="75088.78">11377 14393 0,'0'-35'16,"0"17"-16,0-34 31,0 34-31,0 0 16,-35-52-1,35 17 1,-88-71-1,52 89 1,-87-88 0,17 70-1,0 0 1,0 0 0,-123 17 15,88 19-31,-18 17 15,-17 0 1,35 0 15,123 35-15,-17-35 0,35 53-1,35 0 1,-35-18-16</inkml:trace>
  <inkml:trace contextRef="#ctx0" brushRef="#br0" timeOffset="75410.7">9772 13705 0,'0'0'0,"-18"0"31,18 18-15,0 70-1,71-17 1,-1-1 0,-52-70-1</inkml:trace>
  <inkml:trace contextRef="#ctx0" brushRef="#br0" timeOffset="75813.17">9790 13635 0,'0'0'16,"-71"0"-16,53 0 15,-35 0 1,18 53-1,-35 17 1,34 1 0,36-1-1,0-17 1,53 18 15,-35-71-31,105 18 16,-52-18-1,-1-53 17,-70 35-17,0-70 1,0 17 0,0 36-16</inkml:trace>
  <inkml:trace contextRef="#ctx0" brushRef="#br0" timeOffset="76312.58">10231 13194 0,'0'0'0,"70"-88"16,89-89 15,-124 160-31,-17-19 31,-18 72 1,-35 17-17,-54 88 1,72-71 0,-19 36-16</inkml:trace>
  <inkml:trace contextRef="#ctx0" brushRef="#br0" timeOffset="78325.7099">9190 14905 0,'-18'0'0,"18"-35"141,18 35-141,-18-18 16,53 18-16,-36-18 15,89-35 17,-88 53-32,52-53 31,-34 53-31,105-70 31,-35 17-15,17 35-1,-17 18 1,88-35 0,-18 35-1,-34 0 1,-54 0-1,35 35 1,-88-17 0,71 17-1,-70-17 1,-1 17 15,-18-35-31,-17 18 31,18-18-15,-18-35 78,0-18-79,0 17-15,0-34 16,0 35 15,0-18-31,0 88 47,0 0-31,0 0-16,0 36 31,0-36-31,0 18 16,0-18-1,18-35 1,-18-17 31,0-1-47,0 1 15,0-54 1,0 53 0,35-35 15,0 18-31,1 35 16,-1 0-1,0 18 16,-35 52-15,0 1 0,-35-36-1,-106 36 1,53-36-16,35-35 16,-18-18-1,71-17-15</inkml:trace>
  <inkml:trace contextRef="#ctx0" brushRef="#br0" timeOffset="79477.3">10178 14058 0,'0'0'0,"0"35"109,0 1-93,0-19-16,0 19 15,0 17 1,0-36 0,0 71 15,0-70-16,0-88 110,0 17-125,0 17 16,0-34 0,0 17-1,0 18 1,17 35 62,-17 17-62,53 1-1,0 105 1,-53-87-16,71 17 16,-18-18-1,-53 0 1,70-35-1,-52 0 1,-1-35 0,36-36-1,-35-70 1,-18 71 15,0 34-15,35 36-1</inkml:trace>
  <inkml:trace contextRef="#ctx0" brushRef="#br0" timeOffset="90212.12">16510 13688 0,'0'0'0,"-18"0"0,18-18 94,0-17-79,0 0 1,36 17 0,-1-53 15,-35 18-31,35 18 15,18 0 1,71-53 15,-107 88-31,1-36 0,70-16 32,-53 16-17,36 1 1,-53 0-1,17 17 1,53 0 0,-70 18-1,35-35 1,35 18 0,-53 17-1,53-36 16,-70 36-31,52-17 16,19 17 0,-1 0 15,-71 0-31,54 0 31,-18 0-15,-18 0-1,18 35 1,-18-17 0,-17 17-1,17 0 17,-17-35-32,0 53 31,17 0 0,-35-18-31,18 0 16,-18-17-1,17 17 17,18 1-32,-17-19 31,-18 1 297,0 17-312,0 0 15,0-17-31,0 53 31,0-54-31,0-34 188,0-19-173,0 19-15</inkml:trace>
  <inkml:trace contextRef="#ctx0" brushRef="#br0" timeOffset="91009.38">18292 13370 0,'-18'0'78,"-17"18"-62,-1 17-1,36-17-15,-35 35 16,-53 0 15,88-18-31,0-53 63,35 1-48,-17-36 1,-1 0-1,36-53 1,-53 88 0,18 1-1,-18-19-15,18 36 47,17 36-31,0-1-1,36 36 17,-36-36-32,18 35 31,-18-70-15,-35 71-1,0-53 1,0 17-1,-17-35 1,-107 17 0,54-17-1,-1 0 1,36 0 0,35-17 77</inkml:trace>
  <inkml:trace contextRef="#ctx0" brushRef="#br0" timeOffset="91922.7">17392 13194 0,'18'0'110,"-18"-18"-110,35 1 15,-35-1-15,35-35 16,18 18-1,-53 70 32,0 18-31,-35 0 0,-1 17-1,36-34-15,-35-1 16,18 36-1,17-54 1,0 18 0,0 1-1</inkml:trace>
  <inkml:trace contextRef="#ctx0" brushRef="#br0" timeOffset="93707.83">18380 14393 0,'0'-17'47,"0"-1"-16,-18-17-15,-17 0-1,35 17 1,-18 18-16,1-35 16,-1-1-1,-17-34 1,17 70-1,0-36 1,-17 1 0,-53 18 15,53-19-31,-36 19 16,36-1-1,-53-17 16,70 35-31,-53-18 32,18 18-17,18-35 1,-18 35 0,-17 0-1,-19 0 1,1 0-1,71 0 1,-54 17 15,53-17-31,-52 18 32,35-18-32,-18 35 15,17-35 1,19 36 15,-1-36-15,-17 17-1,35 19 1,-18-1 0,1 0-1,17-17 1,0-1 15,-18-17 0,18 36-15,0-54 15</inkml:trace>
  <inkml:trace contextRef="#ctx0" brushRef="#br0" timeOffset="94147.98">16775 14076 0,'-36'0'32,"54"0"30,17 0-46,-17 0-1,0 0-15,17 35 16,18-17 0,-53-1-1,88 36 1,-70-53-1,-18 18 17</inkml:trace>
  <inkml:trace contextRef="#ctx0" brushRef="#br0" timeOffset="95081">16739 14076 0,'0'0'16,"-17"0"-16,-1 0 15,18 17 48,0 19-47,-35-19-16,35 54 31,0-53-31,0-1 0,0 36 31,17-18-15,1 1-1,0-19 1,17-17 0,-17 0 15,35 0-16,-36 0 1,1 0 0,-1 0 15,19 0 0,-19 0 0,1 0-15,-18-35 78,0 17-79,18-17 1,17 18 0,-35-19-1,18 36 1,-54-17 78,1 17-94,17-36 15,1 36 1,-54-17 0,54-1-1</inkml:trace>
  <inkml:trace contextRef="#ctx0" brushRef="#br0" timeOffset="95763.86">17480 14270 0,'35'0'47,"-17"-18"-31,17-17-1,18 17 1,-35 1-1,-36 17 282</inkml:trace>
  <inkml:trace contextRef="#ctx0" brushRef="#br0" timeOffset="96646.31">17498 14182 0,'-18'0'16,"18"17"109,0 19-125,0-19 16,0 36-1,0-35-15,0 17 16,0-17-1,0-54 95,0-16-95,0 16 1,0 1-16,0-18 16,35 35-1,-17 1 95,17 52-95,-35-17-15,36 52 16,-1-17 0,-17-35-1,-18 35 1,35-36-1,-35 1 1,35-53 31,-35-18-31,18-35-1,-1 35 1,-17 17-1,0 19 1,36-19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1568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581e61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581e61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7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81e61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81e61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08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581e61d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581e61d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581e61d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581e61d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7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581e61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581e61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150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581e61d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581e61d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54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581e61d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581e61d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517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81e61d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81e61d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8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81e61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81e61d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69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88587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88587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3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8478e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8478e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066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81e61d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81e61d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32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81e61d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81e61d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742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88587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88587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29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88587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88587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873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89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1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4dcb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4dcb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9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4dcb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4dcb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9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4dcb8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4dcb8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8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81e6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81e6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24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581e61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581e61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990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81e61d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81e61d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27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354015"/>
            <a:ext cx="10058400" cy="4515079"/>
          </a:xfrm>
        </p:spPr>
        <p:txBody>
          <a:bodyPr anchor="t" anchorCtr="0"/>
          <a:lstStyle>
            <a:lvl1pPr>
              <a:buFont typeface="Courier New" panose="02070309020205020404" pitchFamily="49" charset="0"/>
              <a:buChar char="o"/>
              <a:defRPr/>
            </a:lvl1pPr>
            <a:lvl2pPr>
              <a:buFont typeface="Courier New" panose="02070309020205020404" pitchFamily="49" charset="0"/>
              <a:buChar char="o"/>
              <a:defRPr/>
            </a:lvl2pPr>
            <a:lvl3pPr>
              <a:buFont typeface="Courier New" panose="02070309020205020404" pitchFamily="49" charset="0"/>
              <a:buChar char="o"/>
              <a:defRPr/>
            </a:lvl3pPr>
            <a:lvl4pPr>
              <a:buFont typeface="Courier New" panose="02070309020205020404" pitchFamily="49" charset="0"/>
              <a:buChar char="o"/>
              <a:defRPr/>
            </a:lvl4pPr>
            <a:lvl5pP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D2AF-0BBD-463E-8AFC-AAF763435112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40FA-D57F-479F-9B3C-0FD9A6162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Conexão Banco</a:t>
            </a:r>
          </a:p>
          <a:p>
            <a:r>
              <a:rPr lang="pt-BR"/>
              <a:t>Node.js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</a:t>
            </a:r>
            <a:r>
              <a:rPr lang="pt-BR" sz="1600" smtClean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1.3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0" y="88525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35" y="29182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800">
                <a:solidFill>
                  <a:srgbClr val="00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	unique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>
            <a:off x="4324750" y="2167700"/>
            <a:ext cx="1381200" cy="5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5821050" y="1697725"/>
            <a:ext cx="46506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Lista de strings, caso seja necessário ter mais de uma matrícula</a:t>
            </a:r>
            <a:endParaRPr sz="1800"/>
          </a:p>
        </p:txBody>
      </p:sp>
      <p:cxnSp>
        <p:nvCxnSpPr>
          <p:cNvPr id="127" name="Google Shape;127;p21"/>
          <p:cNvCxnSpPr/>
          <p:nvPr/>
        </p:nvCxnSpPr>
        <p:spPr>
          <a:xfrm rot="10800000">
            <a:off x="4315175" y="4162550"/>
            <a:ext cx="1007100" cy="5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5466150" y="460397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Assegura unicidade do atributo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Manipulando Coleções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Operações com Documentos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Os </a:t>
            </a:r>
            <a:r>
              <a:rPr lang="pt-BR" dirty="0" err="1" smtClean="0"/>
              <a:t>models</a:t>
            </a:r>
            <a:r>
              <a:rPr lang="pt-BR" dirty="0" smtClean="0"/>
              <a:t> </a:t>
            </a:r>
            <a:r>
              <a:rPr lang="pt-BR" dirty="0" err="1" smtClean="0"/>
              <a:t>mongoose</a:t>
            </a:r>
            <a:r>
              <a:rPr lang="pt-BR" dirty="0" smtClean="0"/>
              <a:t> </a:t>
            </a:r>
            <a:r>
              <a:rPr lang="pt-BR" dirty="0"/>
              <a:t>oferecem métodos para manipular coleções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create</a:t>
            </a:r>
            <a:r>
              <a:rPr lang="pt-BR" dirty="0"/>
              <a:t>() - inserir objeto na coleção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</a:t>
            </a:r>
            <a:r>
              <a:rPr lang="pt-BR" dirty="0"/>
              <a:t>(critério) - busca de documentos com critério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findById</a:t>
            </a:r>
            <a:r>
              <a:rPr lang="pt-BR" dirty="0"/>
              <a:t>(id) - busca documento pelo id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.remove(</a:t>
            </a:r>
            <a:r>
              <a:rPr lang="pt-BR" dirty="0" err="1"/>
              <a:t>criterio</a:t>
            </a:r>
            <a:r>
              <a:rPr lang="pt-BR" dirty="0"/>
              <a:t>) - remove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findByIdAndRemove</a:t>
            </a:r>
            <a:r>
              <a:rPr lang="pt-BR" dirty="0"/>
              <a:t>(id) - remove e retorna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findByIdAndUpdate</a:t>
            </a:r>
            <a:r>
              <a:rPr lang="pt-BR" dirty="0"/>
              <a:t>(id, </a:t>
            </a:r>
            <a:r>
              <a:rPr lang="pt-BR" dirty="0" err="1"/>
              <a:t>novo_doc</a:t>
            </a:r>
            <a:r>
              <a:rPr lang="pt-BR" dirty="0"/>
              <a:t>) - atualiza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…</a:t>
            </a:r>
            <a:endParaRPr dirty="0"/>
          </a:p>
          <a:p>
            <a:r>
              <a:rPr lang="pt-BR" dirty="0"/>
              <a:t>Encadeamos esse métodos com </a:t>
            </a:r>
            <a:r>
              <a:rPr lang="pt-BR" dirty="0" err="1"/>
              <a:t>exec</a:t>
            </a:r>
            <a:r>
              <a:rPr lang="pt-BR" dirty="0"/>
              <a:t>() para executá-los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com exceção de .</a:t>
            </a:r>
            <a:r>
              <a:rPr lang="pt-BR" dirty="0" err="1"/>
              <a:t>create</a:t>
            </a:r>
            <a:r>
              <a:rPr lang="pt-BR" dirty="0"/>
              <a:t>()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Métodos de manipulação retornam </a:t>
            </a:r>
            <a:r>
              <a:rPr lang="pt-BR" b="1"/>
              <a:t>promises</a:t>
            </a:r>
            <a:r>
              <a:rPr lang="pt-BR"/>
              <a:t>!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Promessas são objetos vão fornecer o resultado futuro de uma 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Uma ação no banco de dados pode demorar muito e teremos o resultado assíncronamente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Além disso, a ação pode funcionar corretamente ou dar erro</a:t>
            </a:r>
            <a:endParaRPr/>
          </a:p>
          <a:p>
            <a:r>
              <a:rPr lang="pt-BR"/>
              <a:t>Promises vieram para combater o </a:t>
            </a:r>
            <a:r>
              <a:rPr lang="pt-BR" b="1"/>
              <a:t>callback hell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 tem quatro estados: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Pending - está processando e nada ocorre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Fulfilled - sucesso na operação e chama função de sucesso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Rejected - falha na operação e chama função de falha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Settled - foi realizada ou rejeitada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6" y="3750325"/>
            <a:ext cx="7422601" cy="2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Promise</a:t>
            </a:r>
            <a:endParaRPr dirty="0"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No </a:t>
            </a:r>
            <a:r>
              <a:rPr lang="pt-BR" dirty="0" err="1"/>
              <a:t>Mongoose</a:t>
            </a:r>
            <a:r>
              <a:rPr lang="pt-BR" dirty="0"/>
              <a:t>, </a:t>
            </a:r>
            <a:r>
              <a:rPr lang="pt-BR" dirty="0" err="1"/>
              <a:t>promise</a:t>
            </a:r>
            <a:r>
              <a:rPr lang="pt-BR" dirty="0"/>
              <a:t> tem método </a:t>
            </a:r>
            <a:r>
              <a:rPr lang="pt-BR" b="1" dirty="0" err="1"/>
              <a:t>then</a:t>
            </a:r>
            <a:r>
              <a:rPr lang="pt-BR" b="1" dirty="0"/>
              <a:t> </a:t>
            </a:r>
            <a:r>
              <a:rPr lang="pt-BR" dirty="0"/>
              <a:t>e</a:t>
            </a:r>
            <a:r>
              <a:rPr lang="pt-BR" b="1" dirty="0"/>
              <a:t> catch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then</a:t>
            </a:r>
            <a:r>
              <a:rPr lang="pt-BR" dirty="0"/>
              <a:t>(</a:t>
            </a:r>
            <a:r>
              <a:rPr lang="pt-BR" dirty="0" err="1"/>
              <a:t>fullfield</a:t>
            </a:r>
            <a:r>
              <a:rPr lang="pt-BR" dirty="0"/>
              <a:t>)</a:t>
            </a:r>
            <a:endParaRPr dirty="0"/>
          </a:p>
          <a:p>
            <a:pPr lvl="2">
              <a:spcBef>
                <a:spcPts val="0"/>
              </a:spcBef>
            </a:pPr>
            <a:r>
              <a:rPr lang="pt-BR" dirty="0" err="1"/>
              <a:t>fullfield</a:t>
            </a:r>
            <a:r>
              <a:rPr lang="pt-BR" dirty="0"/>
              <a:t> é uma função que é chamada quando </a:t>
            </a:r>
            <a:r>
              <a:rPr lang="pt-BR" dirty="0" err="1"/>
              <a:t>promise</a:t>
            </a:r>
            <a:r>
              <a:rPr lang="pt-BR" dirty="0"/>
              <a:t> é bem sucedida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.catch(</a:t>
            </a:r>
            <a:r>
              <a:rPr lang="pt-BR" dirty="0" err="1"/>
              <a:t>rejected</a:t>
            </a:r>
            <a:r>
              <a:rPr lang="pt-BR" dirty="0"/>
              <a:t>)</a:t>
            </a:r>
          </a:p>
          <a:p>
            <a:pPr lvl="2">
              <a:spcBef>
                <a:spcPts val="0"/>
              </a:spcBef>
            </a:pPr>
            <a:r>
              <a:rPr lang="pt-BR" dirty="0" err="1"/>
              <a:t>rejected</a:t>
            </a:r>
            <a:r>
              <a:rPr lang="pt-BR" dirty="0"/>
              <a:t> é uma função é chamada quando </a:t>
            </a:r>
            <a:r>
              <a:rPr lang="pt-BR" dirty="0" err="1"/>
              <a:t>promise</a:t>
            </a:r>
            <a:r>
              <a:rPr lang="pt-BR" dirty="0"/>
              <a:t> é rejeitada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 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listarAlunos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 smtClean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 smtClean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800" dirty="0" smtClean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Lidando com Relações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É possível guardar referência (id) de uma entidade em outra</a:t>
            </a:r>
            <a:endParaRPr dirty="0"/>
          </a:p>
          <a:p>
            <a:r>
              <a:rPr lang="pt-BR" dirty="0" err="1"/>
              <a:t>Mongoose</a:t>
            </a:r>
            <a:r>
              <a:rPr lang="pt-BR" dirty="0"/>
              <a:t> resolve referências para gente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Busca objeto relacionado pelo id</a:t>
            </a:r>
            <a:endParaRPr dirty="0"/>
          </a:p>
          <a:p>
            <a:r>
              <a:rPr lang="pt-BR" dirty="0"/>
              <a:t>Relação </a:t>
            </a:r>
            <a:r>
              <a:rPr lang="pt-BR" b="1" dirty="0"/>
              <a:t>Aluno - Disciplina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Muitos para muitos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Vamos implementar usando uma entidade intermediária </a:t>
            </a:r>
            <a:r>
              <a:rPr lang="pt-BR" b="1" dirty="0"/>
              <a:t>Matrícula</a:t>
            </a:r>
          </a:p>
          <a:p>
            <a:pPr lvl="1">
              <a:spcBef>
                <a:spcPts val="0"/>
              </a:spcBef>
            </a:pPr>
            <a:r>
              <a:rPr lang="pt-BR" dirty="0"/>
              <a:t>Relação Aluno-disciplina não é o melhor jeito de implementar mas é só para dar o exemplo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5F2CBC8-FDBB-4CD6-A9C0-13D222225C4C}"/>
                  </a:ext>
                </a:extLst>
              </p14:cNvPr>
              <p14:cNvContentPartPr/>
              <p14:nvPr/>
            </p14:nvContentPartPr>
            <p14:xfrm>
              <a:off x="1625760" y="4635360"/>
              <a:ext cx="7639200" cy="159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F2CBC8-FDBB-4CD6-A9C0-13D222225C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6400" y="4626000"/>
                <a:ext cx="7657920" cy="161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Aplicação MERN</a:t>
            </a:r>
            <a:endParaRPr dirty="0"/>
          </a:p>
        </p:txBody>
      </p:sp>
      <p:sp>
        <p:nvSpPr>
          <p:cNvPr id="156" name="Google Shape;156;p31"/>
          <p:cNvSpPr txBox="1"/>
          <p:nvPr/>
        </p:nvSpPr>
        <p:spPr>
          <a:xfrm>
            <a:off x="1764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2263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/>
              <a:t>Página</a:t>
            </a:r>
            <a:endParaRPr sz="2000" dirty="0"/>
          </a:p>
          <a:p>
            <a:pPr algn="ctr"/>
            <a:r>
              <a:rPr lang="pt-BR" sz="2000" dirty="0"/>
              <a:t>SPA</a:t>
            </a:r>
            <a:endParaRPr sz="2000" dirty="0"/>
          </a:p>
          <a:p>
            <a:pPr algn="ctr"/>
            <a:r>
              <a:rPr lang="pt-BR" sz="2000" dirty="0" err="1"/>
              <a:t>React</a:t>
            </a:r>
            <a:endParaRPr sz="2000" dirty="0"/>
          </a:p>
        </p:txBody>
      </p:sp>
      <p:cxnSp>
        <p:nvCxnSpPr>
          <p:cNvPr id="158" name="Google Shape;158;p31"/>
          <p:cNvCxnSpPr>
            <a:stCxn id="156" idx="0"/>
            <a:endCxn id="159" idx="1"/>
          </p:cNvCxnSpPr>
          <p:nvPr/>
        </p:nvCxnSpPr>
        <p:spPr>
          <a:xfrm rot="-5400000" flipH="1">
            <a:off x="4209400" y="1045500"/>
            <a:ext cx="501000" cy="31833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3372900" y="1646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61" name="Google Shape;161;p31"/>
          <p:cNvCxnSpPr>
            <a:stCxn id="159" idx="3"/>
            <a:endCxn id="156" idx="2"/>
          </p:cNvCxnSpPr>
          <p:nvPr/>
        </p:nvCxnSpPr>
        <p:spPr>
          <a:xfrm rot="5400000">
            <a:off x="4285800" y="3004900"/>
            <a:ext cx="348000" cy="3183300"/>
          </a:xfrm>
          <a:prstGeom prst="curvedConnector3">
            <a:avLst>
              <a:gd name="adj1" fmla="val 1683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340625" y="5122675"/>
            <a:ext cx="3227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4. JSON</a:t>
            </a:r>
            <a:r>
              <a:rPr lang="pt-BR" dirty="0"/>
              <a:t> </a:t>
            </a:r>
            <a:r>
              <a:rPr lang="pt-BR" sz="1800" dirty="0"/>
              <a:t>de resposta</a:t>
            </a:r>
            <a:endParaRPr sz="1800" dirty="0"/>
          </a:p>
        </p:txBody>
      </p:sp>
      <p:sp>
        <p:nvSpPr>
          <p:cNvPr id="159" name="Google Shape;159;p31"/>
          <p:cNvSpPr txBox="1"/>
          <p:nvPr/>
        </p:nvSpPr>
        <p:spPr>
          <a:xfrm rot="5400000">
            <a:off x="52840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63" name="Google Shape;163;p31"/>
          <p:cNvSpPr txBox="1"/>
          <p:nvPr/>
        </p:nvSpPr>
        <p:spPr>
          <a:xfrm>
            <a:off x="5568325" y="2006450"/>
            <a:ext cx="4892100" cy="3352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sp>
        <p:nvSpPr>
          <p:cNvPr id="164" name="Google Shape;164;p31"/>
          <p:cNvSpPr txBox="1"/>
          <p:nvPr/>
        </p:nvSpPr>
        <p:spPr>
          <a:xfrm>
            <a:off x="8484175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MongoDB</a:t>
            </a:r>
            <a:endParaRPr sz="2000"/>
          </a:p>
        </p:txBody>
      </p:sp>
      <p:sp>
        <p:nvSpPr>
          <p:cNvPr id="165" name="Google Shape;165;p31"/>
          <p:cNvSpPr txBox="1"/>
          <p:nvPr/>
        </p:nvSpPr>
        <p:spPr>
          <a:xfrm>
            <a:off x="6279313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Node.js +</a:t>
            </a:r>
            <a:endParaRPr sz="2000"/>
          </a:p>
          <a:p>
            <a:pPr algn="ctr"/>
            <a:r>
              <a:rPr lang="pt-BR" sz="2000"/>
              <a:t>Express.js +</a:t>
            </a:r>
            <a:endParaRPr sz="2000"/>
          </a:p>
          <a:p>
            <a:pPr algn="ctr"/>
            <a:r>
              <a:rPr lang="pt-BR" sz="2000"/>
              <a:t>Mongoose</a:t>
            </a:r>
            <a:endParaRPr sz="2000"/>
          </a:p>
        </p:txBody>
      </p:sp>
      <p:cxnSp>
        <p:nvCxnSpPr>
          <p:cNvPr id="166" name="Google Shape;166;p31"/>
          <p:cNvCxnSpPr>
            <a:stCxn id="165" idx="0"/>
            <a:endCxn id="164" idx="0"/>
          </p:cNvCxnSpPr>
          <p:nvPr/>
        </p:nvCxnSpPr>
        <p:spPr>
          <a:xfrm rot="5400000" flipH="1" flipV="1">
            <a:off x="8240944" y="18048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31"/>
          <p:cNvCxnSpPr>
            <a:stCxn id="164" idx="2"/>
            <a:endCxn id="165" idx="2"/>
          </p:cNvCxnSpPr>
          <p:nvPr/>
        </p:nvCxnSpPr>
        <p:spPr>
          <a:xfrm rot="5400000">
            <a:off x="8240944" y="3286244"/>
            <a:ext cx="12700" cy="220486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6954300" y="21035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Requisição de dados</a:t>
            </a:r>
            <a:endParaRPr sz="1800"/>
          </a:p>
        </p:txBody>
      </p:sp>
      <p:sp>
        <p:nvSpPr>
          <p:cNvPr id="169" name="Google Shape;169;p31"/>
          <p:cNvSpPr txBox="1"/>
          <p:nvPr/>
        </p:nvSpPr>
        <p:spPr>
          <a:xfrm>
            <a:off x="7030500" y="4694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3. Retorno de dados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Matricula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/matricula.js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aluno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disciplina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'Matricula'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Inserção de Matrícula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(aluno)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(contato);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(erro)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app/controllers/disciplina.js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'../models/matricula.js'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promise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 - Resolvendo Referências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/disciplina.js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/matricula.js'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'disciplina’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6" name="Google Shape;206;p34"/>
          <p:cNvSpPr/>
          <p:nvPr/>
        </p:nvSpPr>
        <p:spPr>
          <a:xfrm>
            <a:off x="6835500" y="2878725"/>
            <a:ext cx="202500" cy="46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7148475" y="2774900"/>
            <a:ext cx="335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Mongoose busca referências e troca pelo objeto</a:t>
            </a:r>
            <a:endParaRPr sz="1600"/>
          </a:p>
          <a:p>
            <a:r>
              <a:rPr lang="pt-BR" sz="1600"/>
              <a:t>(olhar debug)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MongoDB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Banco NoSQL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Baseado em documentos</a:t>
            </a:r>
            <a:endParaRPr/>
          </a:p>
          <a:p>
            <a:r>
              <a:rPr lang="pt-BR"/>
              <a:t>Agora, é de responsabilidade da aplicação: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Esquema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Validação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Integridade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Biblioteca ODM (</a:t>
            </a:r>
            <a:r>
              <a:rPr lang="pt-BR" dirty="0" err="1"/>
              <a:t>Object-Document</a:t>
            </a:r>
            <a:r>
              <a:rPr lang="pt-BR" dirty="0"/>
              <a:t> </a:t>
            </a:r>
            <a:r>
              <a:rPr lang="pt-BR" dirty="0" err="1"/>
              <a:t>Modeler</a:t>
            </a:r>
            <a:r>
              <a:rPr lang="pt-BR" dirty="0"/>
              <a:t>)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Driver para </a:t>
            </a:r>
            <a:r>
              <a:rPr lang="pt-BR" dirty="0" err="1"/>
              <a:t>MongoDB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Gerencia relações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Executa validações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Cria esquemas na aplicação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Instalação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mongoose@5.11 --</a:t>
            </a:r>
            <a:r>
              <a:rPr lang="pt-BR" b="1" dirty="0" err="1"/>
              <a:t>save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Arquivo de configuração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3888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(uri){</a:t>
            </a: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(uri, {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useNewUrlParser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useUnifiedTopology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Conectado em '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Desconectado de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Erro na conexão: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'debug'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9576092" y="3031406"/>
            <a:ext cx="633000" cy="2743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151592" y="3740106"/>
            <a:ext cx="13428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Listeners para os estados da conexão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main.js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Servidor rodando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mongodb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sistemamatricula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96" name="Google Shape;96;p18"/>
          <p:cNvCxnSpPr/>
          <p:nvPr/>
        </p:nvCxnSpPr>
        <p:spPr>
          <a:xfrm rot="10800000">
            <a:off x="4487900" y="5400000"/>
            <a:ext cx="1601700" cy="44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6214300" y="55727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Lançando conexão</a:t>
            </a:r>
            <a:endParaRPr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DC70266A-E5A9-43BA-8C97-7E73205177E4}"/>
                  </a:ext>
                </a:extLst>
              </p14:cNvPr>
              <p14:cNvContentPartPr/>
              <p14:nvPr/>
            </p14:nvContentPartPr>
            <p14:xfrm>
              <a:off x="2298600" y="4997520"/>
              <a:ext cx="1499040" cy="21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70266A-E5A9-43BA-8C97-7E7320517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240" y="4988160"/>
                <a:ext cx="1517760" cy="23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3682000" y="2963800"/>
            <a:ext cx="25323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6215900" y="275385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Atributo de Aluno</a:t>
            </a:r>
            <a:endParaRPr sz="1600"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5466075" y="2186875"/>
            <a:ext cx="11223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6560125" y="1784050"/>
            <a:ext cx="2628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Método que recebe objeto que representa Schema</a:t>
            </a:r>
            <a:endParaRPr sz="1600"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4621900" y="3213650"/>
            <a:ext cx="1602000" cy="17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6255850" y="31998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Tipo do atributo</a:t>
            </a:r>
            <a:endParaRPr sz="1600"/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4880950" y="3644800"/>
            <a:ext cx="11607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0"/>
          <p:cNvSpPr txBox="1"/>
          <p:nvPr/>
        </p:nvSpPr>
        <p:spPr>
          <a:xfrm>
            <a:off x="6127950" y="38445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Pode-se sinalizar que atributo é obrigatório</a:t>
            </a:r>
            <a:endParaRPr sz="1600"/>
          </a:p>
        </p:txBody>
      </p:sp>
      <p:cxnSp>
        <p:nvCxnSpPr>
          <p:cNvPr id="117" name="Google Shape;117;p20"/>
          <p:cNvCxnSpPr/>
          <p:nvPr/>
        </p:nvCxnSpPr>
        <p:spPr>
          <a:xfrm flipH="1">
            <a:off x="5264650" y="5169875"/>
            <a:ext cx="786600" cy="4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0"/>
          <p:cNvSpPr txBox="1"/>
          <p:nvPr/>
        </p:nvSpPr>
        <p:spPr>
          <a:xfrm>
            <a:off x="6099200" y="47958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Define nome da coleção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950</Words>
  <Application>Microsoft Office PowerPoint</Application>
  <PresentationFormat>Widescreen</PresentationFormat>
  <Paragraphs>240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Consolas</vt:lpstr>
      <vt:lpstr>Old Standard TT</vt:lpstr>
      <vt:lpstr>Paperback</vt:lpstr>
      <vt:lpstr>Conexão Banco Node.js</vt:lpstr>
      <vt:lpstr>Aplicação MERN</vt:lpstr>
      <vt:lpstr>MongoDB</vt:lpstr>
      <vt:lpstr>Mongoose</vt:lpstr>
      <vt:lpstr>Instalação</vt:lpstr>
      <vt:lpstr>Arquivo de configuração</vt:lpstr>
      <vt:lpstr>main.js</vt:lpstr>
      <vt:lpstr>Criando Schemas</vt:lpstr>
      <vt:lpstr>Schema Aluno</vt:lpstr>
      <vt:lpstr>Schema Aluno</vt:lpstr>
      <vt:lpstr>Manipulando Coleções</vt:lpstr>
      <vt:lpstr>Operações com Documentos</vt:lpstr>
      <vt:lpstr>Promises</vt:lpstr>
      <vt:lpstr>Promises</vt:lpstr>
      <vt:lpstr>Promise</vt:lpstr>
      <vt:lpstr>Exemplo</vt:lpstr>
      <vt:lpstr>Exemplo</vt:lpstr>
      <vt:lpstr>Lidando com Relações</vt:lpstr>
      <vt:lpstr>Mongoose</vt:lpstr>
      <vt:lpstr>Schema Matricula</vt:lpstr>
      <vt:lpstr>Inserção de Matrícula</vt:lpstr>
      <vt:lpstr>Listar Disciplinas</vt:lpstr>
      <vt:lpstr>Listar Disciplinas - Resolvendo Referências</vt:lpstr>
      <vt:lpstr>  Perguntas?    Prof. Victor Farias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Banco Node.js</dc:title>
  <cp:lastModifiedBy>Victor Farias</cp:lastModifiedBy>
  <cp:revision>31</cp:revision>
  <dcterms:modified xsi:type="dcterms:W3CDTF">2022-09-09T18:16:37Z</dcterms:modified>
</cp:coreProperties>
</file>