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pt-B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70" y="-9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4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53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1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28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1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8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1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6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35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1F28-42DF-4C77-9083-D89BF33B2EBE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A251-EFD4-44CE-A8D0-F9F929D9D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89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80120" y="1848272"/>
            <a:ext cx="12169352" cy="1152128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2"/>
                </a:solidFill>
              </a:rPr>
              <a:t>Urgentes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36043" y="1020806"/>
            <a:ext cx="16124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Priorizadas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63430" y="1050088"/>
            <a:ext cx="16555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Preparação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53918" y="470324"/>
            <a:ext cx="1393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48672" y="1050088"/>
            <a:ext cx="13534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Software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577084" y="1050088"/>
            <a:ext cx="7470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324848" y="1020806"/>
            <a:ext cx="1059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Design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384754" y="1020806"/>
            <a:ext cx="7569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243142" y="1050088"/>
            <a:ext cx="1560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Integração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865296" y="1050088"/>
            <a:ext cx="857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Teste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831422" y="1050088"/>
            <a:ext cx="834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Feito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1864296" y="480120"/>
            <a:ext cx="0" cy="81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376464" y="515498"/>
            <a:ext cx="0" cy="81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104656" y="480120"/>
            <a:ext cx="0" cy="81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9209112" y="480120"/>
            <a:ext cx="0" cy="81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8345016" y="984176"/>
            <a:ext cx="0" cy="775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7264896" y="984176"/>
            <a:ext cx="0" cy="775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544816" y="984176"/>
            <a:ext cx="0" cy="775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392688" y="947378"/>
            <a:ext cx="3370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0793288" y="480120"/>
            <a:ext cx="0" cy="81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11729392" y="480120"/>
            <a:ext cx="0" cy="81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280120" y="4566261"/>
            <a:ext cx="12169352" cy="253859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2"/>
                </a:solidFill>
              </a:rPr>
              <a:t>Dependentes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80120" y="3216424"/>
            <a:ext cx="12169352" cy="1152128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2"/>
                </a:solidFill>
              </a:rPr>
              <a:t>Independentes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190807" y="5880720"/>
            <a:ext cx="3893021" cy="11521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Bloqueio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80120" y="7248872"/>
            <a:ext cx="12169352" cy="1152128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2"/>
                </a:solidFill>
              </a:rPr>
              <a:t>Melhoria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7" name="Texto explicativo retangular 36"/>
          <p:cNvSpPr/>
          <p:nvPr/>
        </p:nvSpPr>
        <p:spPr>
          <a:xfrm>
            <a:off x="1000200" y="8652402"/>
            <a:ext cx="10831222" cy="684702"/>
          </a:xfrm>
          <a:prstGeom prst="wedgeRectCallout">
            <a:avLst>
              <a:gd name="adj1" fmla="val -56099"/>
              <a:gd name="adj2" fmla="val -79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Atividades que podem ser retrabalhadas se tiver tempo. Nesse caso, a cor do </a:t>
            </a:r>
            <a:r>
              <a:rPr lang="pt-BR" dirty="0" err="1" smtClean="0"/>
              <a:t>card</a:t>
            </a:r>
            <a:r>
              <a:rPr lang="pt-BR" dirty="0" smtClean="0"/>
              <a:t> vai ficando mais forte conforme a mesma atividades passa no ciclo.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339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</Words>
  <Application>Microsoft Office PowerPoint</Application>
  <PresentationFormat>Papel A3 (297x420 mm)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paulyne</dc:creator>
  <cp:lastModifiedBy>paulyne</cp:lastModifiedBy>
  <cp:revision>4</cp:revision>
  <dcterms:created xsi:type="dcterms:W3CDTF">2021-11-17T20:02:16Z</dcterms:created>
  <dcterms:modified xsi:type="dcterms:W3CDTF">2021-11-17T20:26:08Z</dcterms:modified>
</cp:coreProperties>
</file>