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95"/>
  </p:normalViewPr>
  <p:slideViewPr>
    <p:cSldViewPr snapToGrid="0" snapToObjects="1">
      <p:cViewPr>
        <p:scale>
          <a:sx n="117" d="100"/>
          <a:sy n="117" d="100"/>
        </p:scale>
        <p:origin x="-496" y="-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94BC-12F7-EA4D-AA9C-11EA4614C59A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70D0-6AD4-1645-BA47-C21C9B325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6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94BC-12F7-EA4D-AA9C-11EA4614C59A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70D0-6AD4-1645-BA47-C21C9B325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54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94BC-12F7-EA4D-AA9C-11EA4614C59A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70D0-6AD4-1645-BA47-C21C9B325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1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94BC-12F7-EA4D-AA9C-11EA4614C59A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70D0-6AD4-1645-BA47-C21C9B325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2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94BC-12F7-EA4D-AA9C-11EA4614C59A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70D0-6AD4-1645-BA47-C21C9B325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2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94BC-12F7-EA4D-AA9C-11EA4614C59A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70D0-6AD4-1645-BA47-C21C9B325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1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94BC-12F7-EA4D-AA9C-11EA4614C59A}" type="datetimeFigureOut">
              <a:rPr lang="en-US" smtClean="0"/>
              <a:t>12/5/16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70D0-6AD4-1645-BA47-C21C9B325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94BC-12F7-EA4D-AA9C-11EA4614C59A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70D0-6AD4-1645-BA47-C21C9B325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0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94BC-12F7-EA4D-AA9C-11EA4614C59A}" type="datetimeFigureOut">
              <a:rPr lang="en-US" smtClean="0"/>
              <a:t>12/5/16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70D0-6AD4-1645-BA47-C21C9B325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94BC-12F7-EA4D-AA9C-11EA4614C59A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70D0-6AD4-1645-BA47-C21C9B325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2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94BC-12F7-EA4D-AA9C-11EA4614C59A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70D0-6AD4-1645-BA47-C21C9B325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294BC-12F7-EA4D-AA9C-11EA4614C59A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070D0-6AD4-1645-BA47-C21C9B325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3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6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2209800" y="520567"/>
            <a:ext cx="7581900" cy="5029333"/>
            <a:chOff x="2209800" y="520567"/>
            <a:chExt cx="7581900" cy="5029333"/>
          </a:xfrm>
        </p:grpSpPr>
        <p:sp>
          <p:nvSpPr>
            <p:cNvPr id="53" name="Triangle 52"/>
            <p:cNvSpPr/>
            <p:nvPr/>
          </p:nvSpPr>
          <p:spPr>
            <a:xfrm>
              <a:off x="4731234" y="877475"/>
              <a:ext cx="2503625" cy="1026847"/>
            </a:xfrm>
            <a:prstGeom prst="triangl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3000">
                  <a:schemeClr val="bg1">
                    <a:lumMod val="95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2209800" y="1366848"/>
              <a:ext cx="7581900" cy="4183052"/>
              <a:chOff x="2209800" y="1366848"/>
              <a:chExt cx="7581900" cy="4183052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6141810" y="4137932"/>
                <a:ext cx="727076" cy="73841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/>
              <p:cNvSpPr/>
              <p:nvPr/>
            </p:nvSpPr>
            <p:spPr>
              <a:xfrm>
                <a:off x="2209800" y="2552700"/>
                <a:ext cx="1701800" cy="2997200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089900" y="2552700"/>
                <a:ext cx="1701800" cy="2997200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477250" y="2948216"/>
                <a:ext cx="927100" cy="9652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</a:rPr>
                  <a:t>+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477250" y="4051300"/>
                <a:ext cx="927100" cy="9652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chemeClr val="tx1"/>
                    </a:solidFill>
                  </a:rPr>
                  <a:t>-</a:t>
                </a:r>
                <a:endParaRPr lang="en-US" sz="4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137478" y="2148116"/>
                <a:ext cx="927100" cy="9652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𝜙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362201" y="2712355"/>
                <a:ext cx="1384305" cy="17453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711948" y="2148116"/>
                <a:ext cx="1323522" cy="1282700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 rot="2267308">
                <a:off x="7248047" y="4075338"/>
                <a:ext cx="652236" cy="125187"/>
              </a:xfrm>
              <a:prstGeom prst="rect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422979" y="4012745"/>
                <a:ext cx="652236" cy="125187"/>
              </a:xfrm>
              <a:prstGeom prst="rect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46185" y="3823604"/>
                <a:ext cx="652236" cy="125187"/>
              </a:xfrm>
              <a:prstGeom prst="rect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422979" y="3603847"/>
                <a:ext cx="652236" cy="125187"/>
              </a:xfrm>
              <a:prstGeom prst="rect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054348" y="3408242"/>
                <a:ext cx="652236" cy="125187"/>
              </a:xfrm>
              <a:prstGeom prst="rect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431142" y="3219101"/>
                <a:ext cx="652236" cy="125187"/>
              </a:xfrm>
              <a:prstGeom prst="rect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054348" y="3029960"/>
                <a:ext cx="652236" cy="125187"/>
              </a:xfrm>
              <a:prstGeom prst="rect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431142" y="2810203"/>
                <a:ext cx="652236" cy="125187"/>
              </a:xfrm>
              <a:prstGeom prst="rect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903808" y="2877557"/>
                <a:ext cx="303440" cy="268393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064372" y="2743360"/>
                <a:ext cx="303440" cy="268393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166199" y="2560033"/>
                <a:ext cx="303440" cy="268393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317919" y="2944655"/>
                <a:ext cx="303440" cy="268393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903808" y="2391572"/>
                <a:ext cx="303440" cy="268393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359874" y="2383303"/>
                <a:ext cx="303440" cy="268393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524974" y="2767925"/>
                <a:ext cx="303440" cy="268393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634059" y="2274563"/>
                <a:ext cx="303440" cy="268393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362201" y="1694268"/>
                <a:ext cx="303440" cy="268393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362201" y="1416159"/>
                <a:ext cx="652236" cy="125187"/>
              </a:xfrm>
              <a:prstGeom prst="rect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014437" y="1366848"/>
                <a:ext cx="10132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envelope</a:t>
                </a:r>
                <a:endParaRPr lang="en-US" sz="1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665641" y="1716440"/>
                <a:ext cx="13620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p</a:t>
                </a:r>
                <a:r>
                  <a:rPr lang="en-US" sz="1000" dirty="0" smtClean="0"/>
                  <a:t>riority post-it</a:t>
                </a:r>
                <a:endParaRPr lang="en-US" sz="10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413124" y="5016500"/>
                <a:ext cx="374203" cy="426357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L-Shape 38"/>
              <p:cNvSpPr/>
              <p:nvPr/>
            </p:nvSpPr>
            <p:spPr>
              <a:xfrm rot="17073786">
                <a:off x="3361007" y="4219346"/>
                <a:ext cx="1509712" cy="898122"/>
              </a:xfrm>
              <a:prstGeom prst="corner">
                <a:avLst>
                  <a:gd name="adj1" fmla="val 25401"/>
                  <a:gd name="adj2" fmla="val 2528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Pentagon 39"/>
              <p:cNvSpPr/>
              <p:nvPr/>
            </p:nvSpPr>
            <p:spPr>
              <a:xfrm rot="13729949">
                <a:off x="4359979" y="3886403"/>
                <a:ext cx="376607" cy="206641"/>
              </a:xfrm>
              <a:prstGeom prst="homePlat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141810" y="4104368"/>
                <a:ext cx="816428" cy="77198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 flipH="1">
                <a:off x="6860949" y="4174673"/>
                <a:ext cx="681264" cy="701675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6151523" y="3882115"/>
                <a:ext cx="254892" cy="25581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/>
              <p:cNvSpPr/>
              <p:nvPr/>
            </p:nvSpPr>
            <p:spPr>
              <a:xfrm>
                <a:off x="3054348" y="4230417"/>
                <a:ext cx="652236" cy="125187"/>
              </a:xfrm>
              <a:prstGeom prst="rect">
                <a:avLst/>
              </a:prstGeom>
              <a:solidFill>
                <a:schemeClr val="bg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Rectangle 50"/>
            <p:cNvSpPr/>
            <p:nvPr/>
          </p:nvSpPr>
          <p:spPr>
            <a:xfrm>
              <a:off x="5531038" y="773791"/>
              <a:ext cx="875377" cy="24946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663088" y="520567"/>
              <a:ext cx="6399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Kinect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52517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Vahala</dc:creator>
  <cp:lastModifiedBy>Josh Vahala</cp:lastModifiedBy>
  <cp:revision>4</cp:revision>
  <dcterms:created xsi:type="dcterms:W3CDTF">2016-12-03T00:17:10Z</dcterms:created>
  <dcterms:modified xsi:type="dcterms:W3CDTF">2016-12-05T17:36:10Z</dcterms:modified>
</cp:coreProperties>
</file>