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8" r:id="rId2"/>
    <p:sldId id="271" r:id="rId3"/>
    <p:sldId id="264" r:id="rId4"/>
    <p:sldId id="268" r:id="rId5"/>
    <p:sldId id="269" r:id="rId6"/>
    <p:sldId id="259" r:id="rId7"/>
    <p:sldId id="282" r:id="rId8"/>
    <p:sldId id="283" r:id="rId9"/>
    <p:sldId id="284" r:id="rId10"/>
    <p:sldId id="285" r:id="rId11"/>
    <p:sldId id="260" r:id="rId12"/>
    <p:sldId id="272" r:id="rId13"/>
    <p:sldId id="270" r:id="rId14"/>
    <p:sldId id="273" r:id="rId15"/>
    <p:sldId id="262" r:id="rId16"/>
    <p:sldId id="263" r:id="rId17"/>
    <p:sldId id="274" r:id="rId18"/>
    <p:sldId id="280" r:id="rId19"/>
    <p:sldId id="279" r:id="rId20"/>
    <p:sldId id="281" r:id="rId21"/>
    <p:sldId id="266" r:id="rId22"/>
    <p:sldId id="267" r:id="rId23"/>
    <p:sldId id="275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 autoAdjust="0"/>
    <p:restoredTop sz="85627" autoAdjust="0"/>
  </p:normalViewPr>
  <p:slideViewPr>
    <p:cSldViewPr snapToGrid="0">
      <p:cViewPr varScale="1">
        <p:scale>
          <a:sx n="61" d="100"/>
          <a:sy n="61" d="100"/>
        </p:scale>
        <p:origin x="24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91AD48-2540-4803-BAC4-45DD21E927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D62EC27-2FD0-4328-9E4A-D46E3DDA1DA3}">
      <dgm:prSet/>
      <dgm:spPr/>
      <dgm:t>
        <a:bodyPr/>
        <a:lstStyle/>
        <a:p>
          <a:r>
            <a:rPr lang="en-US"/>
            <a:t>Data Integrity</a:t>
          </a:r>
        </a:p>
      </dgm:t>
    </dgm:pt>
    <dgm:pt modelId="{86C6CAA6-CBA2-4141-AD5C-C02DE9FB0624}" type="parTrans" cxnId="{19AC04C9-A609-4406-AAFE-AE2C0A002F32}">
      <dgm:prSet/>
      <dgm:spPr/>
      <dgm:t>
        <a:bodyPr/>
        <a:lstStyle/>
        <a:p>
          <a:endParaRPr lang="en-US"/>
        </a:p>
      </dgm:t>
    </dgm:pt>
    <dgm:pt modelId="{3F447866-86F6-4DAF-A32D-0AE9B15ACB21}" type="sibTrans" cxnId="{19AC04C9-A609-4406-AAFE-AE2C0A002F32}">
      <dgm:prSet/>
      <dgm:spPr/>
      <dgm:t>
        <a:bodyPr/>
        <a:lstStyle/>
        <a:p>
          <a:endParaRPr lang="en-US"/>
        </a:p>
      </dgm:t>
    </dgm:pt>
    <dgm:pt modelId="{F5827259-18F8-4B00-B7EF-10D4CFA4B053}">
      <dgm:prSet/>
      <dgm:spPr/>
      <dgm:t>
        <a:bodyPr/>
        <a:lstStyle/>
        <a:p>
          <a:r>
            <a:rPr lang="en-US"/>
            <a:t>Feature Creation</a:t>
          </a:r>
        </a:p>
      </dgm:t>
    </dgm:pt>
    <dgm:pt modelId="{9B12D21C-9FF3-4739-BC60-FD264C7FAC98}" type="parTrans" cxnId="{DDED54F1-EFE1-46B7-BFBF-128EE1F403CF}">
      <dgm:prSet/>
      <dgm:spPr/>
      <dgm:t>
        <a:bodyPr/>
        <a:lstStyle/>
        <a:p>
          <a:endParaRPr lang="en-US"/>
        </a:p>
      </dgm:t>
    </dgm:pt>
    <dgm:pt modelId="{B90DBF49-1921-466C-8891-2535644F58C8}" type="sibTrans" cxnId="{DDED54F1-EFE1-46B7-BFBF-128EE1F403CF}">
      <dgm:prSet/>
      <dgm:spPr/>
      <dgm:t>
        <a:bodyPr/>
        <a:lstStyle/>
        <a:p>
          <a:endParaRPr lang="en-US"/>
        </a:p>
      </dgm:t>
    </dgm:pt>
    <dgm:pt modelId="{C7CFC0A3-C778-41BB-8FFA-3B47CB0C3EFE}">
      <dgm:prSet/>
      <dgm:spPr/>
      <dgm:t>
        <a:bodyPr/>
        <a:lstStyle/>
        <a:p>
          <a:r>
            <a:rPr lang="en-US"/>
            <a:t>Exploratory Analysis</a:t>
          </a:r>
        </a:p>
      </dgm:t>
    </dgm:pt>
    <dgm:pt modelId="{E87E8D49-591A-494E-B691-3CD9070D3B1C}" type="parTrans" cxnId="{1947B634-4C40-4BD6-9C07-4AF8C1266870}">
      <dgm:prSet/>
      <dgm:spPr/>
      <dgm:t>
        <a:bodyPr/>
        <a:lstStyle/>
        <a:p>
          <a:endParaRPr lang="en-US"/>
        </a:p>
      </dgm:t>
    </dgm:pt>
    <dgm:pt modelId="{1E4A9FC0-206E-464C-AD75-B97ADD5F67F1}" type="sibTrans" cxnId="{1947B634-4C40-4BD6-9C07-4AF8C1266870}">
      <dgm:prSet/>
      <dgm:spPr/>
      <dgm:t>
        <a:bodyPr/>
        <a:lstStyle/>
        <a:p>
          <a:endParaRPr lang="en-US"/>
        </a:p>
      </dgm:t>
    </dgm:pt>
    <dgm:pt modelId="{41984125-B7C5-41E4-A089-9E41DB7C0B2F}">
      <dgm:prSet/>
      <dgm:spPr/>
      <dgm:t>
        <a:bodyPr/>
        <a:lstStyle/>
        <a:p>
          <a:r>
            <a:rPr lang="en-US"/>
            <a:t>Model Selection</a:t>
          </a:r>
        </a:p>
      </dgm:t>
    </dgm:pt>
    <dgm:pt modelId="{F86B5B03-8A18-459C-A6A8-0142CD230C8A}" type="parTrans" cxnId="{0BD6B9A2-B78C-420E-A92C-A77CCD04CD9D}">
      <dgm:prSet/>
      <dgm:spPr/>
      <dgm:t>
        <a:bodyPr/>
        <a:lstStyle/>
        <a:p>
          <a:endParaRPr lang="en-US"/>
        </a:p>
      </dgm:t>
    </dgm:pt>
    <dgm:pt modelId="{0349749C-5C8C-4D2B-8D9C-A544CD5D7090}" type="sibTrans" cxnId="{0BD6B9A2-B78C-420E-A92C-A77CCD04CD9D}">
      <dgm:prSet/>
      <dgm:spPr/>
      <dgm:t>
        <a:bodyPr/>
        <a:lstStyle/>
        <a:p>
          <a:endParaRPr lang="en-US"/>
        </a:p>
      </dgm:t>
    </dgm:pt>
    <dgm:pt modelId="{80A3116E-BBEB-4423-A6FC-B42E0686C95F}">
      <dgm:prSet/>
      <dgm:spPr/>
      <dgm:t>
        <a:bodyPr/>
        <a:lstStyle/>
        <a:p>
          <a:r>
            <a:rPr lang="en-US"/>
            <a:t>Results and model comparison</a:t>
          </a:r>
        </a:p>
      </dgm:t>
    </dgm:pt>
    <dgm:pt modelId="{735D467D-C10F-48CA-AE47-8CCBC6E88773}" type="parTrans" cxnId="{34A13437-7782-4F35-BD72-F6E49381F001}">
      <dgm:prSet/>
      <dgm:spPr/>
      <dgm:t>
        <a:bodyPr/>
        <a:lstStyle/>
        <a:p>
          <a:endParaRPr lang="en-US"/>
        </a:p>
      </dgm:t>
    </dgm:pt>
    <dgm:pt modelId="{765AD8C2-597F-4FFE-AC10-92F0EB4A7E41}" type="sibTrans" cxnId="{34A13437-7782-4F35-BD72-F6E49381F001}">
      <dgm:prSet/>
      <dgm:spPr/>
      <dgm:t>
        <a:bodyPr/>
        <a:lstStyle/>
        <a:p>
          <a:endParaRPr lang="en-US"/>
        </a:p>
      </dgm:t>
    </dgm:pt>
    <dgm:pt modelId="{9D76EC33-10CE-44EA-90D4-CA4EB139D8C0}" type="pres">
      <dgm:prSet presAssocID="{F891AD48-2540-4803-BAC4-45DD21E927D9}" presName="root" presStyleCnt="0">
        <dgm:presLayoutVars>
          <dgm:dir/>
          <dgm:resizeHandles val="exact"/>
        </dgm:presLayoutVars>
      </dgm:prSet>
      <dgm:spPr/>
    </dgm:pt>
    <dgm:pt modelId="{223ABE52-45CB-45AC-AB65-6EC394E82743}" type="pres">
      <dgm:prSet presAssocID="{BD62EC27-2FD0-4328-9E4A-D46E3DDA1DA3}" presName="compNode" presStyleCnt="0"/>
      <dgm:spPr/>
    </dgm:pt>
    <dgm:pt modelId="{7ACF9896-D1F4-45DE-BB35-FC59FB4E7DAB}" type="pres">
      <dgm:prSet presAssocID="{BD62EC27-2FD0-4328-9E4A-D46E3DDA1DA3}" presName="bgRect" presStyleLbl="bgShp" presStyleIdx="0" presStyleCnt="5"/>
      <dgm:spPr/>
    </dgm:pt>
    <dgm:pt modelId="{7E05366C-AC0A-44F9-BD1D-795D3C84F15E}" type="pres">
      <dgm:prSet presAssocID="{BD62EC27-2FD0-4328-9E4A-D46E3DDA1DA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F705AA3-9801-458D-8F74-48EDD9C5070F}" type="pres">
      <dgm:prSet presAssocID="{BD62EC27-2FD0-4328-9E4A-D46E3DDA1DA3}" presName="spaceRect" presStyleCnt="0"/>
      <dgm:spPr/>
    </dgm:pt>
    <dgm:pt modelId="{A38C7E90-72D2-4118-8E17-BE9E2333E241}" type="pres">
      <dgm:prSet presAssocID="{BD62EC27-2FD0-4328-9E4A-D46E3DDA1DA3}" presName="parTx" presStyleLbl="revTx" presStyleIdx="0" presStyleCnt="5">
        <dgm:presLayoutVars>
          <dgm:chMax val="0"/>
          <dgm:chPref val="0"/>
        </dgm:presLayoutVars>
      </dgm:prSet>
      <dgm:spPr/>
    </dgm:pt>
    <dgm:pt modelId="{A701D84F-B7C0-4060-A347-289CD2365DE5}" type="pres">
      <dgm:prSet presAssocID="{3F447866-86F6-4DAF-A32D-0AE9B15ACB21}" presName="sibTrans" presStyleCnt="0"/>
      <dgm:spPr/>
    </dgm:pt>
    <dgm:pt modelId="{C908845A-C233-48A2-9CE8-1D6C37F5F69F}" type="pres">
      <dgm:prSet presAssocID="{F5827259-18F8-4B00-B7EF-10D4CFA4B053}" presName="compNode" presStyleCnt="0"/>
      <dgm:spPr/>
    </dgm:pt>
    <dgm:pt modelId="{EAE82C54-BEF6-44C9-B6B0-3DA138AC7186}" type="pres">
      <dgm:prSet presAssocID="{F5827259-18F8-4B00-B7EF-10D4CFA4B053}" presName="bgRect" presStyleLbl="bgShp" presStyleIdx="1" presStyleCnt="5"/>
      <dgm:spPr/>
    </dgm:pt>
    <dgm:pt modelId="{8CF5A447-8CE8-4FA5-BAEB-0D96DDA94D13}" type="pres">
      <dgm:prSet presAssocID="{F5827259-18F8-4B00-B7EF-10D4CFA4B05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524422C-584B-40F7-A0A7-07AD8B581802}" type="pres">
      <dgm:prSet presAssocID="{F5827259-18F8-4B00-B7EF-10D4CFA4B053}" presName="spaceRect" presStyleCnt="0"/>
      <dgm:spPr/>
    </dgm:pt>
    <dgm:pt modelId="{A35E69A6-77E7-41BF-BB22-26AABDC5110E}" type="pres">
      <dgm:prSet presAssocID="{F5827259-18F8-4B00-B7EF-10D4CFA4B053}" presName="parTx" presStyleLbl="revTx" presStyleIdx="1" presStyleCnt="5">
        <dgm:presLayoutVars>
          <dgm:chMax val="0"/>
          <dgm:chPref val="0"/>
        </dgm:presLayoutVars>
      </dgm:prSet>
      <dgm:spPr/>
    </dgm:pt>
    <dgm:pt modelId="{63B14EB9-7F65-4E42-AF4D-158483A4A826}" type="pres">
      <dgm:prSet presAssocID="{B90DBF49-1921-466C-8891-2535644F58C8}" presName="sibTrans" presStyleCnt="0"/>
      <dgm:spPr/>
    </dgm:pt>
    <dgm:pt modelId="{3971FE09-364A-477D-8374-E5C235B1AC24}" type="pres">
      <dgm:prSet presAssocID="{C7CFC0A3-C778-41BB-8FFA-3B47CB0C3EFE}" presName="compNode" presStyleCnt="0"/>
      <dgm:spPr/>
    </dgm:pt>
    <dgm:pt modelId="{55645D93-F93A-4A8C-8E34-DE0E1EE42255}" type="pres">
      <dgm:prSet presAssocID="{C7CFC0A3-C778-41BB-8FFA-3B47CB0C3EFE}" presName="bgRect" presStyleLbl="bgShp" presStyleIdx="2" presStyleCnt="5"/>
      <dgm:spPr/>
    </dgm:pt>
    <dgm:pt modelId="{C77A713F-D3CD-4F49-96FA-1E78E73D03F2}" type="pres">
      <dgm:prSet presAssocID="{C7CFC0A3-C778-41BB-8FFA-3B47CB0C3EF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266801C-CE5D-4F85-926C-E83FBA86C6B8}" type="pres">
      <dgm:prSet presAssocID="{C7CFC0A3-C778-41BB-8FFA-3B47CB0C3EFE}" presName="spaceRect" presStyleCnt="0"/>
      <dgm:spPr/>
    </dgm:pt>
    <dgm:pt modelId="{4F0D1EB7-B171-4B52-9845-67C838F41441}" type="pres">
      <dgm:prSet presAssocID="{C7CFC0A3-C778-41BB-8FFA-3B47CB0C3EFE}" presName="parTx" presStyleLbl="revTx" presStyleIdx="2" presStyleCnt="5">
        <dgm:presLayoutVars>
          <dgm:chMax val="0"/>
          <dgm:chPref val="0"/>
        </dgm:presLayoutVars>
      </dgm:prSet>
      <dgm:spPr/>
    </dgm:pt>
    <dgm:pt modelId="{A9099972-1A39-4B6E-9EC7-91D679219133}" type="pres">
      <dgm:prSet presAssocID="{1E4A9FC0-206E-464C-AD75-B97ADD5F67F1}" presName="sibTrans" presStyleCnt="0"/>
      <dgm:spPr/>
    </dgm:pt>
    <dgm:pt modelId="{9E13037A-5E34-4B4E-9B1D-B070EB031525}" type="pres">
      <dgm:prSet presAssocID="{41984125-B7C5-41E4-A089-9E41DB7C0B2F}" presName="compNode" presStyleCnt="0"/>
      <dgm:spPr/>
    </dgm:pt>
    <dgm:pt modelId="{678C653D-C6CE-40CB-918A-10884ADB6156}" type="pres">
      <dgm:prSet presAssocID="{41984125-B7C5-41E4-A089-9E41DB7C0B2F}" presName="bgRect" presStyleLbl="bgShp" presStyleIdx="3" presStyleCnt="5"/>
      <dgm:spPr/>
    </dgm:pt>
    <dgm:pt modelId="{9F0BF9B3-4B93-4859-93DB-7AF8DEC80DEF}" type="pres">
      <dgm:prSet presAssocID="{41984125-B7C5-41E4-A089-9E41DB7C0B2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DF202B3-07E1-40AF-BEBB-C7C14FCC6A4E}" type="pres">
      <dgm:prSet presAssocID="{41984125-B7C5-41E4-A089-9E41DB7C0B2F}" presName="spaceRect" presStyleCnt="0"/>
      <dgm:spPr/>
    </dgm:pt>
    <dgm:pt modelId="{BA0FCF04-AFAE-4118-B0D3-F56737891E3C}" type="pres">
      <dgm:prSet presAssocID="{41984125-B7C5-41E4-A089-9E41DB7C0B2F}" presName="parTx" presStyleLbl="revTx" presStyleIdx="3" presStyleCnt="5">
        <dgm:presLayoutVars>
          <dgm:chMax val="0"/>
          <dgm:chPref val="0"/>
        </dgm:presLayoutVars>
      </dgm:prSet>
      <dgm:spPr/>
    </dgm:pt>
    <dgm:pt modelId="{611278E0-0BE4-4738-A32E-64EF290ED673}" type="pres">
      <dgm:prSet presAssocID="{0349749C-5C8C-4D2B-8D9C-A544CD5D7090}" presName="sibTrans" presStyleCnt="0"/>
      <dgm:spPr/>
    </dgm:pt>
    <dgm:pt modelId="{71642F64-E48D-4940-8641-3244943966E8}" type="pres">
      <dgm:prSet presAssocID="{80A3116E-BBEB-4423-A6FC-B42E0686C95F}" presName="compNode" presStyleCnt="0"/>
      <dgm:spPr/>
    </dgm:pt>
    <dgm:pt modelId="{B2DDDD27-DCA8-4E31-96AE-21987759C914}" type="pres">
      <dgm:prSet presAssocID="{80A3116E-BBEB-4423-A6FC-B42E0686C95F}" presName="bgRect" presStyleLbl="bgShp" presStyleIdx="4" presStyleCnt="5"/>
      <dgm:spPr/>
    </dgm:pt>
    <dgm:pt modelId="{99326A8D-D786-4820-9FDE-4E031BA0BADD}" type="pres">
      <dgm:prSet presAssocID="{80A3116E-BBEB-4423-A6FC-B42E0686C95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D764E8F7-54DA-4DC4-82F7-20AB7D766891}" type="pres">
      <dgm:prSet presAssocID="{80A3116E-BBEB-4423-A6FC-B42E0686C95F}" presName="spaceRect" presStyleCnt="0"/>
      <dgm:spPr/>
    </dgm:pt>
    <dgm:pt modelId="{A3B8776D-9EB0-4BB2-BCCB-93896372A1BD}" type="pres">
      <dgm:prSet presAssocID="{80A3116E-BBEB-4423-A6FC-B42E0686C95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C558301-DA28-44A3-A8C3-6ECC170610CD}" type="presOf" srcId="{C7CFC0A3-C778-41BB-8FFA-3B47CB0C3EFE}" destId="{4F0D1EB7-B171-4B52-9845-67C838F41441}" srcOrd="0" destOrd="0" presId="urn:microsoft.com/office/officeart/2018/2/layout/IconVerticalSolidList"/>
    <dgm:cxn modelId="{FA623D07-B0DD-41AF-98E0-F56BDC75DDED}" type="presOf" srcId="{41984125-B7C5-41E4-A089-9E41DB7C0B2F}" destId="{BA0FCF04-AFAE-4118-B0D3-F56737891E3C}" srcOrd="0" destOrd="0" presId="urn:microsoft.com/office/officeart/2018/2/layout/IconVerticalSolidList"/>
    <dgm:cxn modelId="{16F7820D-9836-4EF6-9D82-B70EA8617E2E}" type="presOf" srcId="{80A3116E-BBEB-4423-A6FC-B42E0686C95F}" destId="{A3B8776D-9EB0-4BB2-BCCB-93896372A1BD}" srcOrd="0" destOrd="0" presId="urn:microsoft.com/office/officeart/2018/2/layout/IconVerticalSolidList"/>
    <dgm:cxn modelId="{AA329515-F7E7-4AC0-BF59-67989C4FD217}" type="presOf" srcId="{BD62EC27-2FD0-4328-9E4A-D46E3DDA1DA3}" destId="{A38C7E90-72D2-4118-8E17-BE9E2333E241}" srcOrd="0" destOrd="0" presId="urn:microsoft.com/office/officeart/2018/2/layout/IconVerticalSolidList"/>
    <dgm:cxn modelId="{C396B22A-783B-42B0-91C0-5F1D48B48CE2}" type="presOf" srcId="{F891AD48-2540-4803-BAC4-45DD21E927D9}" destId="{9D76EC33-10CE-44EA-90D4-CA4EB139D8C0}" srcOrd="0" destOrd="0" presId="urn:microsoft.com/office/officeart/2018/2/layout/IconVerticalSolidList"/>
    <dgm:cxn modelId="{1947B634-4C40-4BD6-9C07-4AF8C1266870}" srcId="{F891AD48-2540-4803-BAC4-45DD21E927D9}" destId="{C7CFC0A3-C778-41BB-8FFA-3B47CB0C3EFE}" srcOrd="2" destOrd="0" parTransId="{E87E8D49-591A-494E-B691-3CD9070D3B1C}" sibTransId="{1E4A9FC0-206E-464C-AD75-B97ADD5F67F1}"/>
    <dgm:cxn modelId="{34A13437-7782-4F35-BD72-F6E49381F001}" srcId="{F891AD48-2540-4803-BAC4-45DD21E927D9}" destId="{80A3116E-BBEB-4423-A6FC-B42E0686C95F}" srcOrd="4" destOrd="0" parTransId="{735D467D-C10F-48CA-AE47-8CCBC6E88773}" sibTransId="{765AD8C2-597F-4FFE-AC10-92F0EB4A7E41}"/>
    <dgm:cxn modelId="{FE93FA91-96D6-4929-AE03-37AD0FF45D2A}" type="presOf" srcId="{F5827259-18F8-4B00-B7EF-10D4CFA4B053}" destId="{A35E69A6-77E7-41BF-BB22-26AABDC5110E}" srcOrd="0" destOrd="0" presId="urn:microsoft.com/office/officeart/2018/2/layout/IconVerticalSolidList"/>
    <dgm:cxn modelId="{0BD6B9A2-B78C-420E-A92C-A77CCD04CD9D}" srcId="{F891AD48-2540-4803-BAC4-45DD21E927D9}" destId="{41984125-B7C5-41E4-A089-9E41DB7C0B2F}" srcOrd="3" destOrd="0" parTransId="{F86B5B03-8A18-459C-A6A8-0142CD230C8A}" sibTransId="{0349749C-5C8C-4D2B-8D9C-A544CD5D7090}"/>
    <dgm:cxn modelId="{19AC04C9-A609-4406-AAFE-AE2C0A002F32}" srcId="{F891AD48-2540-4803-BAC4-45DD21E927D9}" destId="{BD62EC27-2FD0-4328-9E4A-D46E3DDA1DA3}" srcOrd="0" destOrd="0" parTransId="{86C6CAA6-CBA2-4141-AD5C-C02DE9FB0624}" sibTransId="{3F447866-86F6-4DAF-A32D-0AE9B15ACB21}"/>
    <dgm:cxn modelId="{DDED54F1-EFE1-46B7-BFBF-128EE1F403CF}" srcId="{F891AD48-2540-4803-BAC4-45DD21E927D9}" destId="{F5827259-18F8-4B00-B7EF-10D4CFA4B053}" srcOrd="1" destOrd="0" parTransId="{9B12D21C-9FF3-4739-BC60-FD264C7FAC98}" sibTransId="{B90DBF49-1921-466C-8891-2535644F58C8}"/>
    <dgm:cxn modelId="{3D88B913-43A7-4EEB-95B3-DEDE7A56E60B}" type="presParOf" srcId="{9D76EC33-10CE-44EA-90D4-CA4EB139D8C0}" destId="{223ABE52-45CB-45AC-AB65-6EC394E82743}" srcOrd="0" destOrd="0" presId="urn:microsoft.com/office/officeart/2018/2/layout/IconVerticalSolidList"/>
    <dgm:cxn modelId="{33A43D25-0F8B-49BE-A8D1-77B39813D759}" type="presParOf" srcId="{223ABE52-45CB-45AC-AB65-6EC394E82743}" destId="{7ACF9896-D1F4-45DE-BB35-FC59FB4E7DAB}" srcOrd="0" destOrd="0" presId="urn:microsoft.com/office/officeart/2018/2/layout/IconVerticalSolidList"/>
    <dgm:cxn modelId="{2CC6CF38-EDF3-489C-BAB7-79F5EDA566BB}" type="presParOf" srcId="{223ABE52-45CB-45AC-AB65-6EC394E82743}" destId="{7E05366C-AC0A-44F9-BD1D-795D3C84F15E}" srcOrd="1" destOrd="0" presId="urn:microsoft.com/office/officeart/2018/2/layout/IconVerticalSolidList"/>
    <dgm:cxn modelId="{ED455D14-106B-4E94-91DA-4C9F17657E91}" type="presParOf" srcId="{223ABE52-45CB-45AC-AB65-6EC394E82743}" destId="{EF705AA3-9801-458D-8F74-48EDD9C5070F}" srcOrd="2" destOrd="0" presId="urn:microsoft.com/office/officeart/2018/2/layout/IconVerticalSolidList"/>
    <dgm:cxn modelId="{234062BA-C21B-47F6-8617-7C856FE8F7F0}" type="presParOf" srcId="{223ABE52-45CB-45AC-AB65-6EC394E82743}" destId="{A38C7E90-72D2-4118-8E17-BE9E2333E241}" srcOrd="3" destOrd="0" presId="urn:microsoft.com/office/officeart/2018/2/layout/IconVerticalSolidList"/>
    <dgm:cxn modelId="{84544464-1E64-47F8-8726-A8D5C5EB47F1}" type="presParOf" srcId="{9D76EC33-10CE-44EA-90D4-CA4EB139D8C0}" destId="{A701D84F-B7C0-4060-A347-289CD2365DE5}" srcOrd="1" destOrd="0" presId="urn:microsoft.com/office/officeart/2018/2/layout/IconVerticalSolidList"/>
    <dgm:cxn modelId="{A939FCF2-D262-45CA-8F3F-557067C3661D}" type="presParOf" srcId="{9D76EC33-10CE-44EA-90D4-CA4EB139D8C0}" destId="{C908845A-C233-48A2-9CE8-1D6C37F5F69F}" srcOrd="2" destOrd="0" presId="urn:microsoft.com/office/officeart/2018/2/layout/IconVerticalSolidList"/>
    <dgm:cxn modelId="{203E7381-FA7F-4F5B-A205-711A6C66DD93}" type="presParOf" srcId="{C908845A-C233-48A2-9CE8-1D6C37F5F69F}" destId="{EAE82C54-BEF6-44C9-B6B0-3DA138AC7186}" srcOrd="0" destOrd="0" presId="urn:microsoft.com/office/officeart/2018/2/layout/IconVerticalSolidList"/>
    <dgm:cxn modelId="{34179714-3590-41E9-9C40-9D78E49E69B8}" type="presParOf" srcId="{C908845A-C233-48A2-9CE8-1D6C37F5F69F}" destId="{8CF5A447-8CE8-4FA5-BAEB-0D96DDA94D13}" srcOrd="1" destOrd="0" presId="urn:microsoft.com/office/officeart/2018/2/layout/IconVerticalSolidList"/>
    <dgm:cxn modelId="{A3D07577-AFC1-4C94-BF6D-A86694CF5C73}" type="presParOf" srcId="{C908845A-C233-48A2-9CE8-1D6C37F5F69F}" destId="{2524422C-584B-40F7-A0A7-07AD8B581802}" srcOrd="2" destOrd="0" presId="urn:microsoft.com/office/officeart/2018/2/layout/IconVerticalSolidList"/>
    <dgm:cxn modelId="{F3C2CD70-0F92-4811-8C66-896A8166A736}" type="presParOf" srcId="{C908845A-C233-48A2-9CE8-1D6C37F5F69F}" destId="{A35E69A6-77E7-41BF-BB22-26AABDC5110E}" srcOrd="3" destOrd="0" presId="urn:microsoft.com/office/officeart/2018/2/layout/IconVerticalSolidList"/>
    <dgm:cxn modelId="{E816A630-02AF-4A1A-B82E-716C72387A0F}" type="presParOf" srcId="{9D76EC33-10CE-44EA-90D4-CA4EB139D8C0}" destId="{63B14EB9-7F65-4E42-AF4D-158483A4A826}" srcOrd="3" destOrd="0" presId="urn:microsoft.com/office/officeart/2018/2/layout/IconVerticalSolidList"/>
    <dgm:cxn modelId="{F87B1C98-52FE-4E66-A530-3715074A100E}" type="presParOf" srcId="{9D76EC33-10CE-44EA-90D4-CA4EB139D8C0}" destId="{3971FE09-364A-477D-8374-E5C235B1AC24}" srcOrd="4" destOrd="0" presId="urn:microsoft.com/office/officeart/2018/2/layout/IconVerticalSolidList"/>
    <dgm:cxn modelId="{6A016D3D-9A1E-4F7F-B425-F60D1F2606D2}" type="presParOf" srcId="{3971FE09-364A-477D-8374-E5C235B1AC24}" destId="{55645D93-F93A-4A8C-8E34-DE0E1EE42255}" srcOrd="0" destOrd="0" presId="urn:microsoft.com/office/officeart/2018/2/layout/IconVerticalSolidList"/>
    <dgm:cxn modelId="{D2A70701-7013-4EF7-918E-6F44A6A640BE}" type="presParOf" srcId="{3971FE09-364A-477D-8374-E5C235B1AC24}" destId="{C77A713F-D3CD-4F49-96FA-1E78E73D03F2}" srcOrd="1" destOrd="0" presId="urn:microsoft.com/office/officeart/2018/2/layout/IconVerticalSolidList"/>
    <dgm:cxn modelId="{93F4A526-BAEF-4398-BE07-4CC8B49AA57C}" type="presParOf" srcId="{3971FE09-364A-477D-8374-E5C235B1AC24}" destId="{2266801C-CE5D-4F85-926C-E83FBA86C6B8}" srcOrd="2" destOrd="0" presId="urn:microsoft.com/office/officeart/2018/2/layout/IconVerticalSolidList"/>
    <dgm:cxn modelId="{27C78623-E719-4D63-B72F-EF1C7AB66CF9}" type="presParOf" srcId="{3971FE09-364A-477D-8374-E5C235B1AC24}" destId="{4F0D1EB7-B171-4B52-9845-67C838F41441}" srcOrd="3" destOrd="0" presId="urn:microsoft.com/office/officeart/2018/2/layout/IconVerticalSolidList"/>
    <dgm:cxn modelId="{064B25C3-0C1C-4633-9B36-EC426A5E943F}" type="presParOf" srcId="{9D76EC33-10CE-44EA-90D4-CA4EB139D8C0}" destId="{A9099972-1A39-4B6E-9EC7-91D679219133}" srcOrd="5" destOrd="0" presId="urn:microsoft.com/office/officeart/2018/2/layout/IconVerticalSolidList"/>
    <dgm:cxn modelId="{F96BC10E-7340-4C34-B37D-D2862E26A135}" type="presParOf" srcId="{9D76EC33-10CE-44EA-90D4-CA4EB139D8C0}" destId="{9E13037A-5E34-4B4E-9B1D-B070EB031525}" srcOrd="6" destOrd="0" presId="urn:microsoft.com/office/officeart/2018/2/layout/IconVerticalSolidList"/>
    <dgm:cxn modelId="{C51E9537-A411-42D5-8CB2-688032D19C82}" type="presParOf" srcId="{9E13037A-5E34-4B4E-9B1D-B070EB031525}" destId="{678C653D-C6CE-40CB-918A-10884ADB6156}" srcOrd="0" destOrd="0" presId="urn:microsoft.com/office/officeart/2018/2/layout/IconVerticalSolidList"/>
    <dgm:cxn modelId="{595B529E-E86A-4D21-84BC-9BE470F0B1E9}" type="presParOf" srcId="{9E13037A-5E34-4B4E-9B1D-B070EB031525}" destId="{9F0BF9B3-4B93-4859-93DB-7AF8DEC80DEF}" srcOrd="1" destOrd="0" presId="urn:microsoft.com/office/officeart/2018/2/layout/IconVerticalSolidList"/>
    <dgm:cxn modelId="{0E8DA2E1-5543-42D5-A8DC-8733D0C7BD43}" type="presParOf" srcId="{9E13037A-5E34-4B4E-9B1D-B070EB031525}" destId="{9DF202B3-07E1-40AF-BEBB-C7C14FCC6A4E}" srcOrd="2" destOrd="0" presId="urn:microsoft.com/office/officeart/2018/2/layout/IconVerticalSolidList"/>
    <dgm:cxn modelId="{2809AF05-FDC8-4E0B-83F5-B50CB653E346}" type="presParOf" srcId="{9E13037A-5E34-4B4E-9B1D-B070EB031525}" destId="{BA0FCF04-AFAE-4118-B0D3-F56737891E3C}" srcOrd="3" destOrd="0" presId="urn:microsoft.com/office/officeart/2018/2/layout/IconVerticalSolidList"/>
    <dgm:cxn modelId="{08A27DD7-0A9E-4C80-9AE5-76EC1BF9D3D8}" type="presParOf" srcId="{9D76EC33-10CE-44EA-90D4-CA4EB139D8C0}" destId="{611278E0-0BE4-4738-A32E-64EF290ED673}" srcOrd="7" destOrd="0" presId="urn:microsoft.com/office/officeart/2018/2/layout/IconVerticalSolidList"/>
    <dgm:cxn modelId="{E4CE3822-B8C0-41B3-9E27-A1F0E3A4C882}" type="presParOf" srcId="{9D76EC33-10CE-44EA-90D4-CA4EB139D8C0}" destId="{71642F64-E48D-4940-8641-3244943966E8}" srcOrd="8" destOrd="0" presId="urn:microsoft.com/office/officeart/2018/2/layout/IconVerticalSolidList"/>
    <dgm:cxn modelId="{64F74E37-E675-4A0B-8093-9CB89711CE82}" type="presParOf" srcId="{71642F64-E48D-4940-8641-3244943966E8}" destId="{B2DDDD27-DCA8-4E31-96AE-21987759C914}" srcOrd="0" destOrd="0" presId="urn:microsoft.com/office/officeart/2018/2/layout/IconVerticalSolidList"/>
    <dgm:cxn modelId="{97D40918-347C-453D-8487-E9B81FA90870}" type="presParOf" srcId="{71642F64-E48D-4940-8641-3244943966E8}" destId="{99326A8D-D786-4820-9FDE-4E031BA0BADD}" srcOrd="1" destOrd="0" presId="urn:microsoft.com/office/officeart/2018/2/layout/IconVerticalSolidList"/>
    <dgm:cxn modelId="{37C23A5C-E561-429E-AB46-B79C00D0E04D}" type="presParOf" srcId="{71642F64-E48D-4940-8641-3244943966E8}" destId="{D764E8F7-54DA-4DC4-82F7-20AB7D766891}" srcOrd="2" destOrd="0" presId="urn:microsoft.com/office/officeart/2018/2/layout/IconVerticalSolidList"/>
    <dgm:cxn modelId="{08CF0A4A-93B7-4E09-AAA9-9D8469A8F7D9}" type="presParOf" srcId="{71642F64-E48D-4940-8641-3244943966E8}" destId="{A3B8776D-9EB0-4BB2-BCCB-93896372A1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CEEF95-6695-45FA-8B94-60DE0C8E84B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CBFD9C-074B-4DFF-848A-44C478FB5DF7}">
      <dgm:prSet/>
      <dgm:spPr/>
      <dgm:t>
        <a:bodyPr/>
        <a:lstStyle/>
        <a:p>
          <a:r>
            <a:rPr lang="en-US" baseline="0"/>
            <a:t>Eliminate nulls/na</a:t>
          </a:r>
          <a:endParaRPr lang="en-US"/>
        </a:p>
      </dgm:t>
    </dgm:pt>
    <dgm:pt modelId="{4E790E6B-05C7-4774-8632-5E45D2691743}" type="parTrans" cxnId="{55B26915-9B25-43EE-B081-289B85C2A2F7}">
      <dgm:prSet/>
      <dgm:spPr/>
      <dgm:t>
        <a:bodyPr/>
        <a:lstStyle/>
        <a:p>
          <a:endParaRPr lang="en-US"/>
        </a:p>
      </dgm:t>
    </dgm:pt>
    <dgm:pt modelId="{AAF1E864-4B01-490C-8892-7A49E94CD442}" type="sibTrans" cxnId="{55B26915-9B25-43EE-B081-289B85C2A2F7}">
      <dgm:prSet/>
      <dgm:spPr/>
      <dgm:t>
        <a:bodyPr/>
        <a:lstStyle/>
        <a:p>
          <a:endParaRPr lang="en-US"/>
        </a:p>
      </dgm:t>
    </dgm:pt>
    <dgm:pt modelId="{D4CBF21A-300D-40F6-9CBA-4C9CF77EF11B}">
      <dgm:prSet/>
      <dgm:spPr/>
      <dgm:t>
        <a:bodyPr/>
        <a:lstStyle/>
        <a:p>
          <a:r>
            <a:rPr lang="en-US" baseline="0"/>
            <a:t>Latitude and longitude </a:t>
          </a:r>
          <a:endParaRPr lang="en-US"/>
        </a:p>
      </dgm:t>
    </dgm:pt>
    <dgm:pt modelId="{6390EC3A-AC54-4EFB-9CEF-D5E617C93CD0}" type="parTrans" cxnId="{7C023A26-6CC7-434C-9FE7-01379F93D474}">
      <dgm:prSet/>
      <dgm:spPr/>
      <dgm:t>
        <a:bodyPr/>
        <a:lstStyle/>
        <a:p>
          <a:endParaRPr lang="en-US"/>
        </a:p>
      </dgm:t>
    </dgm:pt>
    <dgm:pt modelId="{83F8A462-0026-4803-9E54-212D49D79C2F}" type="sibTrans" cxnId="{7C023A26-6CC7-434C-9FE7-01379F93D474}">
      <dgm:prSet/>
      <dgm:spPr/>
      <dgm:t>
        <a:bodyPr/>
        <a:lstStyle/>
        <a:p>
          <a:endParaRPr lang="en-US"/>
        </a:p>
      </dgm:t>
    </dgm:pt>
    <dgm:pt modelId="{C77C6137-8C90-4F61-8751-247F1F27CFEC}">
      <dgm:prSet/>
      <dgm:spPr/>
      <dgm:t>
        <a:bodyPr/>
        <a:lstStyle/>
        <a:p>
          <a:r>
            <a:rPr lang="en-US" baseline="0" dirty="0"/>
            <a:t>latitude between 40.5 and 41</a:t>
          </a:r>
          <a:endParaRPr lang="en-US" dirty="0"/>
        </a:p>
      </dgm:t>
    </dgm:pt>
    <dgm:pt modelId="{1B035311-193A-49A3-83E7-2EBB30A39D79}" type="parTrans" cxnId="{0531DFEE-B5D5-483E-9F74-ADC6F656986D}">
      <dgm:prSet/>
      <dgm:spPr/>
      <dgm:t>
        <a:bodyPr/>
        <a:lstStyle/>
        <a:p>
          <a:endParaRPr lang="en-US"/>
        </a:p>
      </dgm:t>
    </dgm:pt>
    <dgm:pt modelId="{4FBC3DE8-DA9B-4E92-8DDB-8098119F0E90}" type="sibTrans" cxnId="{0531DFEE-B5D5-483E-9F74-ADC6F656986D}">
      <dgm:prSet/>
      <dgm:spPr/>
      <dgm:t>
        <a:bodyPr/>
        <a:lstStyle/>
        <a:p>
          <a:endParaRPr lang="en-US"/>
        </a:p>
      </dgm:t>
    </dgm:pt>
    <dgm:pt modelId="{3A9544DB-7630-464F-BB84-8CF71FEC4F1B}">
      <dgm:prSet/>
      <dgm:spPr/>
      <dgm:t>
        <a:bodyPr/>
        <a:lstStyle/>
        <a:p>
          <a:r>
            <a:rPr lang="en-US" baseline="0"/>
            <a:t>longitude between -74.3 and -73.5</a:t>
          </a:r>
          <a:endParaRPr lang="en-US"/>
        </a:p>
      </dgm:t>
    </dgm:pt>
    <dgm:pt modelId="{999674ED-EF0A-496B-BFB7-E97130E2E4FE}" type="parTrans" cxnId="{E57B80D4-CBEA-4D5E-A8ED-246A1237E747}">
      <dgm:prSet/>
      <dgm:spPr/>
      <dgm:t>
        <a:bodyPr/>
        <a:lstStyle/>
        <a:p>
          <a:endParaRPr lang="en-US"/>
        </a:p>
      </dgm:t>
    </dgm:pt>
    <dgm:pt modelId="{6198B40D-014E-475B-A4B8-31438D499270}" type="sibTrans" cxnId="{E57B80D4-CBEA-4D5E-A8ED-246A1237E747}">
      <dgm:prSet/>
      <dgm:spPr/>
      <dgm:t>
        <a:bodyPr/>
        <a:lstStyle/>
        <a:p>
          <a:endParaRPr lang="en-US"/>
        </a:p>
      </dgm:t>
    </dgm:pt>
    <dgm:pt modelId="{C56B8301-12DF-40E9-AE55-96CF0F84D7E1}">
      <dgm:prSet/>
      <dgm:spPr/>
      <dgm:t>
        <a:bodyPr/>
        <a:lstStyle/>
        <a:p>
          <a:r>
            <a:rPr lang="en-US" baseline="0" dirty="0"/>
            <a:t>Speed</a:t>
          </a:r>
          <a:endParaRPr lang="en-US" dirty="0"/>
        </a:p>
      </dgm:t>
    </dgm:pt>
    <dgm:pt modelId="{98D2F4A7-1F5D-482F-8AFF-BD4C0406A3F9}" type="parTrans" cxnId="{4BD1D5B5-85FF-4893-BB05-386AD79D5C9E}">
      <dgm:prSet/>
      <dgm:spPr/>
      <dgm:t>
        <a:bodyPr/>
        <a:lstStyle/>
        <a:p>
          <a:endParaRPr lang="en-US"/>
        </a:p>
      </dgm:t>
    </dgm:pt>
    <dgm:pt modelId="{16FC76F8-BA03-49FD-80EA-1F97B0F345F9}" type="sibTrans" cxnId="{4BD1D5B5-85FF-4893-BB05-386AD79D5C9E}">
      <dgm:prSet/>
      <dgm:spPr/>
      <dgm:t>
        <a:bodyPr/>
        <a:lstStyle/>
        <a:p>
          <a:endParaRPr lang="en-US"/>
        </a:p>
      </dgm:t>
    </dgm:pt>
    <dgm:pt modelId="{E3E49EAC-AAF0-4D0C-90DD-029FB0E91DDD}">
      <dgm:prSet/>
      <dgm:spPr/>
      <dgm:t>
        <a:bodyPr/>
        <a:lstStyle/>
        <a:p>
          <a:r>
            <a:rPr lang="en-US" baseline="0" dirty="0"/>
            <a:t>filtered between 2 mph and 70 mph</a:t>
          </a:r>
          <a:endParaRPr lang="en-US" dirty="0"/>
        </a:p>
      </dgm:t>
    </dgm:pt>
    <dgm:pt modelId="{8F634FFB-2625-496C-83F9-A13BE87BCA22}" type="parTrans" cxnId="{B9784451-EE1B-420C-BEEA-D2C971538494}">
      <dgm:prSet/>
      <dgm:spPr/>
      <dgm:t>
        <a:bodyPr/>
        <a:lstStyle/>
        <a:p>
          <a:endParaRPr lang="en-US"/>
        </a:p>
      </dgm:t>
    </dgm:pt>
    <dgm:pt modelId="{AE4A3774-A239-4402-98C6-B39767F026FD}" type="sibTrans" cxnId="{B9784451-EE1B-420C-BEEA-D2C971538494}">
      <dgm:prSet/>
      <dgm:spPr/>
      <dgm:t>
        <a:bodyPr/>
        <a:lstStyle/>
        <a:p>
          <a:endParaRPr lang="en-US"/>
        </a:p>
      </dgm:t>
    </dgm:pt>
    <dgm:pt modelId="{3D87B05E-41D2-40AF-9711-FFE120B47AAE}">
      <dgm:prSet/>
      <dgm:spPr/>
      <dgm:t>
        <a:bodyPr/>
        <a:lstStyle/>
        <a:p>
          <a:r>
            <a:rPr lang="en-US" baseline="0" dirty="0"/>
            <a:t>not used as a feature due to data leakage</a:t>
          </a:r>
          <a:endParaRPr lang="en-US" dirty="0"/>
        </a:p>
      </dgm:t>
    </dgm:pt>
    <dgm:pt modelId="{278350F2-537E-4EDF-A537-E95CA5540097}" type="parTrans" cxnId="{9D9C8115-2C2A-4C72-A682-10F7F5FD175F}">
      <dgm:prSet/>
      <dgm:spPr/>
      <dgm:t>
        <a:bodyPr/>
        <a:lstStyle/>
        <a:p>
          <a:endParaRPr lang="en-US"/>
        </a:p>
      </dgm:t>
    </dgm:pt>
    <dgm:pt modelId="{C6CEE4C8-4A03-4205-8A7A-FF074E5822B5}" type="sibTrans" cxnId="{9D9C8115-2C2A-4C72-A682-10F7F5FD175F}">
      <dgm:prSet/>
      <dgm:spPr/>
      <dgm:t>
        <a:bodyPr/>
        <a:lstStyle/>
        <a:p>
          <a:endParaRPr lang="en-US"/>
        </a:p>
      </dgm:t>
    </dgm:pt>
    <dgm:pt modelId="{D0185C45-E563-274A-8F62-EC956FB9EB62}" type="pres">
      <dgm:prSet presAssocID="{EDCEEF95-6695-45FA-8B94-60DE0C8E84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C15425B-D971-7543-BA3D-23CB10D099E1}" type="pres">
      <dgm:prSet presAssocID="{4FCBFD9C-074B-4DFF-848A-44C478FB5DF7}" presName="hierRoot1" presStyleCnt="0">
        <dgm:presLayoutVars>
          <dgm:hierBranch val="init"/>
        </dgm:presLayoutVars>
      </dgm:prSet>
      <dgm:spPr/>
    </dgm:pt>
    <dgm:pt modelId="{15B17E46-1483-3348-BDF1-B20D204D6779}" type="pres">
      <dgm:prSet presAssocID="{4FCBFD9C-074B-4DFF-848A-44C478FB5DF7}" presName="rootComposite1" presStyleCnt="0"/>
      <dgm:spPr/>
    </dgm:pt>
    <dgm:pt modelId="{4C6677FE-A838-5E4B-8FFD-39030BE1B26F}" type="pres">
      <dgm:prSet presAssocID="{4FCBFD9C-074B-4DFF-848A-44C478FB5DF7}" presName="rootText1" presStyleLbl="node0" presStyleIdx="0" presStyleCnt="3">
        <dgm:presLayoutVars>
          <dgm:chPref val="3"/>
        </dgm:presLayoutVars>
      </dgm:prSet>
      <dgm:spPr/>
    </dgm:pt>
    <dgm:pt modelId="{FFE53D4B-C750-744E-8492-522B9CBBEC47}" type="pres">
      <dgm:prSet presAssocID="{4FCBFD9C-074B-4DFF-848A-44C478FB5DF7}" presName="rootConnector1" presStyleLbl="node1" presStyleIdx="0" presStyleCnt="0"/>
      <dgm:spPr/>
    </dgm:pt>
    <dgm:pt modelId="{79C016BB-4069-0D48-9D77-6C329D62F8C7}" type="pres">
      <dgm:prSet presAssocID="{4FCBFD9C-074B-4DFF-848A-44C478FB5DF7}" presName="hierChild2" presStyleCnt="0"/>
      <dgm:spPr/>
    </dgm:pt>
    <dgm:pt modelId="{7684F6F1-8DE4-F149-BBDC-5C72526976E2}" type="pres">
      <dgm:prSet presAssocID="{4FCBFD9C-074B-4DFF-848A-44C478FB5DF7}" presName="hierChild3" presStyleCnt="0"/>
      <dgm:spPr/>
    </dgm:pt>
    <dgm:pt modelId="{8FE4E959-B48A-7649-93B1-3EC8F2986385}" type="pres">
      <dgm:prSet presAssocID="{D4CBF21A-300D-40F6-9CBA-4C9CF77EF11B}" presName="hierRoot1" presStyleCnt="0">
        <dgm:presLayoutVars>
          <dgm:hierBranch val="init"/>
        </dgm:presLayoutVars>
      </dgm:prSet>
      <dgm:spPr/>
    </dgm:pt>
    <dgm:pt modelId="{187A7095-178B-9D46-AB8A-C103A7511826}" type="pres">
      <dgm:prSet presAssocID="{D4CBF21A-300D-40F6-9CBA-4C9CF77EF11B}" presName="rootComposite1" presStyleCnt="0"/>
      <dgm:spPr/>
    </dgm:pt>
    <dgm:pt modelId="{46F37B8F-D2B8-0348-A8F3-43A01EE55453}" type="pres">
      <dgm:prSet presAssocID="{D4CBF21A-300D-40F6-9CBA-4C9CF77EF11B}" presName="rootText1" presStyleLbl="node0" presStyleIdx="1" presStyleCnt="3">
        <dgm:presLayoutVars>
          <dgm:chPref val="3"/>
        </dgm:presLayoutVars>
      </dgm:prSet>
      <dgm:spPr/>
    </dgm:pt>
    <dgm:pt modelId="{DB1355AF-85B7-B040-9BC5-0A9CDC54FA6D}" type="pres">
      <dgm:prSet presAssocID="{D4CBF21A-300D-40F6-9CBA-4C9CF77EF11B}" presName="rootConnector1" presStyleLbl="node1" presStyleIdx="0" presStyleCnt="0"/>
      <dgm:spPr/>
    </dgm:pt>
    <dgm:pt modelId="{26FECE97-FE92-3248-8423-821D38520B34}" type="pres">
      <dgm:prSet presAssocID="{D4CBF21A-300D-40F6-9CBA-4C9CF77EF11B}" presName="hierChild2" presStyleCnt="0"/>
      <dgm:spPr/>
    </dgm:pt>
    <dgm:pt modelId="{B7E6A7A2-0EF4-924E-9926-9B297E3DB384}" type="pres">
      <dgm:prSet presAssocID="{1B035311-193A-49A3-83E7-2EBB30A39D79}" presName="Name64" presStyleLbl="parChTrans1D2" presStyleIdx="0" presStyleCnt="4"/>
      <dgm:spPr/>
    </dgm:pt>
    <dgm:pt modelId="{CC3B245C-2E72-D646-89EC-6D51B87D6790}" type="pres">
      <dgm:prSet presAssocID="{C77C6137-8C90-4F61-8751-247F1F27CFEC}" presName="hierRoot2" presStyleCnt="0">
        <dgm:presLayoutVars>
          <dgm:hierBranch val="init"/>
        </dgm:presLayoutVars>
      </dgm:prSet>
      <dgm:spPr/>
    </dgm:pt>
    <dgm:pt modelId="{0D545360-767F-794B-AF2D-522308192B7F}" type="pres">
      <dgm:prSet presAssocID="{C77C6137-8C90-4F61-8751-247F1F27CFEC}" presName="rootComposite" presStyleCnt="0"/>
      <dgm:spPr/>
    </dgm:pt>
    <dgm:pt modelId="{1AAFACA6-B73C-C94F-969A-3AF2CE7B2B1F}" type="pres">
      <dgm:prSet presAssocID="{C77C6137-8C90-4F61-8751-247F1F27CFEC}" presName="rootText" presStyleLbl="node2" presStyleIdx="0" presStyleCnt="4">
        <dgm:presLayoutVars>
          <dgm:chPref val="3"/>
        </dgm:presLayoutVars>
      </dgm:prSet>
      <dgm:spPr/>
    </dgm:pt>
    <dgm:pt modelId="{2D8DE099-FCEC-024D-98D0-D007DEF4CCBA}" type="pres">
      <dgm:prSet presAssocID="{C77C6137-8C90-4F61-8751-247F1F27CFEC}" presName="rootConnector" presStyleLbl="node2" presStyleIdx="0" presStyleCnt="4"/>
      <dgm:spPr/>
    </dgm:pt>
    <dgm:pt modelId="{8D3BA7D6-A621-BE4B-A0E0-824E0E9F6017}" type="pres">
      <dgm:prSet presAssocID="{C77C6137-8C90-4F61-8751-247F1F27CFEC}" presName="hierChild4" presStyleCnt="0"/>
      <dgm:spPr/>
    </dgm:pt>
    <dgm:pt modelId="{B7F9C6B6-1257-0E46-8F33-A4D8CC3B327D}" type="pres">
      <dgm:prSet presAssocID="{C77C6137-8C90-4F61-8751-247F1F27CFEC}" presName="hierChild5" presStyleCnt="0"/>
      <dgm:spPr/>
    </dgm:pt>
    <dgm:pt modelId="{4250484B-BD39-294F-A6CB-B8F3F1DE04E6}" type="pres">
      <dgm:prSet presAssocID="{999674ED-EF0A-496B-BFB7-E97130E2E4FE}" presName="Name64" presStyleLbl="parChTrans1D2" presStyleIdx="1" presStyleCnt="4"/>
      <dgm:spPr/>
    </dgm:pt>
    <dgm:pt modelId="{B1441949-34CD-6446-890F-EF96FDCEFC0C}" type="pres">
      <dgm:prSet presAssocID="{3A9544DB-7630-464F-BB84-8CF71FEC4F1B}" presName="hierRoot2" presStyleCnt="0">
        <dgm:presLayoutVars>
          <dgm:hierBranch val="init"/>
        </dgm:presLayoutVars>
      </dgm:prSet>
      <dgm:spPr/>
    </dgm:pt>
    <dgm:pt modelId="{AD4EC8CA-57F5-B04B-BBBD-09210272788B}" type="pres">
      <dgm:prSet presAssocID="{3A9544DB-7630-464F-BB84-8CF71FEC4F1B}" presName="rootComposite" presStyleCnt="0"/>
      <dgm:spPr/>
    </dgm:pt>
    <dgm:pt modelId="{92725171-ABB9-274A-9213-FB7793248EE0}" type="pres">
      <dgm:prSet presAssocID="{3A9544DB-7630-464F-BB84-8CF71FEC4F1B}" presName="rootText" presStyleLbl="node2" presStyleIdx="1" presStyleCnt="4">
        <dgm:presLayoutVars>
          <dgm:chPref val="3"/>
        </dgm:presLayoutVars>
      </dgm:prSet>
      <dgm:spPr/>
    </dgm:pt>
    <dgm:pt modelId="{D5CC24B5-D145-D34C-93AB-E0C4FF251E63}" type="pres">
      <dgm:prSet presAssocID="{3A9544DB-7630-464F-BB84-8CF71FEC4F1B}" presName="rootConnector" presStyleLbl="node2" presStyleIdx="1" presStyleCnt="4"/>
      <dgm:spPr/>
    </dgm:pt>
    <dgm:pt modelId="{9A796595-7040-8F41-A85A-754B2DA05205}" type="pres">
      <dgm:prSet presAssocID="{3A9544DB-7630-464F-BB84-8CF71FEC4F1B}" presName="hierChild4" presStyleCnt="0"/>
      <dgm:spPr/>
    </dgm:pt>
    <dgm:pt modelId="{1007DB6C-1D0D-F641-B5D2-8BE7FFD2E581}" type="pres">
      <dgm:prSet presAssocID="{3A9544DB-7630-464F-BB84-8CF71FEC4F1B}" presName="hierChild5" presStyleCnt="0"/>
      <dgm:spPr/>
    </dgm:pt>
    <dgm:pt modelId="{5178B9AF-37D0-5643-886C-F179CE793A41}" type="pres">
      <dgm:prSet presAssocID="{D4CBF21A-300D-40F6-9CBA-4C9CF77EF11B}" presName="hierChild3" presStyleCnt="0"/>
      <dgm:spPr/>
    </dgm:pt>
    <dgm:pt modelId="{3DC0F1E9-576B-074E-9F79-E1CEF2AAB75D}" type="pres">
      <dgm:prSet presAssocID="{C56B8301-12DF-40E9-AE55-96CF0F84D7E1}" presName="hierRoot1" presStyleCnt="0">
        <dgm:presLayoutVars>
          <dgm:hierBranch val="init"/>
        </dgm:presLayoutVars>
      </dgm:prSet>
      <dgm:spPr/>
    </dgm:pt>
    <dgm:pt modelId="{07440D1C-96D6-A045-A1E4-95D35A231D14}" type="pres">
      <dgm:prSet presAssocID="{C56B8301-12DF-40E9-AE55-96CF0F84D7E1}" presName="rootComposite1" presStyleCnt="0"/>
      <dgm:spPr/>
    </dgm:pt>
    <dgm:pt modelId="{45933012-E512-D44F-AD0F-4E231EEC83C2}" type="pres">
      <dgm:prSet presAssocID="{C56B8301-12DF-40E9-AE55-96CF0F84D7E1}" presName="rootText1" presStyleLbl="node0" presStyleIdx="2" presStyleCnt="3">
        <dgm:presLayoutVars>
          <dgm:chPref val="3"/>
        </dgm:presLayoutVars>
      </dgm:prSet>
      <dgm:spPr/>
    </dgm:pt>
    <dgm:pt modelId="{768E59FD-485B-394B-8771-4DFE6FA19CD0}" type="pres">
      <dgm:prSet presAssocID="{C56B8301-12DF-40E9-AE55-96CF0F84D7E1}" presName="rootConnector1" presStyleLbl="node1" presStyleIdx="0" presStyleCnt="0"/>
      <dgm:spPr/>
    </dgm:pt>
    <dgm:pt modelId="{FADB209E-A2C9-744B-978D-A2A05EA4EA1C}" type="pres">
      <dgm:prSet presAssocID="{C56B8301-12DF-40E9-AE55-96CF0F84D7E1}" presName="hierChild2" presStyleCnt="0"/>
      <dgm:spPr/>
    </dgm:pt>
    <dgm:pt modelId="{B55449B8-8926-084C-989D-F48258DA2A18}" type="pres">
      <dgm:prSet presAssocID="{8F634FFB-2625-496C-83F9-A13BE87BCA22}" presName="Name64" presStyleLbl="parChTrans1D2" presStyleIdx="2" presStyleCnt="4"/>
      <dgm:spPr/>
    </dgm:pt>
    <dgm:pt modelId="{3F5042D1-2B76-E441-BABA-5F5DEEA82F1E}" type="pres">
      <dgm:prSet presAssocID="{E3E49EAC-AAF0-4D0C-90DD-029FB0E91DDD}" presName="hierRoot2" presStyleCnt="0">
        <dgm:presLayoutVars>
          <dgm:hierBranch val="init"/>
        </dgm:presLayoutVars>
      </dgm:prSet>
      <dgm:spPr/>
    </dgm:pt>
    <dgm:pt modelId="{D7CEB5BE-B87D-8844-A7F0-7A386E8CAFB9}" type="pres">
      <dgm:prSet presAssocID="{E3E49EAC-AAF0-4D0C-90DD-029FB0E91DDD}" presName="rootComposite" presStyleCnt="0"/>
      <dgm:spPr/>
    </dgm:pt>
    <dgm:pt modelId="{8C3DAFE9-BB3E-AF47-B602-FEB0F533A287}" type="pres">
      <dgm:prSet presAssocID="{E3E49EAC-AAF0-4D0C-90DD-029FB0E91DDD}" presName="rootText" presStyleLbl="node2" presStyleIdx="2" presStyleCnt="4">
        <dgm:presLayoutVars>
          <dgm:chPref val="3"/>
        </dgm:presLayoutVars>
      </dgm:prSet>
      <dgm:spPr/>
    </dgm:pt>
    <dgm:pt modelId="{F419C05F-C786-0647-9BDB-DB6CCBA0B936}" type="pres">
      <dgm:prSet presAssocID="{E3E49EAC-AAF0-4D0C-90DD-029FB0E91DDD}" presName="rootConnector" presStyleLbl="node2" presStyleIdx="2" presStyleCnt="4"/>
      <dgm:spPr/>
    </dgm:pt>
    <dgm:pt modelId="{709BD6C4-C472-264E-AC70-DB75CAF6D8B3}" type="pres">
      <dgm:prSet presAssocID="{E3E49EAC-AAF0-4D0C-90DD-029FB0E91DDD}" presName="hierChild4" presStyleCnt="0"/>
      <dgm:spPr/>
    </dgm:pt>
    <dgm:pt modelId="{288D5CA7-3182-2349-8C3C-8E12B7602E0D}" type="pres">
      <dgm:prSet presAssocID="{E3E49EAC-AAF0-4D0C-90DD-029FB0E91DDD}" presName="hierChild5" presStyleCnt="0"/>
      <dgm:spPr/>
    </dgm:pt>
    <dgm:pt modelId="{216E63A1-C5C3-924E-BCCB-AB9D07FB6A3C}" type="pres">
      <dgm:prSet presAssocID="{278350F2-537E-4EDF-A537-E95CA5540097}" presName="Name64" presStyleLbl="parChTrans1D2" presStyleIdx="3" presStyleCnt="4"/>
      <dgm:spPr/>
    </dgm:pt>
    <dgm:pt modelId="{F8467DE9-765A-0D47-B011-54B7A0EE17E5}" type="pres">
      <dgm:prSet presAssocID="{3D87B05E-41D2-40AF-9711-FFE120B47AAE}" presName="hierRoot2" presStyleCnt="0">
        <dgm:presLayoutVars>
          <dgm:hierBranch val="init"/>
        </dgm:presLayoutVars>
      </dgm:prSet>
      <dgm:spPr/>
    </dgm:pt>
    <dgm:pt modelId="{10D96C40-2EF2-994A-BD04-E96FC9C64A92}" type="pres">
      <dgm:prSet presAssocID="{3D87B05E-41D2-40AF-9711-FFE120B47AAE}" presName="rootComposite" presStyleCnt="0"/>
      <dgm:spPr/>
    </dgm:pt>
    <dgm:pt modelId="{8F0F8BED-D631-4C4E-99AD-5BA9E188DFE2}" type="pres">
      <dgm:prSet presAssocID="{3D87B05E-41D2-40AF-9711-FFE120B47AAE}" presName="rootText" presStyleLbl="node2" presStyleIdx="3" presStyleCnt="4">
        <dgm:presLayoutVars>
          <dgm:chPref val="3"/>
        </dgm:presLayoutVars>
      </dgm:prSet>
      <dgm:spPr/>
    </dgm:pt>
    <dgm:pt modelId="{A6DB9D0F-3691-4143-B68F-158863CD1C7D}" type="pres">
      <dgm:prSet presAssocID="{3D87B05E-41D2-40AF-9711-FFE120B47AAE}" presName="rootConnector" presStyleLbl="node2" presStyleIdx="3" presStyleCnt="4"/>
      <dgm:spPr/>
    </dgm:pt>
    <dgm:pt modelId="{B9F99135-083E-C946-822A-D287C44E548E}" type="pres">
      <dgm:prSet presAssocID="{3D87B05E-41D2-40AF-9711-FFE120B47AAE}" presName="hierChild4" presStyleCnt="0"/>
      <dgm:spPr/>
    </dgm:pt>
    <dgm:pt modelId="{442E68ED-D53A-8E40-895C-FDA274C35F4C}" type="pres">
      <dgm:prSet presAssocID="{3D87B05E-41D2-40AF-9711-FFE120B47AAE}" presName="hierChild5" presStyleCnt="0"/>
      <dgm:spPr/>
    </dgm:pt>
    <dgm:pt modelId="{93FC7907-A1EC-E14D-8D92-A659F86C4DF4}" type="pres">
      <dgm:prSet presAssocID="{C56B8301-12DF-40E9-AE55-96CF0F84D7E1}" presName="hierChild3" presStyleCnt="0"/>
      <dgm:spPr/>
    </dgm:pt>
  </dgm:ptLst>
  <dgm:cxnLst>
    <dgm:cxn modelId="{55B26915-9B25-43EE-B081-289B85C2A2F7}" srcId="{EDCEEF95-6695-45FA-8B94-60DE0C8E84B5}" destId="{4FCBFD9C-074B-4DFF-848A-44C478FB5DF7}" srcOrd="0" destOrd="0" parTransId="{4E790E6B-05C7-4774-8632-5E45D2691743}" sibTransId="{AAF1E864-4B01-490C-8892-7A49E94CD442}"/>
    <dgm:cxn modelId="{9D9C8115-2C2A-4C72-A682-10F7F5FD175F}" srcId="{C56B8301-12DF-40E9-AE55-96CF0F84D7E1}" destId="{3D87B05E-41D2-40AF-9711-FFE120B47AAE}" srcOrd="1" destOrd="0" parTransId="{278350F2-537E-4EDF-A537-E95CA5540097}" sibTransId="{C6CEE4C8-4A03-4205-8A7A-FF074E5822B5}"/>
    <dgm:cxn modelId="{D4491D18-7CE4-F147-8658-A9AE241E7D71}" type="presOf" srcId="{8F634FFB-2625-496C-83F9-A13BE87BCA22}" destId="{B55449B8-8926-084C-989D-F48258DA2A18}" srcOrd="0" destOrd="0" presId="urn:microsoft.com/office/officeart/2009/3/layout/HorizontalOrganizationChart"/>
    <dgm:cxn modelId="{81BA6B1C-302B-6B4A-98CC-C7E8E060ACF6}" type="presOf" srcId="{D4CBF21A-300D-40F6-9CBA-4C9CF77EF11B}" destId="{46F37B8F-D2B8-0348-A8F3-43A01EE55453}" srcOrd="0" destOrd="0" presId="urn:microsoft.com/office/officeart/2009/3/layout/HorizontalOrganizationChart"/>
    <dgm:cxn modelId="{7C023A26-6CC7-434C-9FE7-01379F93D474}" srcId="{EDCEEF95-6695-45FA-8B94-60DE0C8E84B5}" destId="{D4CBF21A-300D-40F6-9CBA-4C9CF77EF11B}" srcOrd="1" destOrd="0" parTransId="{6390EC3A-AC54-4EFB-9CEF-D5E617C93CD0}" sibTransId="{83F8A462-0026-4803-9E54-212D49D79C2F}"/>
    <dgm:cxn modelId="{D343372D-AF5C-2F44-B283-FA84101054F2}" type="presOf" srcId="{3D87B05E-41D2-40AF-9711-FFE120B47AAE}" destId="{A6DB9D0F-3691-4143-B68F-158863CD1C7D}" srcOrd="1" destOrd="0" presId="urn:microsoft.com/office/officeart/2009/3/layout/HorizontalOrganizationChart"/>
    <dgm:cxn modelId="{6D20AC3D-F13C-4E47-A22D-B9B4F976E313}" type="presOf" srcId="{D4CBF21A-300D-40F6-9CBA-4C9CF77EF11B}" destId="{DB1355AF-85B7-B040-9BC5-0A9CDC54FA6D}" srcOrd="1" destOrd="0" presId="urn:microsoft.com/office/officeart/2009/3/layout/HorizontalOrganizationChart"/>
    <dgm:cxn modelId="{180E5340-0AC1-D941-99FF-2715939D0B78}" type="presOf" srcId="{E3E49EAC-AAF0-4D0C-90DD-029FB0E91DDD}" destId="{8C3DAFE9-BB3E-AF47-B602-FEB0F533A287}" srcOrd="0" destOrd="0" presId="urn:microsoft.com/office/officeart/2009/3/layout/HorizontalOrganizationChart"/>
    <dgm:cxn modelId="{B9784451-EE1B-420C-BEEA-D2C971538494}" srcId="{C56B8301-12DF-40E9-AE55-96CF0F84D7E1}" destId="{E3E49EAC-AAF0-4D0C-90DD-029FB0E91DDD}" srcOrd="0" destOrd="0" parTransId="{8F634FFB-2625-496C-83F9-A13BE87BCA22}" sibTransId="{AE4A3774-A239-4402-98C6-B39767F026FD}"/>
    <dgm:cxn modelId="{E0D73D62-0D30-6044-A8D9-B520CC06FAFC}" type="presOf" srcId="{C77C6137-8C90-4F61-8751-247F1F27CFEC}" destId="{1AAFACA6-B73C-C94F-969A-3AF2CE7B2B1F}" srcOrd="0" destOrd="0" presId="urn:microsoft.com/office/officeart/2009/3/layout/HorizontalOrganizationChart"/>
    <dgm:cxn modelId="{F71C8B67-A13D-A347-BA41-C307D4C6BDBE}" type="presOf" srcId="{C56B8301-12DF-40E9-AE55-96CF0F84D7E1}" destId="{768E59FD-485B-394B-8771-4DFE6FA19CD0}" srcOrd="1" destOrd="0" presId="urn:microsoft.com/office/officeart/2009/3/layout/HorizontalOrganizationChart"/>
    <dgm:cxn modelId="{58E80769-7823-EC49-A6C7-F8E55491E90A}" type="presOf" srcId="{4FCBFD9C-074B-4DFF-848A-44C478FB5DF7}" destId="{4C6677FE-A838-5E4B-8FFD-39030BE1B26F}" srcOrd="0" destOrd="0" presId="urn:microsoft.com/office/officeart/2009/3/layout/HorizontalOrganizationChart"/>
    <dgm:cxn modelId="{1A2E846A-6544-9244-82F1-3E5C21F3F52C}" type="presOf" srcId="{C77C6137-8C90-4F61-8751-247F1F27CFEC}" destId="{2D8DE099-FCEC-024D-98D0-D007DEF4CCBA}" srcOrd="1" destOrd="0" presId="urn:microsoft.com/office/officeart/2009/3/layout/HorizontalOrganizationChart"/>
    <dgm:cxn modelId="{38C28C72-EAE0-FE44-BA19-B540D6ADFBA5}" type="presOf" srcId="{1B035311-193A-49A3-83E7-2EBB30A39D79}" destId="{B7E6A7A2-0EF4-924E-9926-9B297E3DB384}" srcOrd="0" destOrd="0" presId="urn:microsoft.com/office/officeart/2009/3/layout/HorizontalOrganizationChart"/>
    <dgm:cxn modelId="{4503277E-F3C0-964B-8767-9BBD4DC99FA0}" type="presOf" srcId="{4FCBFD9C-074B-4DFF-848A-44C478FB5DF7}" destId="{FFE53D4B-C750-744E-8492-522B9CBBEC47}" srcOrd="1" destOrd="0" presId="urn:microsoft.com/office/officeart/2009/3/layout/HorizontalOrganizationChart"/>
    <dgm:cxn modelId="{2267588E-A5C0-F742-950C-64AB312843DB}" type="presOf" srcId="{EDCEEF95-6695-45FA-8B94-60DE0C8E84B5}" destId="{D0185C45-E563-274A-8F62-EC956FB9EB62}" srcOrd="0" destOrd="0" presId="urn:microsoft.com/office/officeart/2009/3/layout/HorizontalOrganizationChart"/>
    <dgm:cxn modelId="{E42B68A4-6D57-BE4F-B6A0-42E314D65E0F}" type="presOf" srcId="{E3E49EAC-AAF0-4D0C-90DD-029FB0E91DDD}" destId="{F419C05F-C786-0647-9BDB-DB6CCBA0B936}" srcOrd="1" destOrd="0" presId="urn:microsoft.com/office/officeart/2009/3/layout/HorizontalOrganizationChart"/>
    <dgm:cxn modelId="{4BD1D5B5-85FF-4893-BB05-386AD79D5C9E}" srcId="{EDCEEF95-6695-45FA-8B94-60DE0C8E84B5}" destId="{C56B8301-12DF-40E9-AE55-96CF0F84D7E1}" srcOrd="2" destOrd="0" parTransId="{98D2F4A7-1F5D-482F-8AFF-BD4C0406A3F9}" sibTransId="{16FC76F8-BA03-49FD-80EA-1F97B0F345F9}"/>
    <dgm:cxn modelId="{028A6BBA-78D7-8946-93A7-0867F36822A1}" type="presOf" srcId="{3A9544DB-7630-464F-BB84-8CF71FEC4F1B}" destId="{92725171-ABB9-274A-9213-FB7793248EE0}" srcOrd="0" destOrd="0" presId="urn:microsoft.com/office/officeart/2009/3/layout/HorizontalOrganizationChart"/>
    <dgm:cxn modelId="{E57B80D4-CBEA-4D5E-A8ED-246A1237E747}" srcId="{D4CBF21A-300D-40F6-9CBA-4C9CF77EF11B}" destId="{3A9544DB-7630-464F-BB84-8CF71FEC4F1B}" srcOrd="1" destOrd="0" parTransId="{999674ED-EF0A-496B-BFB7-E97130E2E4FE}" sibTransId="{6198B40D-014E-475B-A4B8-31438D499270}"/>
    <dgm:cxn modelId="{98389DD4-52E3-9044-BA35-0F92A447A19A}" type="presOf" srcId="{3D87B05E-41D2-40AF-9711-FFE120B47AAE}" destId="{8F0F8BED-D631-4C4E-99AD-5BA9E188DFE2}" srcOrd="0" destOrd="0" presId="urn:microsoft.com/office/officeart/2009/3/layout/HorizontalOrganizationChart"/>
    <dgm:cxn modelId="{A370E9E2-2D59-E94C-A409-92191E6DE391}" type="presOf" srcId="{278350F2-537E-4EDF-A537-E95CA5540097}" destId="{216E63A1-C5C3-924E-BCCB-AB9D07FB6A3C}" srcOrd="0" destOrd="0" presId="urn:microsoft.com/office/officeart/2009/3/layout/HorizontalOrganizationChart"/>
    <dgm:cxn modelId="{11C26CE9-19D8-AA45-A057-2646674B0B5F}" type="presOf" srcId="{999674ED-EF0A-496B-BFB7-E97130E2E4FE}" destId="{4250484B-BD39-294F-A6CB-B8F3F1DE04E6}" srcOrd="0" destOrd="0" presId="urn:microsoft.com/office/officeart/2009/3/layout/HorizontalOrganizationChart"/>
    <dgm:cxn modelId="{0531DFEE-B5D5-483E-9F74-ADC6F656986D}" srcId="{D4CBF21A-300D-40F6-9CBA-4C9CF77EF11B}" destId="{C77C6137-8C90-4F61-8751-247F1F27CFEC}" srcOrd="0" destOrd="0" parTransId="{1B035311-193A-49A3-83E7-2EBB30A39D79}" sibTransId="{4FBC3DE8-DA9B-4E92-8DDB-8098119F0E90}"/>
    <dgm:cxn modelId="{53457DFD-2ED5-FD4C-8E0B-0AF717DA00B9}" type="presOf" srcId="{3A9544DB-7630-464F-BB84-8CF71FEC4F1B}" destId="{D5CC24B5-D145-D34C-93AB-E0C4FF251E63}" srcOrd="1" destOrd="0" presId="urn:microsoft.com/office/officeart/2009/3/layout/HorizontalOrganizationChart"/>
    <dgm:cxn modelId="{7956C0FF-7951-7E4F-81A2-8ED1A4F3F9B5}" type="presOf" srcId="{C56B8301-12DF-40E9-AE55-96CF0F84D7E1}" destId="{45933012-E512-D44F-AD0F-4E231EEC83C2}" srcOrd="0" destOrd="0" presId="urn:microsoft.com/office/officeart/2009/3/layout/HorizontalOrganizationChart"/>
    <dgm:cxn modelId="{FD00B487-DBAF-2F4F-BAA7-921534C6E839}" type="presParOf" srcId="{D0185C45-E563-274A-8F62-EC956FB9EB62}" destId="{7C15425B-D971-7543-BA3D-23CB10D099E1}" srcOrd="0" destOrd="0" presId="urn:microsoft.com/office/officeart/2009/3/layout/HorizontalOrganizationChart"/>
    <dgm:cxn modelId="{9C29950D-2B18-AC4F-ACD2-0B16F93285E4}" type="presParOf" srcId="{7C15425B-D971-7543-BA3D-23CB10D099E1}" destId="{15B17E46-1483-3348-BDF1-B20D204D6779}" srcOrd="0" destOrd="0" presId="urn:microsoft.com/office/officeart/2009/3/layout/HorizontalOrganizationChart"/>
    <dgm:cxn modelId="{623D7972-78D2-7A42-9271-85120EB8BF64}" type="presParOf" srcId="{15B17E46-1483-3348-BDF1-B20D204D6779}" destId="{4C6677FE-A838-5E4B-8FFD-39030BE1B26F}" srcOrd="0" destOrd="0" presId="urn:microsoft.com/office/officeart/2009/3/layout/HorizontalOrganizationChart"/>
    <dgm:cxn modelId="{B7D0E7CD-BBC6-1747-BA24-6B50419CE28B}" type="presParOf" srcId="{15B17E46-1483-3348-BDF1-B20D204D6779}" destId="{FFE53D4B-C750-744E-8492-522B9CBBEC47}" srcOrd="1" destOrd="0" presId="urn:microsoft.com/office/officeart/2009/3/layout/HorizontalOrganizationChart"/>
    <dgm:cxn modelId="{4AF07CFD-E462-884C-A317-7F66AF39AEF8}" type="presParOf" srcId="{7C15425B-D971-7543-BA3D-23CB10D099E1}" destId="{79C016BB-4069-0D48-9D77-6C329D62F8C7}" srcOrd="1" destOrd="0" presId="urn:microsoft.com/office/officeart/2009/3/layout/HorizontalOrganizationChart"/>
    <dgm:cxn modelId="{EB4FAB8D-0712-B047-9B8A-688357F445FD}" type="presParOf" srcId="{7C15425B-D971-7543-BA3D-23CB10D099E1}" destId="{7684F6F1-8DE4-F149-BBDC-5C72526976E2}" srcOrd="2" destOrd="0" presId="urn:microsoft.com/office/officeart/2009/3/layout/HorizontalOrganizationChart"/>
    <dgm:cxn modelId="{4F828747-9D5D-8B47-B463-911BEA6F7696}" type="presParOf" srcId="{D0185C45-E563-274A-8F62-EC956FB9EB62}" destId="{8FE4E959-B48A-7649-93B1-3EC8F2986385}" srcOrd="1" destOrd="0" presId="urn:microsoft.com/office/officeart/2009/3/layout/HorizontalOrganizationChart"/>
    <dgm:cxn modelId="{91283AD9-B11E-FA49-94A1-4CB5B38A700D}" type="presParOf" srcId="{8FE4E959-B48A-7649-93B1-3EC8F2986385}" destId="{187A7095-178B-9D46-AB8A-C103A7511826}" srcOrd="0" destOrd="0" presId="urn:microsoft.com/office/officeart/2009/3/layout/HorizontalOrganizationChart"/>
    <dgm:cxn modelId="{A55D0B55-51EF-A346-BBA1-2AE37B6214CC}" type="presParOf" srcId="{187A7095-178B-9D46-AB8A-C103A7511826}" destId="{46F37B8F-D2B8-0348-A8F3-43A01EE55453}" srcOrd="0" destOrd="0" presId="urn:microsoft.com/office/officeart/2009/3/layout/HorizontalOrganizationChart"/>
    <dgm:cxn modelId="{0E8EB7C5-AE53-084D-BE46-BDA5AB663B0A}" type="presParOf" srcId="{187A7095-178B-9D46-AB8A-C103A7511826}" destId="{DB1355AF-85B7-B040-9BC5-0A9CDC54FA6D}" srcOrd="1" destOrd="0" presId="urn:microsoft.com/office/officeart/2009/3/layout/HorizontalOrganizationChart"/>
    <dgm:cxn modelId="{46FCE61F-0539-E241-9ADF-A9DC039AE183}" type="presParOf" srcId="{8FE4E959-B48A-7649-93B1-3EC8F2986385}" destId="{26FECE97-FE92-3248-8423-821D38520B34}" srcOrd="1" destOrd="0" presId="urn:microsoft.com/office/officeart/2009/3/layout/HorizontalOrganizationChart"/>
    <dgm:cxn modelId="{8DDEC687-CBC5-6D46-91EF-074E51854E3B}" type="presParOf" srcId="{26FECE97-FE92-3248-8423-821D38520B34}" destId="{B7E6A7A2-0EF4-924E-9926-9B297E3DB384}" srcOrd="0" destOrd="0" presId="urn:microsoft.com/office/officeart/2009/3/layout/HorizontalOrganizationChart"/>
    <dgm:cxn modelId="{E4E62B1A-E69C-3C43-BA44-DA61A9C53DEA}" type="presParOf" srcId="{26FECE97-FE92-3248-8423-821D38520B34}" destId="{CC3B245C-2E72-D646-89EC-6D51B87D6790}" srcOrd="1" destOrd="0" presId="urn:microsoft.com/office/officeart/2009/3/layout/HorizontalOrganizationChart"/>
    <dgm:cxn modelId="{DE6DE482-FB0A-7947-8BAB-249DD0AD52DD}" type="presParOf" srcId="{CC3B245C-2E72-D646-89EC-6D51B87D6790}" destId="{0D545360-767F-794B-AF2D-522308192B7F}" srcOrd="0" destOrd="0" presId="urn:microsoft.com/office/officeart/2009/3/layout/HorizontalOrganizationChart"/>
    <dgm:cxn modelId="{999E981F-6B3B-8740-AFF3-0A135B8C5ECE}" type="presParOf" srcId="{0D545360-767F-794B-AF2D-522308192B7F}" destId="{1AAFACA6-B73C-C94F-969A-3AF2CE7B2B1F}" srcOrd="0" destOrd="0" presId="urn:microsoft.com/office/officeart/2009/3/layout/HorizontalOrganizationChart"/>
    <dgm:cxn modelId="{A10F10A0-4924-C64D-81B2-FA46D0197F9D}" type="presParOf" srcId="{0D545360-767F-794B-AF2D-522308192B7F}" destId="{2D8DE099-FCEC-024D-98D0-D007DEF4CCBA}" srcOrd="1" destOrd="0" presId="urn:microsoft.com/office/officeart/2009/3/layout/HorizontalOrganizationChart"/>
    <dgm:cxn modelId="{F0D634FA-6445-5F45-B22C-129440D46CBC}" type="presParOf" srcId="{CC3B245C-2E72-D646-89EC-6D51B87D6790}" destId="{8D3BA7D6-A621-BE4B-A0E0-824E0E9F6017}" srcOrd="1" destOrd="0" presId="urn:microsoft.com/office/officeart/2009/3/layout/HorizontalOrganizationChart"/>
    <dgm:cxn modelId="{60F0FF11-759A-D948-9CD7-816AA6C4FEEA}" type="presParOf" srcId="{CC3B245C-2E72-D646-89EC-6D51B87D6790}" destId="{B7F9C6B6-1257-0E46-8F33-A4D8CC3B327D}" srcOrd="2" destOrd="0" presId="urn:microsoft.com/office/officeart/2009/3/layout/HorizontalOrganizationChart"/>
    <dgm:cxn modelId="{35804122-5AD7-6849-BC0B-B48471D789B3}" type="presParOf" srcId="{26FECE97-FE92-3248-8423-821D38520B34}" destId="{4250484B-BD39-294F-A6CB-B8F3F1DE04E6}" srcOrd="2" destOrd="0" presId="urn:microsoft.com/office/officeart/2009/3/layout/HorizontalOrganizationChart"/>
    <dgm:cxn modelId="{26054B95-3801-9D48-9EAA-6F463EC13654}" type="presParOf" srcId="{26FECE97-FE92-3248-8423-821D38520B34}" destId="{B1441949-34CD-6446-890F-EF96FDCEFC0C}" srcOrd="3" destOrd="0" presId="urn:microsoft.com/office/officeart/2009/3/layout/HorizontalOrganizationChart"/>
    <dgm:cxn modelId="{6ECDB786-A217-FC48-95B4-29002A571D7C}" type="presParOf" srcId="{B1441949-34CD-6446-890F-EF96FDCEFC0C}" destId="{AD4EC8CA-57F5-B04B-BBBD-09210272788B}" srcOrd="0" destOrd="0" presId="urn:microsoft.com/office/officeart/2009/3/layout/HorizontalOrganizationChart"/>
    <dgm:cxn modelId="{3B6534E0-57EE-2948-AABD-0A47B81040C1}" type="presParOf" srcId="{AD4EC8CA-57F5-B04B-BBBD-09210272788B}" destId="{92725171-ABB9-274A-9213-FB7793248EE0}" srcOrd="0" destOrd="0" presId="urn:microsoft.com/office/officeart/2009/3/layout/HorizontalOrganizationChart"/>
    <dgm:cxn modelId="{E9AA8F32-64E4-9A4C-BAF5-0BB4537D53EC}" type="presParOf" srcId="{AD4EC8CA-57F5-B04B-BBBD-09210272788B}" destId="{D5CC24B5-D145-D34C-93AB-E0C4FF251E63}" srcOrd="1" destOrd="0" presId="urn:microsoft.com/office/officeart/2009/3/layout/HorizontalOrganizationChart"/>
    <dgm:cxn modelId="{BCE70965-5A40-A947-AC7F-0CC321DFC823}" type="presParOf" srcId="{B1441949-34CD-6446-890F-EF96FDCEFC0C}" destId="{9A796595-7040-8F41-A85A-754B2DA05205}" srcOrd="1" destOrd="0" presId="urn:microsoft.com/office/officeart/2009/3/layout/HorizontalOrganizationChart"/>
    <dgm:cxn modelId="{55BB767E-D348-9343-A033-36B2DCAA08EC}" type="presParOf" srcId="{B1441949-34CD-6446-890F-EF96FDCEFC0C}" destId="{1007DB6C-1D0D-F641-B5D2-8BE7FFD2E581}" srcOrd="2" destOrd="0" presId="urn:microsoft.com/office/officeart/2009/3/layout/HorizontalOrganizationChart"/>
    <dgm:cxn modelId="{375FE965-1B96-F741-998C-3521F80D980C}" type="presParOf" srcId="{8FE4E959-B48A-7649-93B1-3EC8F2986385}" destId="{5178B9AF-37D0-5643-886C-F179CE793A41}" srcOrd="2" destOrd="0" presId="urn:microsoft.com/office/officeart/2009/3/layout/HorizontalOrganizationChart"/>
    <dgm:cxn modelId="{866156EC-D61D-0A40-8938-284F5811E367}" type="presParOf" srcId="{D0185C45-E563-274A-8F62-EC956FB9EB62}" destId="{3DC0F1E9-576B-074E-9F79-E1CEF2AAB75D}" srcOrd="2" destOrd="0" presId="urn:microsoft.com/office/officeart/2009/3/layout/HorizontalOrganizationChart"/>
    <dgm:cxn modelId="{EB1C6F3D-BE4E-8948-97CA-82E467F42F00}" type="presParOf" srcId="{3DC0F1E9-576B-074E-9F79-E1CEF2AAB75D}" destId="{07440D1C-96D6-A045-A1E4-95D35A231D14}" srcOrd="0" destOrd="0" presId="urn:microsoft.com/office/officeart/2009/3/layout/HorizontalOrganizationChart"/>
    <dgm:cxn modelId="{2B46172F-FA3E-E142-9ED6-1CFE32D76F02}" type="presParOf" srcId="{07440D1C-96D6-A045-A1E4-95D35A231D14}" destId="{45933012-E512-D44F-AD0F-4E231EEC83C2}" srcOrd="0" destOrd="0" presId="urn:microsoft.com/office/officeart/2009/3/layout/HorizontalOrganizationChart"/>
    <dgm:cxn modelId="{3CD98EF3-68D7-2040-9D76-882F6D331799}" type="presParOf" srcId="{07440D1C-96D6-A045-A1E4-95D35A231D14}" destId="{768E59FD-485B-394B-8771-4DFE6FA19CD0}" srcOrd="1" destOrd="0" presId="urn:microsoft.com/office/officeart/2009/3/layout/HorizontalOrganizationChart"/>
    <dgm:cxn modelId="{7C0DFC78-8132-3D49-80AA-906635FB335D}" type="presParOf" srcId="{3DC0F1E9-576B-074E-9F79-E1CEF2AAB75D}" destId="{FADB209E-A2C9-744B-978D-A2A05EA4EA1C}" srcOrd="1" destOrd="0" presId="urn:microsoft.com/office/officeart/2009/3/layout/HorizontalOrganizationChart"/>
    <dgm:cxn modelId="{E69F09C5-E63D-0B48-8152-B80BA5BC60B7}" type="presParOf" srcId="{FADB209E-A2C9-744B-978D-A2A05EA4EA1C}" destId="{B55449B8-8926-084C-989D-F48258DA2A18}" srcOrd="0" destOrd="0" presId="urn:microsoft.com/office/officeart/2009/3/layout/HorizontalOrganizationChart"/>
    <dgm:cxn modelId="{32C5788E-9067-684F-8C18-774D430F459E}" type="presParOf" srcId="{FADB209E-A2C9-744B-978D-A2A05EA4EA1C}" destId="{3F5042D1-2B76-E441-BABA-5F5DEEA82F1E}" srcOrd="1" destOrd="0" presId="urn:microsoft.com/office/officeart/2009/3/layout/HorizontalOrganizationChart"/>
    <dgm:cxn modelId="{E09F16A8-FE4F-D34F-A859-77F12844EA65}" type="presParOf" srcId="{3F5042D1-2B76-E441-BABA-5F5DEEA82F1E}" destId="{D7CEB5BE-B87D-8844-A7F0-7A386E8CAFB9}" srcOrd="0" destOrd="0" presId="urn:microsoft.com/office/officeart/2009/3/layout/HorizontalOrganizationChart"/>
    <dgm:cxn modelId="{3F5BD155-A751-8747-AB73-9C43DDF3EBE6}" type="presParOf" srcId="{D7CEB5BE-B87D-8844-A7F0-7A386E8CAFB9}" destId="{8C3DAFE9-BB3E-AF47-B602-FEB0F533A287}" srcOrd="0" destOrd="0" presId="urn:microsoft.com/office/officeart/2009/3/layout/HorizontalOrganizationChart"/>
    <dgm:cxn modelId="{C28703D2-DB22-EE4E-AFD6-9F67D12A8FDC}" type="presParOf" srcId="{D7CEB5BE-B87D-8844-A7F0-7A386E8CAFB9}" destId="{F419C05F-C786-0647-9BDB-DB6CCBA0B936}" srcOrd="1" destOrd="0" presId="urn:microsoft.com/office/officeart/2009/3/layout/HorizontalOrganizationChart"/>
    <dgm:cxn modelId="{5EBBB3A4-A869-5D4C-9EB3-92A07C0E3BB1}" type="presParOf" srcId="{3F5042D1-2B76-E441-BABA-5F5DEEA82F1E}" destId="{709BD6C4-C472-264E-AC70-DB75CAF6D8B3}" srcOrd="1" destOrd="0" presId="urn:microsoft.com/office/officeart/2009/3/layout/HorizontalOrganizationChart"/>
    <dgm:cxn modelId="{135FFD9E-10C5-E44A-8F2F-9F6DBFA5CAE6}" type="presParOf" srcId="{3F5042D1-2B76-E441-BABA-5F5DEEA82F1E}" destId="{288D5CA7-3182-2349-8C3C-8E12B7602E0D}" srcOrd="2" destOrd="0" presId="urn:microsoft.com/office/officeart/2009/3/layout/HorizontalOrganizationChart"/>
    <dgm:cxn modelId="{EB76CD1A-9B7D-8047-9974-6921F87C4D80}" type="presParOf" srcId="{FADB209E-A2C9-744B-978D-A2A05EA4EA1C}" destId="{216E63A1-C5C3-924E-BCCB-AB9D07FB6A3C}" srcOrd="2" destOrd="0" presId="urn:microsoft.com/office/officeart/2009/3/layout/HorizontalOrganizationChart"/>
    <dgm:cxn modelId="{727E8097-BC81-8C42-A544-3F0316726D31}" type="presParOf" srcId="{FADB209E-A2C9-744B-978D-A2A05EA4EA1C}" destId="{F8467DE9-765A-0D47-B011-54B7A0EE17E5}" srcOrd="3" destOrd="0" presId="urn:microsoft.com/office/officeart/2009/3/layout/HorizontalOrganizationChart"/>
    <dgm:cxn modelId="{0DA7D6EF-BB32-6C4C-AD83-C8A99FD2DF46}" type="presParOf" srcId="{F8467DE9-765A-0D47-B011-54B7A0EE17E5}" destId="{10D96C40-2EF2-994A-BD04-E96FC9C64A92}" srcOrd="0" destOrd="0" presId="urn:microsoft.com/office/officeart/2009/3/layout/HorizontalOrganizationChart"/>
    <dgm:cxn modelId="{E8B1C190-F643-D44A-8A4F-A57175AEA777}" type="presParOf" srcId="{10D96C40-2EF2-994A-BD04-E96FC9C64A92}" destId="{8F0F8BED-D631-4C4E-99AD-5BA9E188DFE2}" srcOrd="0" destOrd="0" presId="urn:microsoft.com/office/officeart/2009/3/layout/HorizontalOrganizationChart"/>
    <dgm:cxn modelId="{E23B132B-BC7A-884E-851A-95ACD2C8BC8C}" type="presParOf" srcId="{10D96C40-2EF2-994A-BD04-E96FC9C64A92}" destId="{A6DB9D0F-3691-4143-B68F-158863CD1C7D}" srcOrd="1" destOrd="0" presId="urn:microsoft.com/office/officeart/2009/3/layout/HorizontalOrganizationChart"/>
    <dgm:cxn modelId="{0CD3BD6D-242E-144E-B37C-A0FA653180A3}" type="presParOf" srcId="{F8467DE9-765A-0D47-B011-54B7A0EE17E5}" destId="{B9F99135-083E-C946-822A-D287C44E548E}" srcOrd="1" destOrd="0" presId="urn:microsoft.com/office/officeart/2009/3/layout/HorizontalOrganizationChart"/>
    <dgm:cxn modelId="{DE12A4A3-BDA1-7D40-A188-8B76D7267631}" type="presParOf" srcId="{F8467DE9-765A-0D47-B011-54B7A0EE17E5}" destId="{442E68ED-D53A-8E40-895C-FDA274C35F4C}" srcOrd="2" destOrd="0" presId="urn:microsoft.com/office/officeart/2009/3/layout/HorizontalOrganizationChart"/>
    <dgm:cxn modelId="{AF4C1BC9-72C9-F84B-AE88-552B2E657B00}" type="presParOf" srcId="{3DC0F1E9-576B-074E-9F79-E1CEF2AAB75D}" destId="{93FC7907-A1EC-E14D-8D92-A659F86C4DF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AB6B02-C335-454F-899F-F6E9EC98C488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CA92429-8132-49AB-A676-EF59D3195570}">
      <dgm:prSet/>
      <dgm:spPr/>
      <dgm:t>
        <a:bodyPr/>
        <a:lstStyle/>
        <a:p>
          <a:r>
            <a:rPr lang="en-US"/>
            <a:t>Weather data (GSOD)</a:t>
          </a:r>
        </a:p>
      </dgm:t>
    </dgm:pt>
    <dgm:pt modelId="{FA043D0E-94D7-4465-88D3-8A23C47B2005}" type="parTrans" cxnId="{4D972E66-EDE3-40EB-972B-E8C6E3621C85}">
      <dgm:prSet/>
      <dgm:spPr/>
      <dgm:t>
        <a:bodyPr/>
        <a:lstStyle/>
        <a:p>
          <a:endParaRPr lang="en-US"/>
        </a:p>
      </dgm:t>
    </dgm:pt>
    <dgm:pt modelId="{3B9D7B31-419E-41A9-9EC9-9DF297E3839B}" type="sibTrans" cxnId="{4D972E66-EDE3-40EB-972B-E8C6E3621C85}">
      <dgm:prSet/>
      <dgm:spPr/>
      <dgm:t>
        <a:bodyPr/>
        <a:lstStyle/>
        <a:p>
          <a:endParaRPr lang="en-US"/>
        </a:p>
      </dgm:t>
    </dgm:pt>
    <dgm:pt modelId="{E674DE6B-2386-46E7-87A4-28E00377455E}">
      <dgm:prSet/>
      <dgm:spPr/>
      <dgm:t>
        <a:bodyPr/>
        <a:lstStyle/>
        <a:p>
          <a:r>
            <a:rPr lang="en-US"/>
            <a:t>NYC Points of Interest</a:t>
          </a:r>
        </a:p>
      </dgm:t>
    </dgm:pt>
    <dgm:pt modelId="{0DB0851C-A172-4ADD-8AE5-4DFCC8AABDAE}" type="parTrans" cxnId="{14B9F0E4-290C-4270-94F3-72C27C83F7C4}">
      <dgm:prSet/>
      <dgm:spPr/>
      <dgm:t>
        <a:bodyPr/>
        <a:lstStyle/>
        <a:p>
          <a:endParaRPr lang="en-US"/>
        </a:p>
      </dgm:t>
    </dgm:pt>
    <dgm:pt modelId="{EB5BD901-61DA-4E5A-BF5D-CAECBA286197}" type="sibTrans" cxnId="{14B9F0E4-290C-4270-94F3-72C27C83F7C4}">
      <dgm:prSet/>
      <dgm:spPr/>
      <dgm:t>
        <a:bodyPr/>
        <a:lstStyle/>
        <a:p>
          <a:endParaRPr lang="en-US"/>
        </a:p>
      </dgm:t>
    </dgm:pt>
    <dgm:pt modelId="{52A01AD8-90A1-EE44-BF14-37D81094F462}" type="pres">
      <dgm:prSet presAssocID="{A2AB6B02-C335-454F-899F-F6E9EC98C488}" presName="cycle" presStyleCnt="0">
        <dgm:presLayoutVars>
          <dgm:dir/>
          <dgm:resizeHandles val="exact"/>
        </dgm:presLayoutVars>
      </dgm:prSet>
      <dgm:spPr/>
    </dgm:pt>
    <dgm:pt modelId="{AF4D7920-8C05-AE4A-9E64-95AEFBEAE390}" type="pres">
      <dgm:prSet presAssocID="{BCA92429-8132-49AB-A676-EF59D3195570}" presName="node" presStyleLbl="node1" presStyleIdx="0" presStyleCnt="2">
        <dgm:presLayoutVars>
          <dgm:bulletEnabled val="1"/>
        </dgm:presLayoutVars>
      </dgm:prSet>
      <dgm:spPr/>
    </dgm:pt>
    <dgm:pt modelId="{E9F36A8A-80B5-8242-B6CA-0CFAA4DE202A}" type="pres">
      <dgm:prSet presAssocID="{BCA92429-8132-49AB-A676-EF59D3195570}" presName="spNode" presStyleCnt="0"/>
      <dgm:spPr/>
    </dgm:pt>
    <dgm:pt modelId="{6ADBF65E-E48A-6744-A0E8-5C3B371CA200}" type="pres">
      <dgm:prSet presAssocID="{3B9D7B31-419E-41A9-9EC9-9DF297E3839B}" presName="sibTrans" presStyleLbl="sibTrans1D1" presStyleIdx="0" presStyleCnt="2"/>
      <dgm:spPr/>
    </dgm:pt>
    <dgm:pt modelId="{EDE8CE99-A294-114F-AA38-5319E782A88F}" type="pres">
      <dgm:prSet presAssocID="{E674DE6B-2386-46E7-87A4-28E00377455E}" presName="node" presStyleLbl="node1" presStyleIdx="1" presStyleCnt="2">
        <dgm:presLayoutVars>
          <dgm:bulletEnabled val="1"/>
        </dgm:presLayoutVars>
      </dgm:prSet>
      <dgm:spPr/>
    </dgm:pt>
    <dgm:pt modelId="{EF4362E0-3B44-5245-9876-0A8F2D5F017A}" type="pres">
      <dgm:prSet presAssocID="{E674DE6B-2386-46E7-87A4-28E00377455E}" presName="spNode" presStyleCnt="0"/>
      <dgm:spPr/>
    </dgm:pt>
    <dgm:pt modelId="{1F582AF2-8498-D448-AFD0-6AAFBE378421}" type="pres">
      <dgm:prSet presAssocID="{EB5BD901-61DA-4E5A-BF5D-CAECBA286197}" presName="sibTrans" presStyleLbl="sibTrans1D1" presStyleIdx="1" presStyleCnt="2"/>
      <dgm:spPr/>
    </dgm:pt>
  </dgm:ptLst>
  <dgm:cxnLst>
    <dgm:cxn modelId="{2D00B401-AFD2-0A4E-9BBD-8B2137D1DC86}" type="presOf" srcId="{A2AB6B02-C335-454F-899F-F6E9EC98C488}" destId="{52A01AD8-90A1-EE44-BF14-37D81094F462}" srcOrd="0" destOrd="0" presId="urn:microsoft.com/office/officeart/2005/8/layout/cycle6"/>
    <dgm:cxn modelId="{D11FD35F-7607-4044-9E77-E7E8EE8D39C3}" type="presOf" srcId="{3B9D7B31-419E-41A9-9EC9-9DF297E3839B}" destId="{6ADBF65E-E48A-6744-A0E8-5C3B371CA200}" srcOrd="0" destOrd="0" presId="urn:microsoft.com/office/officeart/2005/8/layout/cycle6"/>
    <dgm:cxn modelId="{4D972E66-EDE3-40EB-972B-E8C6E3621C85}" srcId="{A2AB6B02-C335-454F-899F-F6E9EC98C488}" destId="{BCA92429-8132-49AB-A676-EF59D3195570}" srcOrd="0" destOrd="0" parTransId="{FA043D0E-94D7-4465-88D3-8A23C47B2005}" sibTransId="{3B9D7B31-419E-41A9-9EC9-9DF297E3839B}"/>
    <dgm:cxn modelId="{41A67480-0189-9947-AC3D-F61AED1E15CD}" type="presOf" srcId="{E674DE6B-2386-46E7-87A4-28E00377455E}" destId="{EDE8CE99-A294-114F-AA38-5319E782A88F}" srcOrd="0" destOrd="0" presId="urn:microsoft.com/office/officeart/2005/8/layout/cycle6"/>
    <dgm:cxn modelId="{6F7F98A9-2312-7748-8096-DCF6AD19FED9}" type="presOf" srcId="{EB5BD901-61DA-4E5A-BF5D-CAECBA286197}" destId="{1F582AF2-8498-D448-AFD0-6AAFBE378421}" srcOrd="0" destOrd="0" presId="urn:microsoft.com/office/officeart/2005/8/layout/cycle6"/>
    <dgm:cxn modelId="{14B9F0E4-290C-4270-94F3-72C27C83F7C4}" srcId="{A2AB6B02-C335-454F-899F-F6E9EC98C488}" destId="{E674DE6B-2386-46E7-87A4-28E00377455E}" srcOrd="1" destOrd="0" parTransId="{0DB0851C-A172-4ADD-8AE5-4DFCC8AABDAE}" sibTransId="{EB5BD901-61DA-4E5A-BF5D-CAECBA286197}"/>
    <dgm:cxn modelId="{E34997F2-55EF-E746-A8BC-147652E0BDDE}" type="presOf" srcId="{BCA92429-8132-49AB-A676-EF59D3195570}" destId="{AF4D7920-8C05-AE4A-9E64-95AEFBEAE390}" srcOrd="0" destOrd="0" presId="urn:microsoft.com/office/officeart/2005/8/layout/cycle6"/>
    <dgm:cxn modelId="{247DC7AE-8252-C043-AA6E-EB3708C1311B}" type="presParOf" srcId="{52A01AD8-90A1-EE44-BF14-37D81094F462}" destId="{AF4D7920-8C05-AE4A-9E64-95AEFBEAE390}" srcOrd="0" destOrd="0" presId="urn:microsoft.com/office/officeart/2005/8/layout/cycle6"/>
    <dgm:cxn modelId="{E85AA349-B9C3-5742-AD66-F85869B46D2E}" type="presParOf" srcId="{52A01AD8-90A1-EE44-BF14-37D81094F462}" destId="{E9F36A8A-80B5-8242-B6CA-0CFAA4DE202A}" srcOrd="1" destOrd="0" presId="urn:microsoft.com/office/officeart/2005/8/layout/cycle6"/>
    <dgm:cxn modelId="{6C0E7F5D-5946-124C-AD85-5BDB7EDD8353}" type="presParOf" srcId="{52A01AD8-90A1-EE44-BF14-37D81094F462}" destId="{6ADBF65E-E48A-6744-A0E8-5C3B371CA200}" srcOrd="2" destOrd="0" presId="urn:microsoft.com/office/officeart/2005/8/layout/cycle6"/>
    <dgm:cxn modelId="{4E588BF1-4434-3446-91D6-22DD78F9888D}" type="presParOf" srcId="{52A01AD8-90A1-EE44-BF14-37D81094F462}" destId="{EDE8CE99-A294-114F-AA38-5319E782A88F}" srcOrd="3" destOrd="0" presId="urn:microsoft.com/office/officeart/2005/8/layout/cycle6"/>
    <dgm:cxn modelId="{B742F890-29F1-5D43-9123-FEB45A83EA27}" type="presParOf" srcId="{52A01AD8-90A1-EE44-BF14-37D81094F462}" destId="{EF4362E0-3B44-5245-9876-0A8F2D5F017A}" srcOrd="4" destOrd="0" presId="urn:microsoft.com/office/officeart/2005/8/layout/cycle6"/>
    <dgm:cxn modelId="{0E4A37F5-9E49-6840-9184-BFF05BE2BB32}" type="presParOf" srcId="{52A01AD8-90A1-EE44-BF14-37D81094F462}" destId="{1F582AF2-8498-D448-AFD0-6AAFBE378421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EB7131-FDA2-4EB1-AFB0-B144112398C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35B09B5-50D4-4A63-A793-45FBC5B146D4}">
      <dgm:prSet/>
      <dgm:spPr/>
      <dgm:t>
        <a:bodyPr/>
        <a:lstStyle/>
        <a:p>
          <a:pPr>
            <a:defRPr b="1"/>
          </a:pPr>
          <a:r>
            <a:rPr lang="en-US" baseline="0" dirty="0"/>
            <a:t>Geospatial</a:t>
          </a:r>
          <a:endParaRPr lang="en-US" dirty="0"/>
        </a:p>
      </dgm:t>
    </dgm:pt>
    <dgm:pt modelId="{10A72278-1ACC-4387-B07A-F70FA517756B}" type="parTrans" cxnId="{531F5223-F4C2-4CCA-B3B8-358FEA965FAD}">
      <dgm:prSet/>
      <dgm:spPr/>
      <dgm:t>
        <a:bodyPr/>
        <a:lstStyle/>
        <a:p>
          <a:endParaRPr lang="en-US"/>
        </a:p>
      </dgm:t>
    </dgm:pt>
    <dgm:pt modelId="{2970DB75-202C-4F4D-BEEC-D6053C55DB37}" type="sibTrans" cxnId="{531F5223-F4C2-4CCA-B3B8-358FEA965FAD}">
      <dgm:prSet/>
      <dgm:spPr/>
      <dgm:t>
        <a:bodyPr/>
        <a:lstStyle/>
        <a:p>
          <a:endParaRPr lang="en-US"/>
        </a:p>
      </dgm:t>
    </dgm:pt>
    <dgm:pt modelId="{BEDF78FD-74F6-40B6-8432-5FD0DDE3F398}">
      <dgm:prSet custT="1"/>
      <dgm:spPr/>
      <dgm:t>
        <a:bodyPr/>
        <a:lstStyle/>
        <a:p>
          <a:r>
            <a:rPr lang="en-US" sz="2400" baseline="0" dirty="0"/>
            <a:t>Points of interest</a:t>
          </a:r>
          <a:endParaRPr lang="en-US" sz="2400" dirty="0"/>
        </a:p>
      </dgm:t>
    </dgm:pt>
    <dgm:pt modelId="{1436D87F-B454-44AE-BBA3-320EBA73B08E}" type="parTrans" cxnId="{01D46762-5F51-4A41-9279-B4E56334A5F9}">
      <dgm:prSet/>
      <dgm:spPr/>
      <dgm:t>
        <a:bodyPr/>
        <a:lstStyle/>
        <a:p>
          <a:endParaRPr lang="en-US"/>
        </a:p>
      </dgm:t>
    </dgm:pt>
    <dgm:pt modelId="{683AE7EF-8FE9-43D0-9F6E-21679D9675EF}" type="sibTrans" cxnId="{01D46762-5F51-4A41-9279-B4E56334A5F9}">
      <dgm:prSet/>
      <dgm:spPr/>
      <dgm:t>
        <a:bodyPr/>
        <a:lstStyle/>
        <a:p>
          <a:endParaRPr lang="en-US"/>
        </a:p>
      </dgm:t>
    </dgm:pt>
    <dgm:pt modelId="{918526B7-B7E1-4947-AE2E-ADB93EAD1F27}">
      <dgm:prSet custT="1"/>
      <dgm:spPr/>
      <dgm:t>
        <a:bodyPr/>
        <a:lstStyle/>
        <a:p>
          <a:r>
            <a:rPr lang="en-US" sz="2400" baseline="0" dirty="0"/>
            <a:t>River latitude and longitude</a:t>
          </a:r>
          <a:endParaRPr lang="en-US" sz="2400" dirty="0"/>
        </a:p>
      </dgm:t>
    </dgm:pt>
    <dgm:pt modelId="{C72B4AB1-3CEE-4B50-8C71-6914E73352F2}" type="parTrans" cxnId="{68BC5BBF-9A9F-4BB5-98EF-F6F366B2AECC}">
      <dgm:prSet/>
      <dgm:spPr/>
      <dgm:t>
        <a:bodyPr/>
        <a:lstStyle/>
        <a:p>
          <a:endParaRPr lang="en-US"/>
        </a:p>
      </dgm:t>
    </dgm:pt>
    <dgm:pt modelId="{4F73A5DA-9F66-41A1-8388-5C036758E1B2}" type="sibTrans" cxnId="{68BC5BBF-9A9F-4BB5-98EF-F6F366B2AECC}">
      <dgm:prSet/>
      <dgm:spPr/>
      <dgm:t>
        <a:bodyPr/>
        <a:lstStyle/>
        <a:p>
          <a:endParaRPr lang="en-US"/>
        </a:p>
      </dgm:t>
    </dgm:pt>
    <dgm:pt modelId="{851F56E5-3B19-4990-BBF2-7746DFB80C85}">
      <dgm:prSet custT="1"/>
      <dgm:spPr/>
      <dgm:t>
        <a:bodyPr/>
        <a:lstStyle/>
        <a:p>
          <a:r>
            <a:rPr lang="en-US" sz="2400" baseline="0" dirty="0"/>
            <a:t>L1 and L2 norm</a:t>
          </a:r>
          <a:endParaRPr lang="en-US" sz="2400" dirty="0"/>
        </a:p>
      </dgm:t>
    </dgm:pt>
    <dgm:pt modelId="{712CDE80-0227-4BBA-B559-2D08DB7EC234}" type="parTrans" cxnId="{188BF727-7F8E-4174-BECC-940F76A9526D}">
      <dgm:prSet/>
      <dgm:spPr/>
      <dgm:t>
        <a:bodyPr/>
        <a:lstStyle/>
        <a:p>
          <a:endParaRPr lang="en-US"/>
        </a:p>
      </dgm:t>
    </dgm:pt>
    <dgm:pt modelId="{04DBD508-EBD1-4447-9706-5801B7B94CB8}" type="sibTrans" cxnId="{188BF727-7F8E-4174-BECC-940F76A9526D}">
      <dgm:prSet/>
      <dgm:spPr/>
      <dgm:t>
        <a:bodyPr/>
        <a:lstStyle/>
        <a:p>
          <a:endParaRPr lang="en-US"/>
        </a:p>
      </dgm:t>
    </dgm:pt>
    <dgm:pt modelId="{63494BA0-A873-4940-BB39-FAD848BEF0F1}">
      <dgm:prSet custT="1"/>
      <dgm:spPr/>
      <dgm:t>
        <a:bodyPr/>
        <a:lstStyle/>
        <a:p>
          <a:r>
            <a:rPr lang="en-US" sz="2400" baseline="0" dirty="0"/>
            <a:t>Geohash</a:t>
          </a:r>
          <a:endParaRPr lang="en-US" sz="2400" dirty="0"/>
        </a:p>
      </dgm:t>
    </dgm:pt>
    <dgm:pt modelId="{D46216DB-EE01-427D-B0F5-9BCEF06956FB}" type="parTrans" cxnId="{2BDFDA70-96E3-4C5D-B9CB-EA3AFB36FB9D}">
      <dgm:prSet/>
      <dgm:spPr/>
      <dgm:t>
        <a:bodyPr/>
        <a:lstStyle/>
        <a:p>
          <a:endParaRPr lang="en-US"/>
        </a:p>
      </dgm:t>
    </dgm:pt>
    <dgm:pt modelId="{422C04EE-4331-456B-A3E8-2939F5D72B85}" type="sibTrans" cxnId="{2BDFDA70-96E3-4C5D-B9CB-EA3AFB36FB9D}">
      <dgm:prSet/>
      <dgm:spPr/>
      <dgm:t>
        <a:bodyPr/>
        <a:lstStyle/>
        <a:p>
          <a:endParaRPr lang="en-US"/>
        </a:p>
      </dgm:t>
    </dgm:pt>
    <dgm:pt modelId="{DDF38C77-CF61-418F-BDF7-C3B3CC5ED678}">
      <dgm:prSet/>
      <dgm:spPr/>
      <dgm:t>
        <a:bodyPr/>
        <a:lstStyle/>
        <a:p>
          <a:pPr>
            <a:defRPr b="1"/>
          </a:pPr>
          <a:r>
            <a:rPr lang="en-US" baseline="0"/>
            <a:t>Time</a:t>
          </a:r>
          <a:endParaRPr lang="en-US"/>
        </a:p>
      </dgm:t>
    </dgm:pt>
    <dgm:pt modelId="{78D637DE-CD89-4EC4-ABC5-2940CA333E5B}" type="parTrans" cxnId="{0DA3BA60-7CB7-411B-A6B4-92277852C51C}">
      <dgm:prSet/>
      <dgm:spPr/>
      <dgm:t>
        <a:bodyPr/>
        <a:lstStyle/>
        <a:p>
          <a:endParaRPr lang="en-US"/>
        </a:p>
      </dgm:t>
    </dgm:pt>
    <dgm:pt modelId="{4FBBC849-41F9-4BD6-ADF9-BF4CF36087E5}" type="sibTrans" cxnId="{0DA3BA60-7CB7-411B-A6B4-92277852C51C}">
      <dgm:prSet/>
      <dgm:spPr/>
      <dgm:t>
        <a:bodyPr/>
        <a:lstStyle/>
        <a:p>
          <a:endParaRPr lang="en-US"/>
        </a:p>
      </dgm:t>
    </dgm:pt>
    <dgm:pt modelId="{339CF591-A73D-4B4D-ADDD-41BE185CF5EE}">
      <dgm:prSet custT="1"/>
      <dgm:spPr/>
      <dgm:t>
        <a:bodyPr/>
        <a:lstStyle/>
        <a:p>
          <a:r>
            <a:rPr lang="en-US" sz="2400" baseline="0" dirty="0"/>
            <a:t>Time cos and sin</a:t>
          </a:r>
          <a:endParaRPr lang="en-US" sz="2400" dirty="0"/>
        </a:p>
      </dgm:t>
    </dgm:pt>
    <dgm:pt modelId="{1D5B5CE2-BB82-4391-ADD1-0F1A7C1138C0}" type="parTrans" cxnId="{81F5EBF6-44FC-4935-AEEA-27D47192954B}">
      <dgm:prSet/>
      <dgm:spPr/>
      <dgm:t>
        <a:bodyPr/>
        <a:lstStyle/>
        <a:p>
          <a:endParaRPr lang="en-US"/>
        </a:p>
      </dgm:t>
    </dgm:pt>
    <dgm:pt modelId="{55B95102-3135-42E7-90F5-4635FBDB70FF}" type="sibTrans" cxnId="{81F5EBF6-44FC-4935-AEEA-27D47192954B}">
      <dgm:prSet/>
      <dgm:spPr/>
      <dgm:t>
        <a:bodyPr/>
        <a:lstStyle/>
        <a:p>
          <a:endParaRPr lang="en-US"/>
        </a:p>
      </dgm:t>
    </dgm:pt>
    <dgm:pt modelId="{9232C379-3951-4F47-AD4E-A413541B2507}">
      <dgm:prSet custT="1"/>
      <dgm:spPr/>
      <dgm:t>
        <a:bodyPr/>
        <a:lstStyle/>
        <a:p>
          <a:r>
            <a:rPr lang="en-US" sz="2400" baseline="0" dirty="0"/>
            <a:t>Weekend</a:t>
          </a:r>
          <a:endParaRPr lang="en-US" sz="2400" dirty="0"/>
        </a:p>
      </dgm:t>
    </dgm:pt>
    <dgm:pt modelId="{EC8B1027-547F-42D7-9A8C-354D5735431C}" type="parTrans" cxnId="{9F427E5D-A100-4246-A7B4-18EC941E02D0}">
      <dgm:prSet/>
      <dgm:spPr/>
      <dgm:t>
        <a:bodyPr/>
        <a:lstStyle/>
        <a:p>
          <a:endParaRPr lang="en-US"/>
        </a:p>
      </dgm:t>
    </dgm:pt>
    <dgm:pt modelId="{5CB08F4C-D4C8-49B8-94BD-1B1D54E2253B}" type="sibTrans" cxnId="{9F427E5D-A100-4246-A7B4-18EC941E02D0}">
      <dgm:prSet/>
      <dgm:spPr/>
      <dgm:t>
        <a:bodyPr/>
        <a:lstStyle/>
        <a:p>
          <a:endParaRPr lang="en-US"/>
        </a:p>
      </dgm:t>
    </dgm:pt>
    <dgm:pt modelId="{0EF1E0D6-50DE-4A76-A9A1-DDA8D2F58B2F}">
      <dgm:prSet custT="1"/>
      <dgm:spPr/>
      <dgm:t>
        <a:bodyPr/>
        <a:lstStyle/>
        <a:p>
          <a:r>
            <a:rPr lang="en-US" sz="2400" baseline="0" dirty="0"/>
            <a:t>Rush hour</a:t>
          </a:r>
          <a:endParaRPr lang="en-US" sz="2400" dirty="0"/>
        </a:p>
      </dgm:t>
    </dgm:pt>
    <dgm:pt modelId="{FCFC171C-366A-4099-BD4B-02520425399B}" type="parTrans" cxnId="{EEAB11AC-A2D1-4FEC-81B1-76EFD0AAA646}">
      <dgm:prSet/>
      <dgm:spPr/>
      <dgm:t>
        <a:bodyPr/>
        <a:lstStyle/>
        <a:p>
          <a:endParaRPr lang="en-US"/>
        </a:p>
      </dgm:t>
    </dgm:pt>
    <dgm:pt modelId="{4F746F62-313E-42B5-8A69-0D3FD9F9BCE7}" type="sibTrans" cxnId="{EEAB11AC-A2D1-4FEC-81B1-76EFD0AAA646}">
      <dgm:prSet/>
      <dgm:spPr/>
      <dgm:t>
        <a:bodyPr/>
        <a:lstStyle/>
        <a:p>
          <a:endParaRPr lang="en-US"/>
        </a:p>
      </dgm:t>
    </dgm:pt>
    <dgm:pt modelId="{17DDEA72-6645-4C2A-923D-8777973459C6}">
      <dgm:prSet custT="1"/>
      <dgm:spPr/>
      <dgm:t>
        <a:bodyPr/>
        <a:lstStyle/>
        <a:p>
          <a:r>
            <a:rPr lang="en-US" sz="2400" baseline="0" dirty="0"/>
            <a:t>Categorical time</a:t>
          </a:r>
          <a:endParaRPr lang="en-US" sz="2400" dirty="0"/>
        </a:p>
      </dgm:t>
    </dgm:pt>
    <dgm:pt modelId="{4A135CAD-0EFF-4A5A-A44D-105B022ACE10}" type="parTrans" cxnId="{7DDC0CA6-83C8-45BD-B350-55DDB0CA1EE0}">
      <dgm:prSet/>
      <dgm:spPr/>
      <dgm:t>
        <a:bodyPr/>
        <a:lstStyle/>
        <a:p>
          <a:endParaRPr lang="en-US"/>
        </a:p>
      </dgm:t>
    </dgm:pt>
    <dgm:pt modelId="{74CA5BE6-6EE2-44EC-BCED-2E61C45A4151}" type="sibTrans" cxnId="{7DDC0CA6-83C8-45BD-B350-55DDB0CA1EE0}">
      <dgm:prSet/>
      <dgm:spPr/>
      <dgm:t>
        <a:bodyPr/>
        <a:lstStyle/>
        <a:p>
          <a:endParaRPr lang="en-US"/>
        </a:p>
      </dgm:t>
    </dgm:pt>
    <dgm:pt modelId="{31889449-F191-4CC3-842D-AA2C2BCBD2B7}">
      <dgm:prSet/>
      <dgm:spPr/>
      <dgm:t>
        <a:bodyPr/>
        <a:lstStyle/>
        <a:p>
          <a:pPr>
            <a:defRPr b="1"/>
          </a:pPr>
          <a:r>
            <a:rPr lang="en-US" baseline="0"/>
            <a:t>Unique</a:t>
          </a:r>
          <a:endParaRPr lang="en-US"/>
        </a:p>
      </dgm:t>
    </dgm:pt>
    <dgm:pt modelId="{D0CD8CAC-7BFD-4150-BAA7-3AABBDF97439}" type="parTrans" cxnId="{B20D4BC8-91CC-4A48-B47E-9AA638797F5D}">
      <dgm:prSet/>
      <dgm:spPr/>
      <dgm:t>
        <a:bodyPr/>
        <a:lstStyle/>
        <a:p>
          <a:endParaRPr lang="en-US"/>
        </a:p>
      </dgm:t>
    </dgm:pt>
    <dgm:pt modelId="{E885DE24-9D1E-4645-8277-61F00245809C}" type="sibTrans" cxnId="{B20D4BC8-91CC-4A48-B47E-9AA638797F5D}">
      <dgm:prSet/>
      <dgm:spPr/>
      <dgm:t>
        <a:bodyPr/>
        <a:lstStyle/>
        <a:p>
          <a:endParaRPr lang="en-US"/>
        </a:p>
      </dgm:t>
    </dgm:pt>
    <dgm:pt modelId="{5A5C1D9A-39C6-4159-BB28-E357852643B1}">
      <dgm:prSet custT="1"/>
      <dgm:spPr/>
      <dgm:t>
        <a:bodyPr/>
        <a:lstStyle/>
        <a:p>
          <a:r>
            <a:rPr lang="en-US" sz="2400" baseline="0" dirty="0"/>
            <a:t>Rushed distance</a:t>
          </a:r>
          <a:endParaRPr lang="en-US" sz="2400" dirty="0"/>
        </a:p>
      </dgm:t>
    </dgm:pt>
    <dgm:pt modelId="{BCD914D1-9EEF-41F4-A69C-0BDA8239E841}" type="parTrans" cxnId="{9A8A17C6-3517-42D8-B63E-612592A2E85A}">
      <dgm:prSet/>
      <dgm:spPr/>
      <dgm:t>
        <a:bodyPr/>
        <a:lstStyle/>
        <a:p>
          <a:endParaRPr lang="en-US"/>
        </a:p>
      </dgm:t>
    </dgm:pt>
    <dgm:pt modelId="{1F299084-0B20-47B6-A052-4D0FB2B8DF5D}" type="sibTrans" cxnId="{9A8A17C6-3517-42D8-B63E-612592A2E85A}">
      <dgm:prSet/>
      <dgm:spPr/>
      <dgm:t>
        <a:bodyPr/>
        <a:lstStyle/>
        <a:p>
          <a:endParaRPr lang="en-US"/>
        </a:p>
      </dgm:t>
    </dgm:pt>
    <dgm:pt modelId="{7E1B49C3-42C9-4789-9403-800AEB21A778}">
      <dgm:prSet custT="1"/>
      <dgm:spPr/>
      <dgm:t>
        <a:bodyPr/>
        <a:lstStyle/>
        <a:p>
          <a:r>
            <a:rPr lang="en-US" sz="2400" baseline="0" dirty="0"/>
            <a:t>Higher order latitude and longitude</a:t>
          </a:r>
          <a:endParaRPr lang="en-US" sz="2400" dirty="0"/>
        </a:p>
      </dgm:t>
    </dgm:pt>
    <dgm:pt modelId="{BF93E7FE-1DA5-49C8-97FA-256512CFAFC7}" type="parTrans" cxnId="{66990BBD-5384-43C3-BD5E-B224D06783FF}">
      <dgm:prSet/>
      <dgm:spPr/>
      <dgm:t>
        <a:bodyPr/>
        <a:lstStyle/>
        <a:p>
          <a:endParaRPr lang="en-US"/>
        </a:p>
      </dgm:t>
    </dgm:pt>
    <dgm:pt modelId="{B34B3EAD-D4B1-43BA-9F0D-07B060C58A87}" type="sibTrans" cxnId="{66990BBD-5384-43C3-BD5E-B224D06783FF}">
      <dgm:prSet/>
      <dgm:spPr/>
      <dgm:t>
        <a:bodyPr/>
        <a:lstStyle/>
        <a:p>
          <a:endParaRPr lang="en-US"/>
        </a:p>
      </dgm:t>
    </dgm:pt>
    <dgm:pt modelId="{B45A329C-01B5-41DF-A94D-F61642C1E0B9}">
      <dgm:prSet custT="1"/>
      <dgm:spPr/>
      <dgm:t>
        <a:bodyPr/>
        <a:lstStyle/>
        <a:p>
          <a:r>
            <a:rPr lang="en-US" sz="2400" baseline="0" dirty="0"/>
            <a:t>Google maps distance</a:t>
          </a:r>
          <a:endParaRPr lang="en-US" sz="2400" dirty="0"/>
        </a:p>
      </dgm:t>
    </dgm:pt>
    <dgm:pt modelId="{EB90E7F6-03DE-4AAE-8B9F-194CBC0047D7}" type="parTrans" cxnId="{176482A2-D8AA-43E0-9033-DBB01D051655}">
      <dgm:prSet/>
      <dgm:spPr/>
      <dgm:t>
        <a:bodyPr/>
        <a:lstStyle/>
        <a:p>
          <a:endParaRPr lang="en-US"/>
        </a:p>
      </dgm:t>
    </dgm:pt>
    <dgm:pt modelId="{01C15E9A-3ADF-46AC-BCFF-A0E696E62EC9}" type="sibTrans" cxnId="{176482A2-D8AA-43E0-9033-DBB01D051655}">
      <dgm:prSet/>
      <dgm:spPr/>
      <dgm:t>
        <a:bodyPr/>
        <a:lstStyle/>
        <a:p>
          <a:endParaRPr lang="en-US"/>
        </a:p>
      </dgm:t>
    </dgm:pt>
    <dgm:pt modelId="{635383E7-8795-4551-BE0A-D9822CC896D8}" type="pres">
      <dgm:prSet presAssocID="{B7EB7131-FDA2-4EB1-AFB0-B144112398CB}" presName="root" presStyleCnt="0">
        <dgm:presLayoutVars>
          <dgm:dir/>
          <dgm:resizeHandles val="exact"/>
        </dgm:presLayoutVars>
      </dgm:prSet>
      <dgm:spPr/>
    </dgm:pt>
    <dgm:pt modelId="{349ABE0B-C541-4CA2-B56C-E2C4A8F1F019}" type="pres">
      <dgm:prSet presAssocID="{535B09B5-50D4-4A63-A793-45FBC5B146D4}" presName="compNode" presStyleCnt="0"/>
      <dgm:spPr/>
    </dgm:pt>
    <dgm:pt modelId="{D965CBCF-E9FE-488B-B73D-C184C1B53549}" type="pres">
      <dgm:prSet presAssocID="{535B09B5-50D4-4A63-A793-45FBC5B146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sia-Australia"/>
        </a:ext>
      </dgm:extLst>
    </dgm:pt>
    <dgm:pt modelId="{3B43BFFF-75BF-4B75-8042-B306657A8922}" type="pres">
      <dgm:prSet presAssocID="{535B09B5-50D4-4A63-A793-45FBC5B146D4}" presName="iconSpace" presStyleCnt="0"/>
      <dgm:spPr/>
    </dgm:pt>
    <dgm:pt modelId="{9840924C-383F-4479-824A-47F5BF04A86D}" type="pres">
      <dgm:prSet presAssocID="{535B09B5-50D4-4A63-A793-45FBC5B146D4}" presName="parTx" presStyleLbl="revTx" presStyleIdx="0" presStyleCnt="6">
        <dgm:presLayoutVars>
          <dgm:chMax val="0"/>
          <dgm:chPref val="0"/>
        </dgm:presLayoutVars>
      </dgm:prSet>
      <dgm:spPr/>
    </dgm:pt>
    <dgm:pt modelId="{A29DEE57-17DB-4EEC-894B-E7DB534FE6A4}" type="pres">
      <dgm:prSet presAssocID="{535B09B5-50D4-4A63-A793-45FBC5B146D4}" presName="txSpace" presStyleCnt="0"/>
      <dgm:spPr/>
    </dgm:pt>
    <dgm:pt modelId="{EF99598E-3589-4DA0-90D4-DF636020C37B}" type="pres">
      <dgm:prSet presAssocID="{535B09B5-50D4-4A63-A793-45FBC5B146D4}" presName="desTx" presStyleLbl="revTx" presStyleIdx="1" presStyleCnt="6" custScaleX="123453" custLinFactNeighborX="-442" custLinFactNeighborY="16469">
        <dgm:presLayoutVars/>
      </dgm:prSet>
      <dgm:spPr/>
    </dgm:pt>
    <dgm:pt modelId="{B9071A7C-DB95-46D7-8D1C-4356F51A8C4B}" type="pres">
      <dgm:prSet presAssocID="{2970DB75-202C-4F4D-BEEC-D6053C55DB37}" presName="sibTrans" presStyleCnt="0"/>
      <dgm:spPr/>
    </dgm:pt>
    <dgm:pt modelId="{DD8AFEFB-C325-464B-8D83-CCB860E8E8AA}" type="pres">
      <dgm:prSet presAssocID="{DDF38C77-CF61-418F-BDF7-C3B3CC5ED678}" presName="compNode" presStyleCnt="0"/>
      <dgm:spPr/>
    </dgm:pt>
    <dgm:pt modelId="{2A20D3EB-92F8-4F2B-A2E3-5739F06174B6}" type="pres">
      <dgm:prSet presAssocID="{DDF38C77-CF61-418F-BDF7-C3B3CC5ED6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07A6941-9945-4236-859E-62683E9E513A}" type="pres">
      <dgm:prSet presAssocID="{DDF38C77-CF61-418F-BDF7-C3B3CC5ED678}" presName="iconSpace" presStyleCnt="0"/>
      <dgm:spPr/>
    </dgm:pt>
    <dgm:pt modelId="{235DF5E5-D680-4CA9-9637-F1496D4FB78F}" type="pres">
      <dgm:prSet presAssocID="{DDF38C77-CF61-418F-BDF7-C3B3CC5ED678}" presName="parTx" presStyleLbl="revTx" presStyleIdx="2" presStyleCnt="6">
        <dgm:presLayoutVars>
          <dgm:chMax val="0"/>
          <dgm:chPref val="0"/>
        </dgm:presLayoutVars>
      </dgm:prSet>
      <dgm:spPr/>
    </dgm:pt>
    <dgm:pt modelId="{B5A9F867-8491-40FF-9686-D57D6022CFAB}" type="pres">
      <dgm:prSet presAssocID="{DDF38C77-CF61-418F-BDF7-C3B3CC5ED678}" presName="txSpace" presStyleCnt="0"/>
      <dgm:spPr/>
    </dgm:pt>
    <dgm:pt modelId="{0E898282-57C1-4A90-87F4-52C0CFC3F55D}" type="pres">
      <dgm:prSet presAssocID="{DDF38C77-CF61-418F-BDF7-C3B3CC5ED678}" presName="desTx" presStyleLbl="revTx" presStyleIdx="3" presStyleCnt="6" custLinFactNeighborY="7236">
        <dgm:presLayoutVars/>
      </dgm:prSet>
      <dgm:spPr/>
    </dgm:pt>
    <dgm:pt modelId="{C8BFCC35-03B1-49AB-8A5F-A9F1766A7693}" type="pres">
      <dgm:prSet presAssocID="{4FBBC849-41F9-4BD6-ADF9-BF4CF36087E5}" presName="sibTrans" presStyleCnt="0"/>
      <dgm:spPr/>
    </dgm:pt>
    <dgm:pt modelId="{64472ACF-F50B-47B6-B5B5-49A757A55D4F}" type="pres">
      <dgm:prSet presAssocID="{31889449-F191-4CC3-842D-AA2C2BCBD2B7}" presName="compNode" presStyleCnt="0"/>
      <dgm:spPr/>
    </dgm:pt>
    <dgm:pt modelId="{72EFA764-2572-4B79-9084-13AC72255DF5}" type="pres">
      <dgm:prSet presAssocID="{31889449-F191-4CC3-842D-AA2C2BCBD2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F1A149F-DE2B-47BC-A940-EB2D914B68EE}" type="pres">
      <dgm:prSet presAssocID="{31889449-F191-4CC3-842D-AA2C2BCBD2B7}" presName="iconSpace" presStyleCnt="0"/>
      <dgm:spPr/>
    </dgm:pt>
    <dgm:pt modelId="{D0F870C6-B54B-4803-B5EA-6E4B4AF61FDE}" type="pres">
      <dgm:prSet presAssocID="{31889449-F191-4CC3-842D-AA2C2BCBD2B7}" presName="parTx" presStyleLbl="revTx" presStyleIdx="4" presStyleCnt="6">
        <dgm:presLayoutVars>
          <dgm:chMax val="0"/>
          <dgm:chPref val="0"/>
        </dgm:presLayoutVars>
      </dgm:prSet>
      <dgm:spPr/>
    </dgm:pt>
    <dgm:pt modelId="{BBCB8950-F781-42D9-8E35-39C1109F85BC}" type="pres">
      <dgm:prSet presAssocID="{31889449-F191-4CC3-842D-AA2C2BCBD2B7}" presName="txSpace" presStyleCnt="0"/>
      <dgm:spPr/>
    </dgm:pt>
    <dgm:pt modelId="{DC975285-1C34-4E94-BDD8-B25B2B3D6309}" type="pres">
      <dgm:prSet presAssocID="{31889449-F191-4CC3-842D-AA2C2BCBD2B7}" presName="desTx" presStyleLbl="revTx" presStyleIdx="5" presStyleCnt="6" custLinFactNeighborX="28" custLinFactNeighborY="7236">
        <dgm:presLayoutVars/>
      </dgm:prSet>
      <dgm:spPr/>
    </dgm:pt>
  </dgm:ptLst>
  <dgm:cxnLst>
    <dgm:cxn modelId="{DD0F460C-AF80-400F-B5CA-08887809B70B}" type="presOf" srcId="{5A5C1D9A-39C6-4159-BB28-E357852643B1}" destId="{DC975285-1C34-4E94-BDD8-B25B2B3D6309}" srcOrd="0" destOrd="0" presId="urn:microsoft.com/office/officeart/2018/5/layout/CenteredIconLabelDescriptionList"/>
    <dgm:cxn modelId="{2FD9C50C-4A51-4873-A59D-465E847E1C47}" type="presOf" srcId="{7E1B49C3-42C9-4789-9403-800AEB21A778}" destId="{DC975285-1C34-4E94-BDD8-B25B2B3D6309}" srcOrd="0" destOrd="1" presId="urn:microsoft.com/office/officeart/2018/5/layout/CenteredIconLabelDescriptionList"/>
    <dgm:cxn modelId="{C207191C-5486-4628-8906-4D9319659A6E}" type="presOf" srcId="{918526B7-B7E1-4947-AE2E-ADB93EAD1F27}" destId="{EF99598E-3589-4DA0-90D4-DF636020C37B}" srcOrd="0" destOrd="1" presId="urn:microsoft.com/office/officeart/2018/5/layout/CenteredIconLabelDescriptionList"/>
    <dgm:cxn modelId="{7F8DB71C-206F-4621-AE79-C0B3D404EAB9}" type="presOf" srcId="{0EF1E0D6-50DE-4A76-A9A1-DDA8D2F58B2F}" destId="{0E898282-57C1-4A90-87F4-52C0CFC3F55D}" srcOrd="0" destOrd="2" presId="urn:microsoft.com/office/officeart/2018/5/layout/CenteredIconLabelDescriptionList"/>
    <dgm:cxn modelId="{5FE77722-E103-4D90-8A62-B31AE1B159E8}" type="presOf" srcId="{17DDEA72-6645-4C2A-923D-8777973459C6}" destId="{0E898282-57C1-4A90-87F4-52C0CFC3F55D}" srcOrd="0" destOrd="3" presId="urn:microsoft.com/office/officeart/2018/5/layout/CenteredIconLabelDescriptionList"/>
    <dgm:cxn modelId="{531F5223-F4C2-4CCA-B3B8-358FEA965FAD}" srcId="{B7EB7131-FDA2-4EB1-AFB0-B144112398CB}" destId="{535B09B5-50D4-4A63-A793-45FBC5B146D4}" srcOrd="0" destOrd="0" parTransId="{10A72278-1ACC-4387-B07A-F70FA517756B}" sibTransId="{2970DB75-202C-4F4D-BEEC-D6053C55DB37}"/>
    <dgm:cxn modelId="{188BF727-7F8E-4174-BECC-940F76A9526D}" srcId="{535B09B5-50D4-4A63-A793-45FBC5B146D4}" destId="{851F56E5-3B19-4990-BBF2-7746DFB80C85}" srcOrd="2" destOrd="0" parTransId="{712CDE80-0227-4BBA-B559-2D08DB7EC234}" sibTransId="{04DBD508-EBD1-4447-9706-5801B7B94CB8}"/>
    <dgm:cxn modelId="{A0FAC32D-4B02-4552-9F00-77DA639322D6}" type="presOf" srcId="{63494BA0-A873-4940-BB39-FAD848BEF0F1}" destId="{EF99598E-3589-4DA0-90D4-DF636020C37B}" srcOrd="0" destOrd="3" presId="urn:microsoft.com/office/officeart/2018/5/layout/CenteredIconLabelDescriptionList"/>
    <dgm:cxn modelId="{10162731-5692-4DC9-BB2A-90558B1FDA09}" type="presOf" srcId="{DDF38C77-CF61-418F-BDF7-C3B3CC5ED678}" destId="{235DF5E5-D680-4CA9-9637-F1496D4FB78F}" srcOrd="0" destOrd="0" presId="urn:microsoft.com/office/officeart/2018/5/layout/CenteredIconLabelDescriptionList"/>
    <dgm:cxn modelId="{F7501B3D-75F7-4CFA-919B-3C7833DB1C03}" type="presOf" srcId="{B45A329C-01B5-41DF-A94D-F61642C1E0B9}" destId="{DC975285-1C34-4E94-BDD8-B25B2B3D6309}" srcOrd="0" destOrd="2" presId="urn:microsoft.com/office/officeart/2018/5/layout/CenteredIconLabelDescriptionList"/>
    <dgm:cxn modelId="{9F427E5D-A100-4246-A7B4-18EC941E02D0}" srcId="{DDF38C77-CF61-418F-BDF7-C3B3CC5ED678}" destId="{9232C379-3951-4F47-AD4E-A413541B2507}" srcOrd="1" destOrd="0" parTransId="{EC8B1027-547F-42D7-9A8C-354D5735431C}" sibTransId="{5CB08F4C-D4C8-49B8-94BD-1B1D54E2253B}"/>
    <dgm:cxn modelId="{0DA3BA60-7CB7-411B-A6B4-92277852C51C}" srcId="{B7EB7131-FDA2-4EB1-AFB0-B144112398CB}" destId="{DDF38C77-CF61-418F-BDF7-C3B3CC5ED678}" srcOrd="1" destOrd="0" parTransId="{78D637DE-CD89-4EC4-ABC5-2940CA333E5B}" sibTransId="{4FBBC849-41F9-4BD6-ADF9-BF4CF36087E5}"/>
    <dgm:cxn modelId="{01D46762-5F51-4A41-9279-B4E56334A5F9}" srcId="{535B09B5-50D4-4A63-A793-45FBC5B146D4}" destId="{BEDF78FD-74F6-40B6-8432-5FD0DDE3F398}" srcOrd="0" destOrd="0" parTransId="{1436D87F-B454-44AE-BBA3-320EBA73B08E}" sibTransId="{683AE7EF-8FE9-43D0-9F6E-21679D9675EF}"/>
    <dgm:cxn modelId="{2486656C-0CCF-4BF1-986E-C2276B4C92EC}" type="presOf" srcId="{31889449-F191-4CC3-842D-AA2C2BCBD2B7}" destId="{D0F870C6-B54B-4803-B5EA-6E4B4AF61FDE}" srcOrd="0" destOrd="0" presId="urn:microsoft.com/office/officeart/2018/5/layout/CenteredIconLabelDescriptionList"/>
    <dgm:cxn modelId="{2BDFDA70-96E3-4C5D-B9CB-EA3AFB36FB9D}" srcId="{535B09B5-50D4-4A63-A793-45FBC5B146D4}" destId="{63494BA0-A873-4940-BB39-FAD848BEF0F1}" srcOrd="3" destOrd="0" parTransId="{D46216DB-EE01-427D-B0F5-9BCEF06956FB}" sibTransId="{422C04EE-4331-456B-A3E8-2939F5D72B85}"/>
    <dgm:cxn modelId="{46399A8C-B80A-4C68-BD32-1BCF44D04492}" type="presOf" srcId="{B7EB7131-FDA2-4EB1-AFB0-B144112398CB}" destId="{635383E7-8795-4551-BE0A-D9822CC896D8}" srcOrd="0" destOrd="0" presId="urn:microsoft.com/office/officeart/2018/5/layout/CenteredIconLabelDescriptionList"/>
    <dgm:cxn modelId="{EDDA0A8E-3870-45EE-9EB7-149763E0D251}" type="presOf" srcId="{851F56E5-3B19-4990-BBF2-7746DFB80C85}" destId="{EF99598E-3589-4DA0-90D4-DF636020C37B}" srcOrd="0" destOrd="2" presId="urn:microsoft.com/office/officeart/2018/5/layout/CenteredIconLabelDescriptionList"/>
    <dgm:cxn modelId="{A5CBB48F-57AA-41D6-94AC-92CCF1FB04E7}" type="presOf" srcId="{339CF591-A73D-4B4D-ADDD-41BE185CF5EE}" destId="{0E898282-57C1-4A90-87F4-52C0CFC3F55D}" srcOrd="0" destOrd="0" presId="urn:microsoft.com/office/officeart/2018/5/layout/CenteredIconLabelDescriptionList"/>
    <dgm:cxn modelId="{176482A2-D8AA-43E0-9033-DBB01D051655}" srcId="{31889449-F191-4CC3-842D-AA2C2BCBD2B7}" destId="{B45A329C-01B5-41DF-A94D-F61642C1E0B9}" srcOrd="2" destOrd="0" parTransId="{EB90E7F6-03DE-4AAE-8B9F-194CBC0047D7}" sibTransId="{01C15E9A-3ADF-46AC-BCFF-A0E696E62EC9}"/>
    <dgm:cxn modelId="{7DDC0CA6-83C8-45BD-B350-55DDB0CA1EE0}" srcId="{DDF38C77-CF61-418F-BDF7-C3B3CC5ED678}" destId="{17DDEA72-6645-4C2A-923D-8777973459C6}" srcOrd="3" destOrd="0" parTransId="{4A135CAD-0EFF-4A5A-A44D-105B022ACE10}" sibTransId="{74CA5BE6-6EE2-44EC-BCED-2E61C45A4151}"/>
    <dgm:cxn modelId="{CAC55FA8-4FD9-4D35-8DD8-816EBF2709A8}" type="presOf" srcId="{BEDF78FD-74F6-40B6-8432-5FD0DDE3F398}" destId="{EF99598E-3589-4DA0-90D4-DF636020C37B}" srcOrd="0" destOrd="0" presId="urn:microsoft.com/office/officeart/2018/5/layout/CenteredIconLabelDescriptionList"/>
    <dgm:cxn modelId="{EEAB11AC-A2D1-4FEC-81B1-76EFD0AAA646}" srcId="{DDF38C77-CF61-418F-BDF7-C3B3CC5ED678}" destId="{0EF1E0D6-50DE-4A76-A9A1-DDA8D2F58B2F}" srcOrd="2" destOrd="0" parTransId="{FCFC171C-366A-4099-BD4B-02520425399B}" sibTransId="{4F746F62-313E-42B5-8A69-0D3FD9F9BCE7}"/>
    <dgm:cxn modelId="{66990BBD-5384-43C3-BD5E-B224D06783FF}" srcId="{31889449-F191-4CC3-842D-AA2C2BCBD2B7}" destId="{7E1B49C3-42C9-4789-9403-800AEB21A778}" srcOrd="1" destOrd="0" parTransId="{BF93E7FE-1DA5-49C8-97FA-256512CFAFC7}" sibTransId="{B34B3EAD-D4B1-43BA-9F0D-07B060C58A87}"/>
    <dgm:cxn modelId="{68BC5BBF-9A9F-4BB5-98EF-F6F366B2AECC}" srcId="{535B09B5-50D4-4A63-A793-45FBC5B146D4}" destId="{918526B7-B7E1-4947-AE2E-ADB93EAD1F27}" srcOrd="1" destOrd="0" parTransId="{C72B4AB1-3CEE-4B50-8C71-6914E73352F2}" sibTransId="{4F73A5DA-9F66-41A1-8388-5C036758E1B2}"/>
    <dgm:cxn modelId="{9A8A17C6-3517-42D8-B63E-612592A2E85A}" srcId="{31889449-F191-4CC3-842D-AA2C2BCBD2B7}" destId="{5A5C1D9A-39C6-4159-BB28-E357852643B1}" srcOrd="0" destOrd="0" parTransId="{BCD914D1-9EEF-41F4-A69C-0BDA8239E841}" sibTransId="{1F299084-0B20-47B6-A052-4D0FB2B8DF5D}"/>
    <dgm:cxn modelId="{B20D4BC8-91CC-4A48-B47E-9AA638797F5D}" srcId="{B7EB7131-FDA2-4EB1-AFB0-B144112398CB}" destId="{31889449-F191-4CC3-842D-AA2C2BCBD2B7}" srcOrd="2" destOrd="0" parTransId="{D0CD8CAC-7BFD-4150-BAA7-3AABBDF97439}" sibTransId="{E885DE24-9D1E-4645-8277-61F00245809C}"/>
    <dgm:cxn modelId="{0A3EC6C9-8F17-4BCB-AB5F-1DD49CFADA3F}" type="presOf" srcId="{535B09B5-50D4-4A63-A793-45FBC5B146D4}" destId="{9840924C-383F-4479-824A-47F5BF04A86D}" srcOrd="0" destOrd="0" presId="urn:microsoft.com/office/officeart/2018/5/layout/CenteredIconLabelDescriptionList"/>
    <dgm:cxn modelId="{6F512DEA-EE47-4689-8CB4-7AB7924DA7B9}" type="presOf" srcId="{9232C379-3951-4F47-AD4E-A413541B2507}" destId="{0E898282-57C1-4A90-87F4-52C0CFC3F55D}" srcOrd="0" destOrd="1" presId="urn:microsoft.com/office/officeart/2018/5/layout/CenteredIconLabelDescriptionList"/>
    <dgm:cxn modelId="{81F5EBF6-44FC-4935-AEEA-27D47192954B}" srcId="{DDF38C77-CF61-418F-BDF7-C3B3CC5ED678}" destId="{339CF591-A73D-4B4D-ADDD-41BE185CF5EE}" srcOrd="0" destOrd="0" parTransId="{1D5B5CE2-BB82-4391-ADD1-0F1A7C1138C0}" sibTransId="{55B95102-3135-42E7-90F5-4635FBDB70FF}"/>
    <dgm:cxn modelId="{3C6FAC46-A154-4AEE-A7D0-9DDDC68CFCCB}" type="presParOf" srcId="{635383E7-8795-4551-BE0A-D9822CC896D8}" destId="{349ABE0B-C541-4CA2-B56C-E2C4A8F1F019}" srcOrd="0" destOrd="0" presId="urn:microsoft.com/office/officeart/2018/5/layout/CenteredIconLabelDescriptionList"/>
    <dgm:cxn modelId="{530AEA99-8DA0-4E8F-9A0D-AD0D44FF5EE9}" type="presParOf" srcId="{349ABE0B-C541-4CA2-B56C-E2C4A8F1F019}" destId="{D965CBCF-E9FE-488B-B73D-C184C1B53549}" srcOrd="0" destOrd="0" presId="urn:microsoft.com/office/officeart/2018/5/layout/CenteredIconLabelDescriptionList"/>
    <dgm:cxn modelId="{6FAFBC9A-8B02-4EE8-A74F-6B727615BA09}" type="presParOf" srcId="{349ABE0B-C541-4CA2-B56C-E2C4A8F1F019}" destId="{3B43BFFF-75BF-4B75-8042-B306657A8922}" srcOrd="1" destOrd="0" presId="urn:microsoft.com/office/officeart/2018/5/layout/CenteredIconLabelDescriptionList"/>
    <dgm:cxn modelId="{F8032626-760D-44D0-A691-CBE49FE2EE76}" type="presParOf" srcId="{349ABE0B-C541-4CA2-B56C-E2C4A8F1F019}" destId="{9840924C-383F-4479-824A-47F5BF04A86D}" srcOrd="2" destOrd="0" presId="urn:microsoft.com/office/officeart/2018/5/layout/CenteredIconLabelDescriptionList"/>
    <dgm:cxn modelId="{C44F9AD1-857A-470B-BA70-FE5E198CEA2B}" type="presParOf" srcId="{349ABE0B-C541-4CA2-B56C-E2C4A8F1F019}" destId="{A29DEE57-17DB-4EEC-894B-E7DB534FE6A4}" srcOrd="3" destOrd="0" presId="urn:microsoft.com/office/officeart/2018/5/layout/CenteredIconLabelDescriptionList"/>
    <dgm:cxn modelId="{266302A4-0080-4C35-8EE0-1D067D3EE030}" type="presParOf" srcId="{349ABE0B-C541-4CA2-B56C-E2C4A8F1F019}" destId="{EF99598E-3589-4DA0-90D4-DF636020C37B}" srcOrd="4" destOrd="0" presId="urn:microsoft.com/office/officeart/2018/5/layout/CenteredIconLabelDescriptionList"/>
    <dgm:cxn modelId="{E22AFD3A-8857-49DA-BE6C-E90556D73F2E}" type="presParOf" srcId="{635383E7-8795-4551-BE0A-D9822CC896D8}" destId="{B9071A7C-DB95-46D7-8D1C-4356F51A8C4B}" srcOrd="1" destOrd="0" presId="urn:microsoft.com/office/officeart/2018/5/layout/CenteredIconLabelDescriptionList"/>
    <dgm:cxn modelId="{3F77911A-9B01-4B18-A010-08B0A25E15C5}" type="presParOf" srcId="{635383E7-8795-4551-BE0A-D9822CC896D8}" destId="{DD8AFEFB-C325-464B-8D83-CCB860E8E8AA}" srcOrd="2" destOrd="0" presId="urn:microsoft.com/office/officeart/2018/5/layout/CenteredIconLabelDescriptionList"/>
    <dgm:cxn modelId="{468DF8D0-220B-4B06-925D-9727D6F22723}" type="presParOf" srcId="{DD8AFEFB-C325-464B-8D83-CCB860E8E8AA}" destId="{2A20D3EB-92F8-4F2B-A2E3-5739F06174B6}" srcOrd="0" destOrd="0" presId="urn:microsoft.com/office/officeart/2018/5/layout/CenteredIconLabelDescriptionList"/>
    <dgm:cxn modelId="{0E2D2F77-04C9-4405-91C3-BFFAAFDCEB2E}" type="presParOf" srcId="{DD8AFEFB-C325-464B-8D83-CCB860E8E8AA}" destId="{507A6941-9945-4236-859E-62683E9E513A}" srcOrd="1" destOrd="0" presId="urn:microsoft.com/office/officeart/2018/5/layout/CenteredIconLabelDescriptionList"/>
    <dgm:cxn modelId="{5A820E7E-F3D0-4D73-9287-41CE27367E6C}" type="presParOf" srcId="{DD8AFEFB-C325-464B-8D83-CCB860E8E8AA}" destId="{235DF5E5-D680-4CA9-9637-F1496D4FB78F}" srcOrd="2" destOrd="0" presId="urn:microsoft.com/office/officeart/2018/5/layout/CenteredIconLabelDescriptionList"/>
    <dgm:cxn modelId="{7C57CB44-5154-4FE6-8365-30A752CF4635}" type="presParOf" srcId="{DD8AFEFB-C325-464B-8D83-CCB860E8E8AA}" destId="{B5A9F867-8491-40FF-9686-D57D6022CFAB}" srcOrd="3" destOrd="0" presId="urn:microsoft.com/office/officeart/2018/5/layout/CenteredIconLabelDescriptionList"/>
    <dgm:cxn modelId="{CCC67994-DC2F-46D9-9E7C-863F2BBD7A81}" type="presParOf" srcId="{DD8AFEFB-C325-464B-8D83-CCB860E8E8AA}" destId="{0E898282-57C1-4A90-87F4-52C0CFC3F55D}" srcOrd="4" destOrd="0" presId="urn:microsoft.com/office/officeart/2018/5/layout/CenteredIconLabelDescriptionList"/>
    <dgm:cxn modelId="{AC7333C3-3ADA-4CD2-9090-83CEC27BAE1F}" type="presParOf" srcId="{635383E7-8795-4551-BE0A-D9822CC896D8}" destId="{C8BFCC35-03B1-49AB-8A5F-A9F1766A7693}" srcOrd="3" destOrd="0" presId="urn:microsoft.com/office/officeart/2018/5/layout/CenteredIconLabelDescriptionList"/>
    <dgm:cxn modelId="{177A246B-1F03-4CDF-BA5C-18B59ED45958}" type="presParOf" srcId="{635383E7-8795-4551-BE0A-D9822CC896D8}" destId="{64472ACF-F50B-47B6-B5B5-49A757A55D4F}" srcOrd="4" destOrd="0" presId="urn:microsoft.com/office/officeart/2018/5/layout/CenteredIconLabelDescriptionList"/>
    <dgm:cxn modelId="{91EAD9E8-066F-4FCC-8934-85079AEB635E}" type="presParOf" srcId="{64472ACF-F50B-47B6-B5B5-49A757A55D4F}" destId="{72EFA764-2572-4B79-9084-13AC72255DF5}" srcOrd="0" destOrd="0" presId="urn:microsoft.com/office/officeart/2018/5/layout/CenteredIconLabelDescriptionList"/>
    <dgm:cxn modelId="{A8D6F3A3-3CBD-4356-9635-674BEF5202CE}" type="presParOf" srcId="{64472ACF-F50B-47B6-B5B5-49A757A55D4F}" destId="{9F1A149F-DE2B-47BC-A940-EB2D914B68EE}" srcOrd="1" destOrd="0" presId="urn:microsoft.com/office/officeart/2018/5/layout/CenteredIconLabelDescriptionList"/>
    <dgm:cxn modelId="{85D9B7DE-5CA1-405F-9BC7-A786DDA091A1}" type="presParOf" srcId="{64472ACF-F50B-47B6-B5B5-49A757A55D4F}" destId="{D0F870C6-B54B-4803-B5EA-6E4B4AF61FDE}" srcOrd="2" destOrd="0" presId="urn:microsoft.com/office/officeart/2018/5/layout/CenteredIconLabelDescriptionList"/>
    <dgm:cxn modelId="{4E64DE9F-9D7D-4CD1-B75B-7A8BF47BEB90}" type="presParOf" srcId="{64472ACF-F50B-47B6-B5B5-49A757A55D4F}" destId="{BBCB8950-F781-42D9-8E35-39C1109F85BC}" srcOrd="3" destOrd="0" presId="urn:microsoft.com/office/officeart/2018/5/layout/CenteredIconLabelDescriptionList"/>
    <dgm:cxn modelId="{18E8B42F-7479-4E08-AF48-D0BDFEE30D69}" type="presParOf" srcId="{64472ACF-F50B-47B6-B5B5-49A757A55D4F}" destId="{DC975285-1C34-4E94-BDD8-B25B2B3D630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042841-685A-4CD6-8150-916250ED5AE1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E408BE-0559-4594-9B79-75F2C26EA3A4}">
      <dgm:prSet/>
      <dgm:spPr/>
      <dgm:t>
        <a:bodyPr/>
        <a:lstStyle/>
        <a:p>
          <a:r>
            <a:rPr lang="en-US" baseline="0"/>
            <a:t>Ensemble methods</a:t>
          </a:r>
          <a:endParaRPr lang="en-US"/>
        </a:p>
      </dgm:t>
    </dgm:pt>
    <dgm:pt modelId="{09E4CDCD-2146-4FB3-B72B-B507555E06D0}" type="parTrans" cxnId="{EC246FBC-5F85-4E16-AA80-AD0F8375F001}">
      <dgm:prSet/>
      <dgm:spPr/>
      <dgm:t>
        <a:bodyPr/>
        <a:lstStyle/>
        <a:p>
          <a:endParaRPr lang="en-US"/>
        </a:p>
      </dgm:t>
    </dgm:pt>
    <dgm:pt modelId="{C7C4FD4F-626B-4C8B-9AF4-504190D44007}" type="sibTrans" cxnId="{EC246FBC-5F85-4E16-AA80-AD0F8375F001}">
      <dgm:prSet/>
      <dgm:spPr/>
      <dgm:t>
        <a:bodyPr/>
        <a:lstStyle/>
        <a:p>
          <a:endParaRPr lang="en-US"/>
        </a:p>
      </dgm:t>
    </dgm:pt>
    <dgm:pt modelId="{1F72946E-03BC-4EC7-B24E-D01102D46285}">
      <dgm:prSet/>
      <dgm:spPr/>
      <dgm:t>
        <a:bodyPr/>
        <a:lstStyle/>
        <a:p>
          <a:r>
            <a:rPr lang="en-US" baseline="0"/>
            <a:t>Random forest</a:t>
          </a:r>
          <a:endParaRPr lang="en-US"/>
        </a:p>
      </dgm:t>
    </dgm:pt>
    <dgm:pt modelId="{55E1142A-17DC-4646-99EF-03EF1E5053F9}" type="parTrans" cxnId="{ED974E2B-22AA-4FDD-B73A-0E44A3D7CD9B}">
      <dgm:prSet/>
      <dgm:spPr/>
      <dgm:t>
        <a:bodyPr/>
        <a:lstStyle/>
        <a:p>
          <a:endParaRPr lang="en-US"/>
        </a:p>
      </dgm:t>
    </dgm:pt>
    <dgm:pt modelId="{7C28821C-CF59-4EAB-AB7F-454798390A8A}" type="sibTrans" cxnId="{ED974E2B-22AA-4FDD-B73A-0E44A3D7CD9B}">
      <dgm:prSet/>
      <dgm:spPr/>
      <dgm:t>
        <a:bodyPr/>
        <a:lstStyle/>
        <a:p>
          <a:endParaRPr lang="en-US"/>
        </a:p>
      </dgm:t>
    </dgm:pt>
    <dgm:pt modelId="{C6AB2A14-527A-49CD-A3AB-308FFF358823}">
      <dgm:prSet/>
      <dgm:spPr/>
      <dgm:t>
        <a:bodyPr/>
        <a:lstStyle/>
        <a:p>
          <a:r>
            <a:rPr lang="en-US" baseline="0"/>
            <a:t>Adaboost</a:t>
          </a:r>
          <a:endParaRPr lang="en-US"/>
        </a:p>
      </dgm:t>
    </dgm:pt>
    <dgm:pt modelId="{5E3D6B0E-1F30-4976-8993-0880EF616FF9}" type="parTrans" cxnId="{0B64B98E-E3F4-4A6E-9EE6-4E4C41CAD4D3}">
      <dgm:prSet/>
      <dgm:spPr/>
      <dgm:t>
        <a:bodyPr/>
        <a:lstStyle/>
        <a:p>
          <a:endParaRPr lang="en-US"/>
        </a:p>
      </dgm:t>
    </dgm:pt>
    <dgm:pt modelId="{C5612729-E05F-4C37-BF98-0BD05D2990C6}" type="sibTrans" cxnId="{0B64B98E-E3F4-4A6E-9EE6-4E4C41CAD4D3}">
      <dgm:prSet/>
      <dgm:spPr/>
      <dgm:t>
        <a:bodyPr/>
        <a:lstStyle/>
        <a:p>
          <a:endParaRPr lang="en-US"/>
        </a:p>
      </dgm:t>
    </dgm:pt>
    <dgm:pt modelId="{565A9B4E-C963-4DBA-9662-1C52D103C7C8}">
      <dgm:prSet/>
      <dgm:spPr/>
      <dgm:t>
        <a:bodyPr/>
        <a:lstStyle/>
        <a:p>
          <a:r>
            <a:rPr lang="en-US" baseline="0"/>
            <a:t>Linear methods</a:t>
          </a:r>
          <a:endParaRPr lang="en-US"/>
        </a:p>
      </dgm:t>
    </dgm:pt>
    <dgm:pt modelId="{372A5C33-6987-4D0D-BD92-D168AE9781B3}" type="parTrans" cxnId="{3C08675F-0A47-45D8-B867-5318A025B720}">
      <dgm:prSet/>
      <dgm:spPr/>
      <dgm:t>
        <a:bodyPr/>
        <a:lstStyle/>
        <a:p>
          <a:endParaRPr lang="en-US"/>
        </a:p>
      </dgm:t>
    </dgm:pt>
    <dgm:pt modelId="{B349F51B-157C-48F1-B6EF-9CA48A89EEC1}" type="sibTrans" cxnId="{3C08675F-0A47-45D8-B867-5318A025B720}">
      <dgm:prSet/>
      <dgm:spPr/>
      <dgm:t>
        <a:bodyPr/>
        <a:lstStyle/>
        <a:p>
          <a:endParaRPr lang="en-US"/>
        </a:p>
      </dgm:t>
    </dgm:pt>
    <dgm:pt modelId="{AA073A57-E688-4781-9441-DA8F6347C24C}">
      <dgm:prSet/>
      <dgm:spPr/>
      <dgm:t>
        <a:bodyPr/>
        <a:lstStyle/>
        <a:p>
          <a:r>
            <a:rPr lang="en-US" baseline="0"/>
            <a:t>Ridge Regression</a:t>
          </a:r>
          <a:endParaRPr lang="en-US"/>
        </a:p>
      </dgm:t>
    </dgm:pt>
    <dgm:pt modelId="{A21B4F8A-3C71-4903-A654-E10680F48A73}" type="parTrans" cxnId="{E6D41E64-D2D0-4ED5-BDA4-AB429E00A242}">
      <dgm:prSet/>
      <dgm:spPr/>
      <dgm:t>
        <a:bodyPr/>
        <a:lstStyle/>
        <a:p>
          <a:endParaRPr lang="en-US"/>
        </a:p>
      </dgm:t>
    </dgm:pt>
    <dgm:pt modelId="{285C2458-B684-4F04-8B71-B2513E6B5A05}" type="sibTrans" cxnId="{E6D41E64-D2D0-4ED5-BDA4-AB429E00A242}">
      <dgm:prSet/>
      <dgm:spPr/>
      <dgm:t>
        <a:bodyPr/>
        <a:lstStyle/>
        <a:p>
          <a:endParaRPr lang="en-US"/>
        </a:p>
      </dgm:t>
    </dgm:pt>
    <dgm:pt modelId="{A39E0C25-6102-4A9D-B48E-08F9898706C4}">
      <dgm:prSet/>
      <dgm:spPr/>
      <dgm:t>
        <a:bodyPr/>
        <a:lstStyle/>
        <a:p>
          <a:r>
            <a:rPr lang="en-US" baseline="0"/>
            <a:t>Lasso</a:t>
          </a:r>
          <a:endParaRPr lang="en-US"/>
        </a:p>
      </dgm:t>
    </dgm:pt>
    <dgm:pt modelId="{D6650C7A-A4DA-4BAB-AE14-2FF111726806}" type="parTrans" cxnId="{16F3E2CB-861B-4641-A90F-A0D6C57DFAE5}">
      <dgm:prSet/>
      <dgm:spPr/>
      <dgm:t>
        <a:bodyPr/>
        <a:lstStyle/>
        <a:p>
          <a:endParaRPr lang="en-US"/>
        </a:p>
      </dgm:t>
    </dgm:pt>
    <dgm:pt modelId="{F0173932-9D63-4A17-92F2-BC53BD139B02}" type="sibTrans" cxnId="{16F3E2CB-861B-4641-A90F-A0D6C57DFAE5}">
      <dgm:prSet/>
      <dgm:spPr/>
      <dgm:t>
        <a:bodyPr/>
        <a:lstStyle/>
        <a:p>
          <a:endParaRPr lang="en-US"/>
        </a:p>
      </dgm:t>
    </dgm:pt>
    <dgm:pt modelId="{1E7C01C6-8939-4587-9B7D-60A814D8EE86}">
      <dgm:prSet/>
      <dgm:spPr/>
      <dgm:t>
        <a:bodyPr/>
        <a:lstStyle/>
        <a:p>
          <a:r>
            <a:rPr lang="en-US" baseline="0"/>
            <a:t>Classification method as a regressor</a:t>
          </a:r>
          <a:endParaRPr lang="en-US"/>
        </a:p>
      </dgm:t>
    </dgm:pt>
    <dgm:pt modelId="{FB22811A-2029-4EAA-AD32-6B64A76110FC}" type="parTrans" cxnId="{B14C165E-FB16-412D-B44A-5FC4D89BD92E}">
      <dgm:prSet/>
      <dgm:spPr/>
      <dgm:t>
        <a:bodyPr/>
        <a:lstStyle/>
        <a:p>
          <a:endParaRPr lang="en-US"/>
        </a:p>
      </dgm:t>
    </dgm:pt>
    <dgm:pt modelId="{1B90E69D-4A13-4BC5-B4F9-BE5DBA5DB73B}" type="sibTrans" cxnId="{B14C165E-FB16-412D-B44A-5FC4D89BD92E}">
      <dgm:prSet/>
      <dgm:spPr/>
      <dgm:t>
        <a:bodyPr/>
        <a:lstStyle/>
        <a:p>
          <a:endParaRPr lang="en-US"/>
        </a:p>
      </dgm:t>
    </dgm:pt>
    <dgm:pt modelId="{B2EC57DC-E245-4FCB-BEA2-AD2FB011686D}">
      <dgm:prSet/>
      <dgm:spPr/>
      <dgm:t>
        <a:bodyPr/>
        <a:lstStyle/>
        <a:p>
          <a:r>
            <a:rPr lang="en-US" baseline="0"/>
            <a:t>KNN</a:t>
          </a:r>
          <a:endParaRPr lang="en-US"/>
        </a:p>
      </dgm:t>
    </dgm:pt>
    <dgm:pt modelId="{349FE26F-C880-4911-989E-1F9CABC71191}" type="parTrans" cxnId="{D0871D67-A5E5-46C3-AED2-1AF64CFE59EC}">
      <dgm:prSet/>
      <dgm:spPr/>
      <dgm:t>
        <a:bodyPr/>
        <a:lstStyle/>
        <a:p>
          <a:endParaRPr lang="en-US"/>
        </a:p>
      </dgm:t>
    </dgm:pt>
    <dgm:pt modelId="{3102A71E-E525-4C63-A584-C92CF213B111}" type="sibTrans" cxnId="{D0871D67-A5E5-46C3-AED2-1AF64CFE59EC}">
      <dgm:prSet/>
      <dgm:spPr/>
      <dgm:t>
        <a:bodyPr/>
        <a:lstStyle/>
        <a:p>
          <a:endParaRPr lang="en-US"/>
        </a:p>
      </dgm:t>
    </dgm:pt>
    <dgm:pt modelId="{62A43A5B-DAC8-7D4E-B86B-BF8944682DE8}" type="pres">
      <dgm:prSet presAssocID="{D6042841-685A-4CD6-8150-916250ED5A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9158EE-12F1-964E-85F1-AC9373927BD5}" type="pres">
      <dgm:prSet presAssocID="{CEE408BE-0559-4594-9B79-75F2C26EA3A4}" presName="hierRoot1" presStyleCnt="0"/>
      <dgm:spPr/>
    </dgm:pt>
    <dgm:pt modelId="{CE530C31-8777-DF47-93FC-A2F63FED3CAA}" type="pres">
      <dgm:prSet presAssocID="{CEE408BE-0559-4594-9B79-75F2C26EA3A4}" presName="composite" presStyleCnt="0"/>
      <dgm:spPr/>
    </dgm:pt>
    <dgm:pt modelId="{5976C8C7-4D4B-1044-87D5-A3DB341D4669}" type="pres">
      <dgm:prSet presAssocID="{CEE408BE-0559-4594-9B79-75F2C26EA3A4}" presName="background" presStyleLbl="node0" presStyleIdx="0" presStyleCnt="3"/>
      <dgm:spPr/>
    </dgm:pt>
    <dgm:pt modelId="{7DC5E817-86A1-9B45-80C7-0A1FB2AE2708}" type="pres">
      <dgm:prSet presAssocID="{CEE408BE-0559-4594-9B79-75F2C26EA3A4}" presName="text" presStyleLbl="fgAcc0" presStyleIdx="0" presStyleCnt="3">
        <dgm:presLayoutVars>
          <dgm:chPref val="3"/>
        </dgm:presLayoutVars>
      </dgm:prSet>
      <dgm:spPr/>
    </dgm:pt>
    <dgm:pt modelId="{E1ADADE1-FAD3-F544-AECF-58629EDCF1C5}" type="pres">
      <dgm:prSet presAssocID="{CEE408BE-0559-4594-9B79-75F2C26EA3A4}" presName="hierChild2" presStyleCnt="0"/>
      <dgm:spPr/>
    </dgm:pt>
    <dgm:pt modelId="{407455A6-FEC7-314D-986F-7E891AE05D35}" type="pres">
      <dgm:prSet presAssocID="{55E1142A-17DC-4646-99EF-03EF1E5053F9}" presName="Name10" presStyleLbl="parChTrans1D2" presStyleIdx="0" presStyleCnt="5"/>
      <dgm:spPr/>
    </dgm:pt>
    <dgm:pt modelId="{91B85D56-E778-544B-A611-595670DD68F1}" type="pres">
      <dgm:prSet presAssocID="{1F72946E-03BC-4EC7-B24E-D01102D46285}" presName="hierRoot2" presStyleCnt="0"/>
      <dgm:spPr/>
    </dgm:pt>
    <dgm:pt modelId="{B3F7417B-57CD-9347-ADDE-1D3D2CE9A9D1}" type="pres">
      <dgm:prSet presAssocID="{1F72946E-03BC-4EC7-B24E-D01102D46285}" presName="composite2" presStyleCnt="0"/>
      <dgm:spPr/>
    </dgm:pt>
    <dgm:pt modelId="{0FE76448-BDC3-7C44-BC55-0F2D220BB589}" type="pres">
      <dgm:prSet presAssocID="{1F72946E-03BC-4EC7-B24E-D01102D46285}" presName="background2" presStyleLbl="node2" presStyleIdx="0" presStyleCnt="5"/>
      <dgm:spPr/>
    </dgm:pt>
    <dgm:pt modelId="{C76A5ABC-F1DF-CB4E-A646-3CB84B54F652}" type="pres">
      <dgm:prSet presAssocID="{1F72946E-03BC-4EC7-B24E-D01102D46285}" presName="text2" presStyleLbl="fgAcc2" presStyleIdx="0" presStyleCnt="5">
        <dgm:presLayoutVars>
          <dgm:chPref val="3"/>
        </dgm:presLayoutVars>
      </dgm:prSet>
      <dgm:spPr/>
    </dgm:pt>
    <dgm:pt modelId="{814A138A-D9D5-974A-8147-6DA38CD9F8AB}" type="pres">
      <dgm:prSet presAssocID="{1F72946E-03BC-4EC7-B24E-D01102D46285}" presName="hierChild3" presStyleCnt="0"/>
      <dgm:spPr/>
    </dgm:pt>
    <dgm:pt modelId="{44376171-CF28-5B49-B092-18A62555A21C}" type="pres">
      <dgm:prSet presAssocID="{5E3D6B0E-1F30-4976-8993-0880EF616FF9}" presName="Name10" presStyleLbl="parChTrans1D2" presStyleIdx="1" presStyleCnt="5"/>
      <dgm:spPr/>
    </dgm:pt>
    <dgm:pt modelId="{CD8C175F-949E-A447-B4ED-8A5030CE5D5A}" type="pres">
      <dgm:prSet presAssocID="{C6AB2A14-527A-49CD-A3AB-308FFF358823}" presName="hierRoot2" presStyleCnt="0"/>
      <dgm:spPr/>
    </dgm:pt>
    <dgm:pt modelId="{8A243D90-9E21-AA46-AE0F-F9D41C304BA7}" type="pres">
      <dgm:prSet presAssocID="{C6AB2A14-527A-49CD-A3AB-308FFF358823}" presName="composite2" presStyleCnt="0"/>
      <dgm:spPr/>
    </dgm:pt>
    <dgm:pt modelId="{87672D2B-FCE9-1A4C-9320-F64A66EC3944}" type="pres">
      <dgm:prSet presAssocID="{C6AB2A14-527A-49CD-A3AB-308FFF358823}" presName="background2" presStyleLbl="node2" presStyleIdx="1" presStyleCnt="5"/>
      <dgm:spPr/>
    </dgm:pt>
    <dgm:pt modelId="{AE180CFC-2657-DD46-96B8-C3E4A0F93E0D}" type="pres">
      <dgm:prSet presAssocID="{C6AB2A14-527A-49CD-A3AB-308FFF358823}" presName="text2" presStyleLbl="fgAcc2" presStyleIdx="1" presStyleCnt="5">
        <dgm:presLayoutVars>
          <dgm:chPref val="3"/>
        </dgm:presLayoutVars>
      </dgm:prSet>
      <dgm:spPr/>
    </dgm:pt>
    <dgm:pt modelId="{CD211735-A038-3042-AB02-D8D88467A721}" type="pres">
      <dgm:prSet presAssocID="{C6AB2A14-527A-49CD-A3AB-308FFF358823}" presName="hierChild3" presStyleCnt="0"/>
      <dgm:spPr/>
    </dgm:pt>
    <dgm:pt modelId="{4D2B9555-B197-3048-AE5B-F0FA0AA84E35}" type="pres">
      <dgm:prSet presAssocID="{565A9B4E-C963-4DBA-9662-1C52D103C7C8}" presName="hierRoot1" presStyleCnt="0"/>
      <dgm:spPr/>
    </dgm:pt>
    <dgm:pt modelId="{9FF2AA17-7625-F245-BD26-5E1384A9C798}" type="pres">
      <dgm:prSet presAssocID="{565A9B4E-C963-4DBA-9662-1C52D103C7C8}" presName="composite" presStyleCnt="0"/>
      <dgm:spPr/>
    </dgm:pt>
    <dgm:pt modelId="{D41A49D1-F6FD-2342-89F0-B9A6FB0504A4}" type="pres">
      <dgm:prSet presAssocID="{565A9B4E-C963-4DBA-9662-1C52D103C7C8}" presName="background" presStyleLbl="node0" presStyleIdx="1" presStyleCnt="3"/>
      <dgm:spPr/>
    </dgm:pt>
    <dgm:pt modelId="{E3A693AA-E7C1-B740-BD6A-5EC69DB6BD9D}" type="pres">
      <dgm:prSet presAssocID="{565A9B4E-C963-4DBA-9662-1C52D103C7C8}" presName="text" presStyleLbl="fgAcc0" presStyleIdx="1" presStyleCnt="3">
        <dgm:presLayoutVars>
          <dgm:chPref val="3"/>
        </dgm:presLayoutVars>
      </dgm:prSet>
      <dgm:spPr/>
    </dgm:pt>
    <dgm:pt modelId="{74BB2699-C73F-004D-A1DF-30DBDB6F6B47}" type="pres">
      <dgm:prSet presAssocID="{565A9B4E-C963-4DBA-9662-1C52D103C7C8}" presName="hierChild2" presStyleCnt="0"/>
      <dgm:spPr/>
    </dgm:pt>
    <dgm:pt modelId="{6BF36358-3273-1448-B1BF-462283926FFB}" type="pres">
      <dgm:prSet presAssocID="{A21B4F8A-3C71-4903-A654-E10680F48A73}" presName="Name10" presStyleLbl="parChTrans1D2" presStyleIdx="2" presStyleCnt="5"/>
      <dgm:spPr/>
    </dgm:pt>
    <dgm:pt modelId="{31332B44-959E-FF4C-AA9C-0ABB8D4379CA}" type="pres">
      <dgm:prSet presAssocID="{AA073A57-E688-4781-9441-DA8F6347C24C}" presName="hierRoot2" presStyleCnt="0"/>
      <dgm:spPr/>
    </dgm:pt>
    <dgm:pt modelId="{E834E679-5FD8-C040-8CCF-94DAE75384D5}" type="pres">
      <dgm:prSet presAssocID="{AA073A57-E688-4781-9441-DA8F6347C24C}" presName="composite2" presStyleCnt="0"/>
      <dgm:spPr/>
    </dgm:pt>
    <dgm:pt modelId="{0229AC3B-A22D-A14D-89CB-6E63F7F9FDC7}" type="pres">
      <dgm:prSet presAssocID="{AA073A57-E688-4781-9441-DA8F6347C24C}" presName="background2" presStyleLbl="node2" presStyleIdx="2" presStyleCnt="5"/>
      <dgm:spPr/>
    </dgm:pt>
    <dgm:pt modelId="{B17FA6B8-F2F2-BF47-ABC0-392DC4BA9C6D}" type="pres">
      <dgm:prSet presAssocID="{AA073A57-E688-4781-9441-DA8F6347C24C}" presName="text2" presStyleLbl="fgAcc2" presStyleIdx="2" presStyleCnt="5">
        <dgm:presLayoutVars>
          <dgm:chPref val="3"/>
        </dgm:presLayoutVars>
      </dgm:prSet>
      <dgm:spPr/>
    </dgm:pt>
    <dgm:pt modelId="{F97F6572-38DA-C747-BA4E-E2A8A9D6D406}" type="pres">
      <dgm:prSet presAssocID="{AA073A57-E688-4781-9441-DA8F6347C24C}" presName="hierChild3" presStyleCnt="0"/>
      <dgm:spPr/>
    </dgm:pt>
    <dgm:pt modelId="{A5E1893E-9DDE-D342-9B27-226CC766A2FD}" type="pres">
      <dgm:prSet presAssocID="{D6650C7A-A4DA-4BAB-AE14-2FF111726806}" presName="Name10" presStyleLbl="parChTrans1D2" presStyleIdx="3" presStyleCnt="5"/>
      <dgm:spPr/>
    </dgm:pt>
    <dgm:pt modelId="{342E0160-22D8-BC49-8015-29FE3FB18E96}" type="pres">
      <dgm:prSet presAssocID="{A39E0C25-6102-4A9D-B48E-08F9898706C4}" presName="hierRoot2" presStyleCnt="0"/>
      <dgm:spPr/>
    </dgm:pt>
    <dgm:pt modelId="{9FEF01C2-722E-1144-820F-2F9A68BF322F}" type="pres">
      <dgm:prSet presAssocID="{A39E0C25-6102-4A9D-B48E-08F9898706C4}" presName="composite2" presStyleCnt="0"/>
      <dgm:spPr/>
    </dgm:pt>
    <dgm:pt modelId="{9012E3BD-FA9D-984C-B0D7-C00218F541F7}" type="pres">
      <dgm:prSet presAssocID="{A39E0C25-6102-4A9D-B48E-08F9898706C4}" presName="background2" presStyleLbl="node2" presStyleIdx="3" presStyleCnt="5"/>
      <dgm:spPr/>
    </dgm:pt>
    <dgm:pt modelId="{6B48096C-BD48-A14D-8F30-5B90AA9399D5}" type="pres">
      <dgm:prSet presAssocID="{A39E0C25-6102-4A9D-B48E-08F9898706C4}" presName="text2" presStyleLbl="fgAcc2" presStyleIdx="3" presStyleCnt="5">
        <dgm:presLayoutVars>
          <dgm:chPref val="3"/>
        </dgm:presLayoutVars>
      </dgm:prSet>
      <dgm:spPr/>
    </dgm:pt>
    <dgm:pt modelId="{1A4FC278-6A3D-0745-8D42-BE86E3130994}" type="pres">
      <dgm:prSet presAssocID="{A39E0C25-6102-4A9D-B48E-08F9898706C4}" presName="hierChild3" presStyleCnt="0"/>
      <dgm:spPr/>
    </dgm:pt>
    <dgm:pt modelId="{9FF6107B-096B-7B4C-BF0E-16347DE73A04}" type="pres">
      <dgm:prSet presAssocID="{1E7C01C6-8939-4587-9B7D-60A814D8EE86}" presName="hierRoot1" presStyleCnt="0"/>
      <dgm:spPr/>
    </dgm:pt>
    <dgm:pt modelId="{F7B5E8FA-D268-4E4A-A8B1-BDDA2DC89417}" type="pres">
      <dgm:prSet presAssocID="{1E7C01C6-8939-4587-9B7D-60A814D8EE86}" presName="composite" presStyleCnt="0"/>
      <dgm:spPr/>
    </dgm:pt>
    <dgm:pt modelId="{CE241C7D-75C6-4149-9E9D-D2EDFD1124CA}" type="pres">
      <dgm:prSet presAssocID="{1E7C01C6-8939-4587-9B7D-60A814D8EE86}" presName="background" presStyleLbl="node0" presStyleIdx="2" presStyleCnt="3"/>
      <dgm:spPr/>
    </dgm:pt>
    <dgm:pt modelId="{AAF0CF54-C1EF-F647-A918-182026F7ADAE}" type="pres">
      <dgm:prSet presAssocID="{1E7C01C6-8939-4587-9B7D-60A814D8EE86}" presName="text" presStyleLbl="fgAcc0" presStyleIdx="2" presStyleCnt="3">
        <dgm:presLayoutVars>
          <dgm:chPref val="3"/>
        </dgm:presLayoutVars>
      </dgm:prSet>
      <dgm:spPr/>
    </dgm:pt>
    <dgm:pt modelId="{6B0547FF-65E8-DE46-AD88-581CA0F08C14}" type="pres">
      <dgm:prSet presAssocID="{1E7C01C6-8939-4587-9B7D-60A814D8EE86}" presName="hierChild2" presStyleCnt="0"/>
      <dgm:spPr/>
    </dgm:pt>
    <dgm:pt modelId="{C1E4D60C-69B0-9140-8FFA-D539B3724D67}" type="pres">
      <dgm:prSet presAssocID="{349FE26F-C880-4911-989E-1F9CABC71191}" presName="Name10" presStyleLbl="parChTrans1D2" presStyleIdx="4" presStyleCnt="5"/>
      <dgm:spPr/>
    </dgm:pt>
    <dgm:pt modelId="{F30DF653-6B6C-D24B-8569-B2C4E3B6B35D}" type="pres">
      <dgm:prSet presAssocID="{B2EC57DC-E245-4FCB-BEA2-AD2FB011686D}" presName="hierRoot2" presStyleCnt="0"/>
      <dgm:spPr/>
    </dgm:pt>
    <dgm:pt modelId="{3FB9539A-F4F1-9043-A771-89F3CD545048}" type="pres">
      <dgm:prSet presAssocID="{B2EC57DC-E245-4FCB-BEA2-AD2FB011686D}" presName="composite2" presStyleCnt="0"/>
      <dgm:spPr/>
    </dgm:pt>
    <dgm:pt modelId="{89410941-9F96-1947-8291-09FA3F7E2779}" type="pres">
      <dgm:prSet presAssocID="{B2EC57DC-E245-4FCB-BEA2-AD2FB011686D}" presName="background2" presStyleLbl="node2" presStyleIdx="4" presStyleCnt="5"/>
      <dgm:spPr/>
    </dgm:pt>
    <dgm:pt modelId="{A1798DE7-981D-C144-94F4-8EFD42879D32}" type="pres">
      <dgm:prSet presAssocID="{B2EC57DC-E245-4FCB-BEA2-AD2FB011686D}" presName="text2" presStyleLbl="fgAcc2" presStyleIdx="4" presStyleCnt="5">
        <dgm:presLayoutVars>
          <dgm:chPref val="3"/>
        </dgm:presLayoutVars>
      </dgm:prSet>
      <dgm:spPr/>
    </dgm:pt>
    <dgm:pt modelId="{BF01EEF7-06C3-B843-8E40-117BC1BC6D52}" type="pres">
      <dgm:prSet presAssocID="{B2EC57DC-E245-4FCB-BEA2-AD2FB011686D}" presName="hierChild3" presStyleCnt="0"/>
      <dgm:spPr/>
    </dgm:pt>
  </dgm:ptLst>
  <dgm:cxnLst>
    <dgm:cxn modelId="{92247913-3528-A44B-ABC1-8C595B7DB338}" type="presOf" srcId="{349FE26F-C880-4911-989E-1F9CABC71191}" destId="{C1E4D60C-69B0-9140-8FFA-D539B3724D67}" srcOrd="0" destOrd="0" presId="urn:microsoft.com/office/officeart/2005/8/layout/hierarchy1"/>
    <dgm:cxn modelId="{ED974E2B-22AA-4FDD-B73A-0E44A3D7CD9B}" srcId="{CEE408BE-0559-4594-9B79-75F2C26EA3A4}" destId="{1F72946E-03BC-4EC7-B24E-D01102D46285}" srcOrd="0" destOrd="0" parTransId="{55E1142A-17DC-4646-99EF-03EF1E5053F9}" sibTransId="{7C28821C-CF59-4EAB-AB7F-454798390A8A}"/>
    <dgm:cxn modelId="{4D707A53-234C-8D48-9BD2-872C57786547}" type="presOf" srcId="{CEE408BE-0559-4594-9B79-75F2C26EA3A4}" destId="{7DC5E817-86A1-9B45-80C7-0A1FB2AE2708}" srcOrd="0" destOrd="0" presId="urn:microsoft.com/office/officeart/2005/8/layout/hierarchy1"/>
    <dgm:cxn modelId="{B14C165E-FB16-412D-B44A-5FC4D89BD92E}" srcId="{D6042841-685A-4CD6-8150-916250ED5AE1}" destId="{1E7C01C6-8939-4587-9B7D-60A814D8EE86}" srcOrd="2" destOrd="0" parTransId="{FB22811A-2029-4EAA-AD32-6B64A76110FC}" sibTransId="{1B90E69D-4A13-4BC5-B4F9-BE5DBA5DB73B}"/>
    <dgm:cxn modelId="{3C08675F-0A47-45D8-B867-5318A025B720}" srcId="{D6042841-685A-4CD6-8150-916250ED5AE1}" destId="{565A9B4E-C963-4DBA-9662-1C52D103C7C8}" srcOrd="1" destOrd="0" parTransId="{372A5C33-6987-4D0D-BD92-D168AE9781B3}" sibTransId="{B349F51B-157C-48F1-B6EF-9CA48A89EEC1}"/>
    <dgm:cxn modelId="{E6D41E64-D2D0-4ED5-BDA4-AB429E00A242}" srcId="{565A9B4E-C963-4DBA-9662-1C52D103C7C8}" destId="{AA073A57-E688-4781-9441-DA8F6347C24C}" srcOrd="0" destOrd="0" parTransId="{A21B4F8A-3C71-4903-A654-E10680F48A73}" sibTransId="{285C2458-B684-4F04-8B71-B2513E6B5A05}"/>
    <dgm:cxn modelId="{5C935665-4E4F-9A43-8EEF-A2CA297E131B}" type="presOf" srcId="{A39E0C25-6102-4A9D-B48E-08F9898706C4}" destId="{6B48096C-BD48-A14D-8F30-5B90AA9399D5}" srcOrd="0" destOrd="0" presId="urn:microsoft.com/office/officeart/2005/8/layout/hierarchy1"/>
    <dgm:cxn modelId="{D0871D67-A5E5-46C3-AED2-1AF64CFE59EC}" srcId="{1E7C01C6-8939-4587-9B7D-60A814D8EE86}" destId="{B2EC57DC-E245-4FCB-BEA2-AD2FB011686D}" srcOrd="0" destOrd="0" parTransId="{349FE26F-C880-4911-989E-1F9CABC71191}" sibTransId="{3102A71E-E525-4C63-A584-C92CF213B111}"/>
    <dgm:cxn modelId="{A462577D-D6BF-384D-9385-D5A5184D099A}" type="presOf" srcId="{1E7C01C6-8939-4587-9B7D-60A814D8EE86}" destId="{AAF0CF54-C1EF-F647-A918-182026F7ADAE}" srcOrd="0" destOrd="0" presId="urn:microsoft.com/office/officeart/2005/8/layout/hierarchy1"/>
    <dgm:cxn modelId="{E092118E-7D55-2D4B-A0DB-846751AE053F}" type="presOf" srcId="{55E1142A-17DC-4646-99EF-03EF1E5053F9}" destId="{407455A6-FEC7-314D-986F-7E891AE05D35}" srcOrd="0" destOrd="0" presId="urn:microsoft.com/office/officeart/2005/8/layout/hierarchy1"/>
    <dgm:cxn modelId="{0B64B98E-E3F4-4A6E-9EE6-4E4C41CAD4D3}" srcId="{CEE408BE-0559-4594-9B79-75F2C26EA3A4}" destId="{C6AB2A14-527A-49CD-A3AB-308FFF358823}" srcOrd="1" destOrd="0" parTransId="{5E3D6B0E-1F30-4976-8993-0880EF616FF9}" sibTransId="{C5612729-E05F-4C37-BF98-0BD05D2990C6}"/>
    <dgm:cxn modelId="{E60E0290-B041-2543-B098-048ED0094596}" type="presOf" srcId="{AA073A57-E688-4781-9441-DA8F6347C24C}" destId="{B17FA6B8-F2F2-BF47-ABC0-392DC4BA9C6D}" srcOrd="0" destOrd="0" presId="urn:microsoft.com/office/officeart/2005/8/layout/hierarchy1"/>
    <dgm:cxn modelId="{9BC67290-EC8B-474B-89E8-C0A13337AAD7}" type="presOf" srcId="{A21B4F8A-3C71-4903-A654-E10680F48A73}" destId="{6BF36358-3273-1448-B1BF-462283926FFB}" srcOrd="0" destOrd="0" presId="urn:microsoft.com/office/officeart/2005/8/layout/hierarchy1"/>
    <dgm:cxn modelId="{9BEDFE9F-279B-0242-A673-6B728E736ED2}" type="presOf" srcId="{D6042841-685A-4CD6-8150-916250ED5AE1}" destId="{62A43A5B-DAC8-7D4E-B86B-BF8944682DE8}" srcOrd="0" destOrd="0" presId="urn:microsoft.com/office/officeart/2005/8/layout/hierarchy1"/>
    <dgm:cxn modelId="{148144A5-E5AB-874A-AD66-9D7883512167}" type="presOf" srcId="{565A9B4E-C963-4DBA-9662-1C52D103C7C8}" destId="{E3A693AA-E7C1-B740-BD6A-5EC69DB6BD9D}" srcOrd="0" destOrd="0" presId="urn:microsoft.com/office/officeart/2005/8/layout/hierarchy1"/>
    <dgm:cxn modelId="{2C179AAC-C478-4247-9227-974BD2832774}" type="presOf" srcId="{1F72946E-03BC-4EC7-B24E-D01102D46285}" destId="{C76A5ABC-F1DF-CB4E-A646-3CB84B54F652}" srcOrd="0" destOrd="0" presId="urn:microsoft.com/office/officeart/2005/8/layout/hierarchy1"/>
    <dgm:cxn modelId="{94FC12B5-5F5D-E54D-BDEC-3510E7D5E77F}" type="presOf" srcId="{D6650C7A-A4DA-4BAB-AE14-2FF111726806}" destId="{A5E1893E-9DDE-D342-9B27-226CC766A2FD}" srcOrd="0" destOrd="0" presId="urn:microsoft.com/office/officeart/2005/8/layout/hierarchy1"/>
    <dgm:cxn modelId="{EC246FBC-5F85-4E16-AA80-AD0F8375F001}" srcId="{D6042841-685A-4CD6-8150-916250ED5AE1}" destId="{CEE408BE-0559-4594-9B79-75F2C26EA3A4}" srcOrd="0" destOrd="0" parTransId="{09E4CDCD-2146-4FB3-B72B-B507555E06D0}" sibTransId="{C7C4FD4F-626B-4C8B-9AF4-504190D44007}"/>
    <dgm:cxn modelId="{5CAA65C9-C3AA-EC4F-9A71-2E2718F7A78E}" type="presOf" srcId="{5E3D6B0E-1F30-4976-8993-0880EF616FF9}" destId="{44376171-CF28-5B49-B092-18A62555A21C}" srcOrd="0" destOrd="0" presId="urn:microsoft.com/office/officeart/2005/8/layout/hierarchy1"/>
    <dgm:cxn modelId="{16F3E2CB-861B-4641-A90F-A0D6C57DFAE5}" srcId="{565A9B4E-C963-4DBA-9662-1C52D103C7C8}" destId="{A39E0C25-6102-4A9D-B48E-08F9898706C4}" srcOrd="1" destOrd="0" parTransId="{D6650C7A-A4DA-4BAB-AE14-2FF111726806}" sibTransId="{F0173932-9D63-4A17-92F2-BC53BD139B02}"/>
    <dgm:cxn modelId="{3469F2DD-1EB9-9641-BA58-F62B6237E4F6}" type="presOf" srcId="{B2EC57DC-E245-4FCB-BEA2-AD2FB011686D}" destId="{A1798DE7-981D-C144-94F4-8EFD42879D32}" srcOrd="0" destOrd="0" presId="urn:microsoft.com/office/officeart/2005/8/layout/hierarchy1"/>
    <dgm:cxn modelId="{0B1FEBE5-67AE-924A-A541-15226EA3999E}" type="presOf" srcId="{C6AB2A14-527A-49CD-A3AB-308FFF358823}" destId="{AE180CFC-2657-DD46-96B8-C3E4A0F93E0D}" srcOrd="0" destOrd="0" presId="urn:microsoft.com/office/officeart/2005/8/layout/hierarchy1"/>
    <dgm:cxn modelId="{52EC103B-BD4F-924F-ACD1-E403D4C369EE}" type="presParOf" srcId="{62A43A5B-DAC8-7D4E-B86B-BF8944682DE8}" destId="{629158EE-12F1-964E-85F1-AC9373927BD5}" srcOrd="0" destOrd="0" presId="urn:microsoft.com/office/officeart/2005/8/layout/hierarchy1"/>
    <dgm:cxn modelId="{59949EFD-2FA1-9B4C-9CA1-3497F0F4D5CC}" type="presParOf" srcId="{629158EE-12F1-964E-85F1-AC9373927BD5}" destId="{CE530C31-8777-DF47-93FC-A2F63FED3CAA}" srcOrd="0" destOrd="0" presId="urn:microsoft.com/office/officeart/2005/8/layout/hierarchy1"/>
    <dgm:cxn modelId="{B0590D47-332D-EF4B-AAB7-A62D0F6787C6}" type="presParOf" srcId="{CE530C31-8777-DF47-93FC-A2F63FED3CAA}" destId="{5976C8C7-4D4B-1044-87D5-A3DB341D4669}" srcOrd="0" destOrd="0" presId="urn:microsoft.com/office/officeart/2005/8/layout/hierarchy1"/>
    <dgm:cxn modelId="{63D6F4FD-B107-4840-A90B-55E981E53D0E}" type="presParOf" srcId="{CE530C31-8777-DF47-93FC-A2F63FED3CAA}" destId="{7DC5E817-86A1-9B45-80C7-0A1FB2AE2708}" srcOrd="1" destOrd="0" presId="urn:microsoft.com/office/officeart/2005/8/layout/hierarchy1"/>
    <dgm:cxn modelId="{F6142D9B-437E-5141-8156-7414261A6321}" type="presParOf" srcId="{629158EE-12F1-964E-85F1-AC9373927BD5}" destId="{E1ADADE1-FAD3-F544-AECF-58629EDCF1C5}" srcOrd="1" destOrd="0" presId="urn:microsoft.com/office/officeart/2005/8/layout/hierarchy1"/>
    <dgm:cxn modelId="{3ECEA4C6-3099-4D46-8644-B9C71C4C731A}" type="presParOf" srcId="{E1ADADE1-FAD3-F544-AECF-58629EDCF1C5}" destId="{407455A6-FEC7-314D-986F-7E891AE05D35}" srcOrd="0" destOrd="0" presId="urn:microsoft.com/office/officeart/2005/8/layout/hierarchy1"/>
    <dgm:cxn modelId="{224F1738-47B9-4547-8DC6-A761D0FE52E2}" type="presParOf" srcId="{E1ADADE1-FAD3-F544-AECF-58629EDCF1C5}" destId="{91B85D56-E778-544B-A611-595670DD68F1}" srcOrd="1" destOrd="0" presId="urn:microsoft.com/office/officeart/2005/8/layout/hierarchy1"/>
    <dgm:cxn modelId="{C5066CF2-650C-824B-992A-5E041AE74A3F}" type="presParOf" srcId="{91B85D56-E778-544B-A611-595670DD68F1}" destId="{B3F7417B-57CD-9347-ADDE-1D3D2CE9A9D1}" srcOrd="0" destOrd="0" presId="urn:microsoft.com/office/officeart/2005/8/layout/hierarchy1"/>
    <dgm:cxn modelId="{ED2871E3-5C8C-F14C-873E-E4BF9FC3E757}" type="presParOf" srcId="{B3F7417B-57CD-9347-ADDE-1D3D2CE9A9D1}" destId="{0FE76448-BDC3-7C44-BC55-0F2D220BB589}" srcOrd="0" destOrd="0" presId="urn:microsoft.com/office/officeart/2005/8/layout/hierarchy1"/>
    <dgm:cxn modelId="{83D96F29-FE00-254E-B67A-38746BFA6FB6}" type="presParOf" srcId="{B3F7417B-57CD-9347-ADDE-1D3D2CE9A9D1}" destId="{C76A5ABC-F1DF-CB4E-A646-3CB84B54F652}" srcOrd="1" destOrd="0" presId="urn:microsoft.com/office/officeart/2005/8/layout/hierarchy1"/>
    <dgm:cxn modelId="{25D0870E-9237-7248-88B0-E2082A932CA7}" type="presParOf" srcId="{91B85D56-E778-544B-A611-595670DD68F1}" destId="{814A138A-D9D5-974A-8147-6DA38CD9F8AB}" srcOrd="1" destOrd="0" presId="urn:microsoft.com/office/officeart/2005/8/layout/hierarchy1"/>
    <dgm:cxn modelId="{132F037F-1E4A-AB40-807C-E4E6C9C81EAE}" type="presParOf" srcId="{E1ADADE1-FAD3-F544-AECF-58629EDCF1C5}" destId="{44376171-CF28-5B49-B092-18A62555A21C}" srcOrd="2" destOrd="0" presId="urn:microsoft.com/office/officeart/2005/8/layout/hierarchy1"/>
    <dgm:cxn modelId="{5FAD76DB-4642-984D-AAEB-F4790B12853A}" type="presParOf" srcId="{E1ADADE1-FAD3-F544-AECF-58629EDCF1C5}" destId="{CD8C175F-949E-A447-B4ED-8A5030CE5D5A}" srcOrd="3" destOrd="0" presId="urn:microsoft.com/office/officeart/2005/8/layout/hierarchy1"/>
    <dgm:cxn modelId="{9DE652D9-F01F-0E49-A22D-54326F323939}" type="presParOf" srcId="{CD8C175F-949E-A447-B4ED-8A5030CE5D5A}" destId="{8A243D90-9E21-AA46-AE0F-F9D41C304BA7}" srcOrd="0" destOrd="0" presId="urn:microsoft.com/office/officeart/2005/8/layout/hierarchy1"/>
    <dgm:cxn modelId="{193A8F51-2AEE-5646-AFCE-8CB94E1F98FC}" type="presParOf" srcId="{8A243D90-9E21-AA46-AE0F-F9D41C304BA7}" destId="{87672D2B-FCE9-1A4C-9320-F64A66EC3944}" srcOrd="0" destOrd="0" presId="urn:microsoft.com/office/officeart/2005/8/layout/hierarchy1"/>
    <dgm:cxn modelId="{556D4841-3C53-CA49-BD65-D0EECEC95E15}" type="presParOf" srcId="{8A243D90-9E21-AA46-AE0F-F9D41C304BA7}" destId="{AE180CFC-2657-DD46-96B8-C3E4A0F93E0D}" srcOrd="1" destOrd="0" presId="urn:microsoft.com/office/officeart/2005/8/layout/hierarchy1"/>
    <dgm:cxn modelId="{74B91088-6EBF-9D43-9C7F-B28A028E40D2}" type="presParOf" srcId="{CD8C175F-949E-A447-B4ED-8A5030CE5D5A}" destId="{CD211735-A038-3042-AB02-D8D88467A721}" srcOrd="1" destOrd="0" presId="urn:microsoft.com/office/officeart/2005/8/layout/hierarchy1"/>
    <dgm:cxn modelId="{453AFA97-57D5-8540-A88D-C8175E5A6D79}" type="presParOf" srcId="{62A43A5B-DAC8-7D4E-B86B-BF8944682DE8}" destId="{4D2B9555-B197-3048-AE5B-F0FA0AA84E35}" srcOrd="1" destOrd="0" presId="urn:microsoft.com/office/officeart/2005/8/layout/hierarchy1"/>
    <dgm:cxn modelId="{7D9CE628-B6CC-5040-9719-362D130F7DAC}" type="presParOf" srcId="{4D2B9555-B197-3048-AE5B-F0FA0AA84E35}" destId="{9FF2AA17-7625-F245-BD26-5E1384A9C798}" srcOrd="0" destOrd="0" presId="urn:microsoft.com/office/officeart/2005/8/layout/hierarchy1"/>
    <dgm:cxn modelId="{99556C48-002E-C149-A66D-E6762144B2D7}" type="presParOf" srcId="{9FF2AA17-7625-F245-BD26-5E1384A9C798}" destId="{D41A49D1-F6FD-2342-89F0-B9A6FB0504A4}" srcOrd="0" destOrd="0" presId="urn:microsoft.com/office/officeart/2005/8/layout/hierarchy1"/>
    <dgm:cxn modelId="{90A95E37-A98A-DA46-8654-927967871ECC}" type="presParOf" srcId="{9FF2AA17-7625-F245-BD26-5E1384A9C798}" destId="{E3A693AA-E7C1-B740-BD6A-5EC69DB6BD9D}" srcOrd="1" destOrd="0" presId="urn:microsoft.com/office/officeart/2005/8/layout/hierarchy1"/>
    <dgm:cxn modelId="{C2D3F765-D134-9B47-B4A6-6FDA4621D2E9}" type="presParOf" srcId="{4D2B9555-B197-3048-AE5B-F0FA0AA84E35}" destId="{74BB2699-C73F-004D-A1DF-30DBDB6F6B47}" srcOrd="1" destOrd="0" presId="urn:microsoft.com/office/officeart/2005/8/layout/hierarchy1"/>
    <dgm:cxn modelId="{1F926D9C-C0BA-464E-B1D8-C84A0CF1E2C1}" type="presParOf" srcId="{74BB2699-C73F-004D-A1DF-30DBDB6F6B47}" destId="{6BF36358-3273-1448-B1BF-462283926FFB}" srcOrd="0" destOrd="0" presId="urn:microsoft.com/office/officeart/2005/8/layout/hierarchy1"/>
    <dgm:cxn modelId="{88801ADA-1B71-0A4E-BEFA-015F57E2FB59}" type="presParOf" srcId="{74BB2699-C73F-004D-A1DF-30DBDB6F6B47}" destId="{31332B44-959E-FF4C-AA9C-0ABB8D4379CA}" srcOrd="1" destOrd="0" presId="urn:microsoft.com/office/officeart/2005/8/layout/hierarchy1"/>
    <dgm:cxn modelId="{3D8674F9-0BF2-4D4D-891F-15813FDC21CE}" type="presParOf" srcId="{31332B44-959E-FF4C-AA9C-0ABB8D4379CA}" destId="{E834E679-5FD8-C040-8CCF-94DAE75384D5}" srcOrd="0" destOrd="0" presId="urn:microsoft.com/office/officeart/2005/8/layout/hierarchy1"/>
    <dgm:cxn modelId="{DF1D739B-65D5-9E48-B50F-871AB77F53DB}" type="presParOf" srcId="{E834E679-5FD8-C040-8CCF-94DAE75384D5}" destId="{0229AC3B-A22D-A14D-89CB-6E63F7F9FDC7}" srcOrd="0" destOrd="0" presId="urn:microsoft.com/office/officeart/2005/8/layout/hierarchy1"/>
    <dgm:cxn modelId="{3FA53A53-46EE-F340-8EF1-97F970967BA5}" type="presParOf" srcId="{E834E679-5FD8-C040-8CCF-94DAE75384D5}" destId="{B17FA6B8-F2F2-BF47-ABC0-392DC4BA9C6D}" srcOrd="1" destOrd="0" presId="urn:microsoft.com/office/officeart/2005/8/layout/hierarchy1"/>
    <dgm:cxn modelId="{AD81C495-0D61-2143-9178-B12AFB4DEC4B}" type="presParOf" srcId="{31332B44-959E-FF4C-AA9C-0ABB8D4379CA}" destId="{F97F6572-38DA-C747-BA4E-E2A8A9D6D406}" srcOrd="1" destOrd="0" presId="urn:microsoft.com/office/officeart/2005/8/layout/hierarchy1"/>
    <dgm:cxn modelId="{7D206A4B-31CA-7B46-B93C-26CFEB79893A}" type="presParOf" srcId="{74BB2699-C73F-004D-A1DF-30DBDB6F6B47}" destId="{A5E1893E-9DDE-D342-9B27-226CC766A2FD}" srcOrd="2" destOrd="0" presId="urn:microsoft.com/office/officeart/2005/8/layout/hierarchy1"/>
    <dgm:cxn modelId="{112AB829-2385-3A4D-BF72-1CD1BE8A70E2}" type="presParOf" srcId="{74BB2699-C73F-004D-A1DF-30DBDB6F6B47}" destId="{342E0160-22D8-BC49-8015-29FE3FB18E96}" srcOrd="3" destOrd="0" presId="urn:microsoft.com/office/officeart/2005/8/layout/hierarchy1"/>
    <dgm:cxn modelId="{EA7D94BE-C2BE-D844-8A54-86C6952DF6A5}" type="presParOf" srcId="{342E0160-22D8-BC49-8015-29FE3FB18E96}" destId="{9FEF01C2-722E-1144-820F-2F9A68BF322F}" srcOrd="0" destOrd="0" presId="urn:microsoft.com/office/officeart/2005/8/layout/hierarchy1"/>
    <dgm:cxn modelId="{F9EA8B27-950E-3E41-A9BE-777A24E18413}" type="presParOf" srcId="{9FEF01C2-722E-1144-820F-2F9A68BF322F}" destId="{9012E3BD-FA9D-984C-B0D7-C00218F541F7}" srcOrd="0" destOrd="0" presId="urn:microsoft.com/office/officeart/2005/8/layout/hierarchy1"/>
    <dgm:cxn modelId="{E8513D86-D007-354B-B861-C52743E1EF93}" type="presParOf" srcId="{9FEF01C2-722E-1144-820F-2F9A68BF322F}" destId="{6B48096C-BD48-A14D-8F30-5B90AA9399D5}" srcOrd="1" destOrd="0" presId="urn:microsoft.com/office/officeart/2005/8/layout/hierarchy1"/>
    <dgm:cxn modelId="{B56B643B-0E7F-D04C-B019-3DAFADE68D8C}" type="presParOf" srcId="{342E0160-22D8-BC49-8015-29FE3FB18E96}" destId="{1A4FC278-6A3D-0745-8D42-BE86E3130994}" srcOrd="1" destOrd="0" presId="urn:microsoft.com/office/officeart/2005/8/layout/hierarchy1"/>
    <dgm:cxn modelId="{ED5A7B7D-59A1-8E4D-B20E-0EADAD8D2F06}" type="presParOf" srcId="{62A43A5B-DAC8-7D4E-B86B-BF8944682DE8}" destId="{9FF6107B-096B-7B4C-BF0E-16347DE73A04}" srcOrd="2" destOrd="0" presId="urn:microsoft.com/office/officeart/2005/8/layout/hierarchy1"/>
    <dgm:cxn modelId="{9DCB626A-CCE8-BB40-9AC3-E438C626AE12}" type="presParOf" srcId="{9FF6107B-096B-7B4C-BF0E-16347DE73A04}" destId="{F7B5E8FA-D268-4E4A-A8B1-BDDA2DC89417}" srcOrd="0" destOrd="0" presId="urn:microsoft.com/office/officeart/2005/8/layout/hierarchy1"/>
    <dgm:cxn modelId="{5380519C-488C-F944-88F4-0CB1322E1676}" type="presParOf" srcId="{F7B5E8FA-D268-4E4A-A8B1-BDDA2DC89417}" destId="{CE241C7D-75C6-4149-9E9D-D2EDFD1124CA}" srcOrd="0" destOrd="0" presId="urn:microsoft.com/office/officeart/2005/8/layout/hierarchy1"/>
    <dgm:cxn modelId="{A3DDD195-636F-2040-9F7E-D3FA83831663}" type="presParOf" srcId="{F7B5E8FA-D268-4E4A-A8B1-BDDA2DC89417}" destId="{AAF0CF54-C1EF-F647-A918-182026F7ADAE}" srcOrd="1" destOrd="0" presId="urn:microsoft.com/office/officeart/2005/8/layout/hierarchy1"/>
    <dgm:cxn modelId="{A3958E88-55A9-EB43-8A3A-A0B8BF6494AF}" type="presParOf" srcId="{9FF6107B-096B-7B4C-BF0E-16347DE73A04}" destId="{6B0547FF-65E8-DE46-AD88-581CA0F08C14}" srcOrd="1" destOrd="0" presId="urn:microsoft.com/office/officeart/2005/8/layout/hierarchy1"/>
    <dgm:cxn modelId="{A7775646-DDCE-F046-AEEE-2AC410037536}" type="presParOf" srcId="{6B0547FF-65E8-DE46-AD88-581CA0F08C14}" destId="{C1E4D60C-69B0-9140-8FFA-D539B3724D67}" srcOrd="0" destOrd="0" presId="urn:microsoft.com/office/officeart/2005/8/layout/hierarchy1"/>
    <dgm:cxn modelId="{C2A5C710-3AD2-1948-B0DC-978796207F54}" type="presParOf" srcId="{6B0547FF-65E8-DE46-AD88-581CA0F08C14}" destId="{F30DF653-6B6C-D24B-8569-B2C4E3B6B35D}" srcOrd="1" destOrd="0" presId="urn:microsoft.com/office/officeart/2005/8/layout/hierarchy1"/>
    <dgm:cxn modelId="{7FCB2792-7788-424D-9E5F-413C128E2194}" type="presParOf" srcId="{F30DF653-6B6C-D24B-8569-B2C4E3B6B35D}" destId="{3FB9539A-F4F1-9043-A771-89F3CD545048}" srcOrd="0" destOrd="0" presId="urn:microsoft.com/office/officeart/2005/8/layout/hierarchy1"/>
    <dgm:cxn modelId="{71FC413D-A41D-9F4A-8A84-A01CE21D1A84}" type="presParOf" srcId="{3FB9539A-F4F1-9043-A771-89F3CD545048}" destId="{89410941-9F96-1947-8291-09FA3F7E2779}" srcOrd="0" destOrd="0" presId="urn:microsoft.com/office/officeart/2005/8/layout/hierarchy1"/>
    <dgm:cxn modelId="{C0D17DB5-5333-5B47-9340-CD084CF4C61F}" type="presParOf" srcId="{3FB9539A-F4F1-9043-A771-89F3CD545048}" destId="{A1798DE7-981D-C144-94F4-8EFD42879D32}" srcOrd="1" destOrd="0" presId="urn:microsoft.com/office/officeart/2005/8/layout/hierarchy1"/>
    <dgm:cxn modelId="{D24287EE-D838-0B41-ACF6-49D7B2949EDB}" type="presParOf" srcId="{F30DF653-6B6C-D24B-8569-B2C4E3B6B35D}" destId="{BF01EEF7-06C3-B843-8E40-117BC1BC6D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F9896-D1F4-45DE-BB35-FC59FB4E7DAB}">
      <dsp:nvSpPr>
        <dsp:cNvPr id="0" name=""/>
        <dsp:cNvSpPr/>
      </dsp:nvSpPr>
      <dsp:spPr>
        <a:xfrm>
          <a:off x="0" y="4418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5366C-AC0A-44F9-BD1D-795D3C84F15E}">
      <dsp:nvSpPr>
        <dsp:cNvPr id="0" name=""/>
        <dsp:cNvSpPr/>
      </dsp:nvSpPr>
      <dsp:spPr>
        <a:xfrm>
          <a:off x="284724" y="216197"/>
          <a:ext cx="517680" cy="517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C7E90-72D2-4118-8E17-BE9E2333E241}">
      <dsp:nvSpPr>
        <dsp:cNvPr id="0" name=""/>
        <dsp:cNvSpPr/>
      </dsp:nvSpPr>
      <dsp:spPr>
        <a:xfrm>
          <a:off x="1087129" y="4418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Integrity</a:t>
          </a:r>
        </a:p>
      </dsp:txBody>
      <dsp:txXfrm>
        <a:off x="1087129" y="4418"/>
        <a:ext cx="5161270" cy="941237"/>
      </dsp:txXfrm>
    </dsp:sp>
    <dsp:sp modelId="{EAE82C54-BEF6-44C9-B6B0-3DA138AC7186}">
      <dsp:nvSpPr>
        <dsp:cNvPr id="0" name=""/>
        <dsp:cNvSpPr/>
      </dsp:nvSpPr>
      <dsp:spPr>
        <a:xfrm>
          <a:off x="0" y="1180965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A447-8CE8-4FA5-BAEB-0D96DDA94D13}">
      <dsp:nvSpPr>
        <dsp:cNvPr id="0" name=""/>
        <dsp:cNvSpPr/>
      </dsp:nvSpPr>
      <dsp:spPr>
        <a:xfrm>
          <a:off x="284724" y="1392744"/>
          <a:ext cx="517680" cy="517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E69A6-77E7-41BF-BB22-26AABDC5110E}">
      <dsp:nvSpPr>
        <dsp:cNvPr id="0" name=""/>
        <dsp:cNvSpPr/>
      </dsp:nvSpPr>
      <dsp:spPr>
        <a:xfrm>
          <a:off x="1087129" y="1180965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 Creation</a:t>
          </a:r>
        </a:p>
      </dsp:txBody>
      <dsp:txXfrm>
        <a:off x="1087129" y="1180965"/>
        <a:ext cx="5161270" cy="941237"/>
      </dsp:txXfrm>
    </dsp:sp>
    <dsp:sp modelId="{55645D93-F93A-4A8C-8E34-DE0E1EE42255}">
      <dsp:nvSpPr>
        <dsp:cNvPr id="0" name=""/>
        <dsp:cNvSpPr/>
      </dsp:nvSpPr>
      <dsp:spPr>
        <a:xfrm>
          <a:off x="0" y="2357512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A713F-D3CD-4F49-96FA-1E78E73D03F2}">
      <dsp:nvSpPr>
        <dsp:cNvPr id="0" name=""/>
        <dsp:cNvSpPr/>
      </dsp:nvSpPr>
      <dsp:spPr>
        <a:xfrm>
          <a:off x="284724" y="2569291"/>
          <a:ext cx="517680" cy="517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D1EB7-B171-4B52-9845-67C838F41441}">
      <dsp:nvSpPr>
        <dsp:cNvPr id="0" name=""/>
        <dsp:cNvSpPr/>
      </dsp:nvSpPr>
      <dsp:spPr>
        <a:xfrm>
          <a:off x="1087129" y="2357512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Exploratory Analysis</a:t>
          </a:r>
        </a:p>
      </dsp:txBody>
      <dsp:txXfrm>
        <a:off x="1087129" y="2357512"/>
        <a:ext cx="5161270" cy="941237"/>
      </dsp:txXfrm>
    </dsp:sp>
    <dsp:sp modelId="{678C653D-C6CE-40CB-918A-10884ADB6156}">
      <dsp:nvSpPr>
        <dsp:cNvPr id="0" name=""/>
        <dsp:cNvSpPr/>
      </dsp:nvSpPr>
      <dsp:spPr>
        <a:xfrm>
          <a:off x="0" y="3534059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BF9B3-4B93-4859-93DB-7AF8DEC80DEF}">
      <dsp:nvSpPr>
        <dsp:cNvPr id="0" name=""/>
        <dsp:cNvSpPr/>
      </dsp:nvSpPr>
      <dsp:spPr>
        <a:xfrm>
          <a:off x="284724" y="3745838"/>
          <a:ext cx="517680" cy="5176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FCF04-AFAE-4118-B0D3-F56737891E3C}">
      <dsp:nvSpPr>
        <dsp:cNvPr id="0" name=""/>
        <dsp:cNvSpPr/>
      </dsp:nvSpPr>
      <dsp:spPr>
        <a:xfrm>
          <a:off x="1087129" y="3534059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Selection</a:t>
          </a:r>
        </a:p>
      </dsp:txBody>
      <dsp:txXfrm>
        <a:off x="1087129" y="3534059"/>
        <a:ext cx="5161270" cy="941237"/>
      </dsp:txXfrm>
    </dsp:sp>
    <dsp:sp modelId="{B2DDDD27-DCA8-4E31-96AE-21987759C914}">
      <dsp:nvSpPr>
        <dsp:cNvPr id="0" name=""/>
        <dsp:cNvSpPr/>
      </dsp:nvSpPr>
      <dsp:spPr>
        <a:xfrm>
          <a:off x="0" y="4710606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26A8D-D786-4820-9FDE-4E031BA0BADD}">
      <dsp:nvSpPr>
        <dsp:cNvPr id="0" name=""/>
        <dsp:cNvSpPr/>
      </dsp:nvSpPr>
      <dsp:spPr>
        <a:xfrm>
          <a:off x="284724" y="4922384"/>
          <a:ext cx="517680" cy="5176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8776D-9EB0-4BB2-BCCB-93896372A1BD}">
      <dsp:nvSpPr>
        <dsp:cNvPr id="0" name=""/>
        <dsp:cNvSpPr/>
      </dsp:nvSpPr>
      <dsp:spPr>
        <a:xfrm>
          <a:off x="1087129" y="4710606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Results and model comparison</a:t>
          </a:r>
        </a:p>
      </dsp:txBody>
      <dsp:txXfrm>
        <a:off x="1087129" y="4710606"/>
        <a:ext cx="5161270" cy="9412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E63A1-C5C3-924E-BCCB-AB9D07FB6A3C}">
      <dsp:nvSpPr>
        <dsp:cNvPr id="0" name=""/>
        <dsp:cNvSpPr/>
      </dsp:nvSpPr>
      <dsp:spPr>
        <a:xfrm>
          <a:off x="2840459" y="4352444"/>
          <a:ext cx="567481" cy="610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740" y="0"/>
              </a:lnTo>
              <a:lnTo>
                <a:pt x="283740" y="610042"/>
              </a:lnTo>
              <a:lnTo>
                <a:pt x="567481" y="610042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449B8-8926-084C-989D-F48258DA2A18}">
      <dsp:nvSpPr>
        <dsp:cNvPr id="0" name=""/>
        <dsp:cNvSpPr/>
      </dsp:nvSpPr>
      <dsp:spPr>
        <a:xfrm>
          <a:off x="2840459" y="3742401"/>
          <a:ext cx="567481" cy="610042"/>
        </a:xfrm>
        <a:custGeom>
          <a:avLst/>
          <a:gdLst/>
          <a:ahLst/>
          <a:cxnLst/>
          <a:rect l="0" t="0" r="0" b="0"/>
          <a:pathLst>
            <a:path>
              <a:moveTo>
                <a:pt x="0" y="610042"/>
              </a:moveTo>
              <a:lnTo>
                <a:pt x="283740" y="610042"/>
              </a:lnTo>
              <a:lnTo>
                <a:pt x="283740" y="0"/>
              </a:lnTo>
              <a:lnTo>
                <a:pt x="567481" y="0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0484B-BD39-294F-A6CB-B8F3F1DE04E6}">
      <dsp:nvSpPr>
        <dsp:cNvPr id="0" name=""/>
        <dsp:cNvSpPr/>
      </dsp:nvSpPr>
      <dsp:spPr>
        <a:xfrm>
          <a:off x="2840459" y="1912273"/>
          <a:ext cx="567481" cy="610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740" y="0"/>
              </a:lnTo>
              <a:lnTo>
                <a:pt x="283740" y="610042"/>
              </a:lnTo>
              <a:lnTo>
                <a:pt x="567481" y="610042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6A7A2-0EF4-924E-9926-9B297E3DB384}">
      <dsp:nvSpPr>
        <dsp:cNvPr id="0" name=""/>
        <dsp:cNvSpPr/>
      </dsp:nvSpPr>
      <dsp:spPr>
        <a:xfrm>
          <a:off x="2840459" y="1302230"/>
          <a:ext cx="567481" cy="610042"/>
        </a:xfrm>
        <a:custGeom>
          <a:avLst/>
          <a:gdLst/>
          <a:ahLst/>
          <a:cxnLst/>
          <a:rect l="0" t="0" r="0" b="0"/>
          <a:pathLst>
            <a:path>
              <a:moveTo>
                <a:pt x="0" y="610042"/>
              </a:moveTo>
              <a:lnTo>
                <a:pt x="283740" y="610042"/>
              </a:lnTo>
              <a:lnTo>
                <a:pt x="283740" y="0"/>
              </a:lnTo>
              <a:lnTo>
                <a:pt x="567481" y="0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677FE-A838-5E4B-8FFD-39030BE1B26F}">
      <dsp:nvSpPr>
        <dsp:cNvPr id="0" name=""/>
        <dsp:cNvSpPr/>
      </dsp:nvSpPr>
      <dsp:spPr>
        <a:xfrm>
          <a:off x="3050" y="259483"/>
          <a:ext cx="2837408" cy="865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Eliminate nulls/na</a:t>
          </a:r>
          <a:endParaRPr lang="en-US" sz="2500" kern="1200"/>
        </a:p>
      </dsp:txBody>
      <dsp:txXfrm>
        <a:off x="3050" y="259483"/>
        <a:ext cx="2837408" cy="865409"/>
      </dsp:txXfrm>
    </dsp:sp>
    <dsp:sp modelId="{46F37B8F-D2B8-0348-A8F3-43A01EE55453}">
      <dsp:nvSpPr>
        <dsp:cNvPr id="0" name=""/>
        <dsp:cNvSpPr/>
      </dsp:nvSpPr>
      <dsp:spPr>
        <a:xfrm>
          <a:off x="3050" y="1479568"/>
          <a:ext cx="2837408" cy="865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Latitude and longitude </a:t>
          </a:r>
          <a:endParaRPr lang="en-US" sz="2500" kern="1200"/>
        </a:p>
      </dsp:txBody>
      <dsp:txXfrm>
        <a:off x="3050" y="1479568"/>
        <a:ext cx="2837408" cy="865409"/>
      </dsp:txXfrm>
    </dsp:sp>
    <dsp:sp modelId="{1AAFACA6-B73C-C94F-969A-3AF2CE7B2B1F}">
      <dsp:nvSpPr>
        <dsp:cNvPr id="0" name=""/>
        <dsp:cNvSpPr/>
      </dsp:nvSpPr>
      <dsp:spPr>
        <a:xfrm>
          <a:off x="3407940" y="869525"/>
          <a:ext cx="2837408" cy="865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latitude between 40.5 and 41</a:t>
          </a:r>
          <a:endParaRPr lang="en-US" sz="2500" kern="1200" dirty="0"/>
        </a:p>
      </dsp:txBody>
      <dsp:txXfrm>
        <a:off x="3407940" y="869525"/>
        <a:ext cx="2837408" cy="865409"/>
      </dsp:txXfrm>
    </dsp:sp>
    <dsp:sp modelId="{92725171-ABB9-274A-9213-FB7793248EE0}">
      <dsp:nvSpPr>
        <dsp:cNvPr id="0" name=""/>
        <dsp:cNvSpPr/>
      </dsp:nvSpPr>
      <dsp:spPr>
        <a:xfrm>
          <a:off x="3407940" y="2089611"/>
          <a:ext cx="2837408" cy="865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longitude between -74.3 and -73.5</a:t>
          </a:r>
          <a:endParaRPr lang="en-US" sz="2500" kern="1200"/>
        </a:p>
      </dsp:txBody>
      <dsp:txXfrm>
        <a:off x="3407940" y="2089611"/>
        <a:ext cx="2837408" cy="865409"/>
      </dsp:txXfrm>
    </dsp:sp>
    <dsp:sp modelId="{45933012-E512-D44F-AD0F-4E231EEC83C2}">
      <dsp:nvSpPr>
        <dsp:cNvPr id="0" name=""/>
        <dsp:cNvSpPr/>
      </dsp:nvSpPr>
      <dsp:spPr>
        <a:xfrm>
          <a:off x="3050" y="3919739"/>
          <a:ext cx="2837408" cy="865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Speed</a:t>
          </a:r>
          <a:endParaRPr lang="en-US" sz="2500" kern="1200" dirty="0"/>
        </a:p>
      </dsp:txBody>
      <dsp:txXfrm>
        <a:off x="3050" y="3919739"/>
        <a:ext cx="2837408" cy="865409"/>
      </dsp:txXfrm>
    </dsp:sp>
    <dsp:sp modelId="{8C3DAFE9-BB3E-AF47-B602-FEB0F533A287}">
      <dsp:nvSpPr>
        <dsp:cNvPr id="0" name=""/>
        <dsp:cNvSpPr/>
      </dsp:nvSpPr>
      <dsp:spPr>
        <a:xfrm>
          <a:off x="3407940" y="3309696"/>
          <a:ext cx="2837408" cy="865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filtered between 2 mph and 70 mph</a:t>
          </a:r>
          <a:endParaRPr lang="en-US" sz="2500" kern="1200" dirty="0"/>
        </a:p>
      </dsp:txBody>
      <dsp:txXfrm>
        <a:off x="3407940" y="3309696"/>
        <a:ext cx="2837408" cy="865409"/>
      </dsp:txXfrm>
    </dsp:sp>
    <dsp:sp modelId="{8F0F8BED-D631-4C4E-99AD-5BA9E188DFE2}">
      <dsp:nvSpPr>
        <dsp:cNvPr id="0" name=""/>
        <dsp:cNvSpPr/>
      </dsp:nvSpPr>
      <dsp:spPr>
        <a:xfrm>
          <a:off x="3407940" y="4529782"/>
          <a:ext cx="2837408" cy="865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not used as a feature due to data leakage</a:t>
          </a:r>
          <a:endParaRPr lang="en-US" sz="2500" kern="1200" dirty="0"/>
        </a:p>
      </dsp:txBody>
      <dsp:txXfrm>
        <a:off x="3407940" y="4529782"/>
        <a:ext cx="2837408" cy="865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D7920-8C05-AE4A-9E64-95AEFBEAE390}">
      <dsp:nvSpPr>
        <dsp:cNvPr id="0" name=""/>
        <dsp:cNvSpPr/>
      </dsp:nvSpPr>
      <dsp:spPr>
        <a:xfrm>
          <a:off x="907" y="1862542"/>
          <a:ext cx="2968600" cy="19295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Weather data (GSOD)</a:t>
          </a:r>
        </a:p>
      </dsp:txBody>
      <dsp:txXfrm>
        <a:off x="95102" y="1956737"/>
        <a:ext cx="2780210" cy="1741200"/>
      </dsp:txXfrm>
    </dsp:sp>
    <dsp:sp modelId="{6ADBF65E-E48A-6744-A0E8-5C3B371CA200}">
      <dsp:nvSpPr>
        <dsp:cNvPr id="0" name=""/>
        <dsp:cNvSpPr/>
      </dsp:nvSpPr>
      <dsp:spPr>
        <a:xfrm>
          <a:off x="1485207" y="1188344"/>
          <a:ext cx="3277985" cy="3277985"/>
        </a:xfrm>
        <a:custGeom>
          <a:avLst/>
          <a:gdLst/>
          <a:ahLst/>
          <a:cxnLst/>
          <a:rect l="0" t="0" r="0" b="0"/>
          <a:pathLst>
            <a:path>
              <a:moveTo>
                <a:pt x="329823" y="652903"/>
              </a:moveTo>
              <a:arcTo wR="1638992" hR="1638992" stAng="13019262" swAng="6361476"/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8CE99-A294-114F-AA38-5319E782A88F}">
      <dsp:nvSpPr>
        <dsp:cNvPr id="0" name=""/>
        <dsp:cNvSpPr/>
      </dsp:nvSpPr>
      <dsp:spPr>
        <a:xfrm>
          <a:off x="3278892" y="1862542"/>
          <a:ext cx="2968600" cy="1929590"/>
        </a:xfrm>
        <a:prstGeom prst="roundRect">
          <a:avLst/>
        </a:prstGeom>
        <a:solidFill>
          <a:schemeClr val="accent5">
            <a:hueOff val="-15945476"/>
            <a:satOff val="12702"/>
            <a:lumOff val="-1353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NYC Points of Interest</a:t>
          </a:r>
        </a:p>
      </dsp:txBody>
      <dsp:txXfrm>
        <a:off x="3373087" y="1956737"/>
        <a:ext cx="2780210" cy="1741200"/>
      </dsp:txXfrm>
    </dsp:sp>
    <dsp:sp modelId="{1F582AF2-8498-D448-AFD0-6AAFBE378421}">
      <dsp:nvSpPr>
        <dsp:cNvPr id="0" name=""/>
        <dsp:cNvSpPr/>
      </dsp:nvSpPr>
      <dsp:spPr>
        <a:xfrm>
          <a:off x="1485207" y="1188344"/>
          <a:ext cx="3277985" cy="3277985"/>
        </a:xfrm>
        <a:custGeom>
          <a:avLst/>
          <a:gdLst/>
          <a:ahLst/>
          <a:cxnLst/>
          <a:rect l="0" t="0" r="0" b="0"/>
          <a:pathLst>
            <a:path>
              <a:moveTo>
                <a:pt x="2948162" y="2625081"/>
              </a:moveTo>
              <a:arcTo wR="1638992" hR="1638992" stAng="2219262" swAng="6361476"/>
            </a:path>
          </a:pathLst>
        </a:custGeom>
        <a:noFill/>
        <a:ln w="6350" cap="flat" cmpd="sng" algn="in">
          <a:solidFill>
            <a:schemeClr val="accent5">
              <a:hueOff val="-15945476"/>
              <a:satOff val="12702"/>
              <a:lumOff val="-135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5CBCF-E9FE-488B-B73D-C184C1B53549}">
      <dsp:nvSpPr>
        <dsp:cNvPr id="0" name=""/>
        <dsp:cNvSpPr/>
      </dsp:nvSpPr>
      <dsp:spPr>
        <a:xfrm>
          <a:off x="1360093" y="161381"/>
          <a:ext cx="1067987" cy="10679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0924C-383F-4479-824A-47F5BF04A86D}">
      <dsp:nvSpPr>
        <dsp:cNvPr id="0" name=""/>
        <dsp:cNvSpPr/>
      </dsp:nvSpPr>
      <dsp:spPr>
        <a:xfrm>
          <a:off x="368390" y="1379181"/>
          <a:ext cx="3051392" cy="45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baseline="0" dirty="0"/>
            <a:t>Geospatial</a:t>
          </a:r>
          <a:endParaRPr lang="en-US" sz="3200" kern="1200" dirty="0"/>
        </a:p>
      </dsp:txBody>
      <dsp:txXfrm>
        <a:off x="368390" y="1379181"/>
        <a:ext cx="3051392" cy="457708"/>
      </dsp:txXfrm>
    </dsp:sp>
    <dsp:sp modelId="{EF99598E-3589-4DA0-90D4-DF636020C37B}">
      <dsp:nvSpPr>
        <dsp:cNvPr id="0" name=""/>
        <dsp:cNvSpPr/>
      </dsp:nvSpPr>
      <dsp:spPr>
        <a:xfrm>
          <a:off x="0" y="2063157"/>
          <a:ext cx="3767035" cy="1748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Points of interest</a:t>
          </a: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River latitude and longitude</a:t>
          </a: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L1 and L2 norm</a:t>
          </a: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Geohash</a:t>
          </a:r>
          <a:endParaRPr lang="en-US" sz="2400" kern="1200" dirty="0"/>
        </a:p>
      </dsp:txBody>
      <dsp:txXfrm>
        <a:off x="0" y="2063157"/>
        <a:ext cx="3767035" cy="1748430"/>
      </dsp:txXfrm>
    </dsp:sp>
    <dsp:sp modelId="{2A20D3EB-92F8-4F2B-A2E3-5739F06174B6}">
      <dsp:nvSpPr>
        <dsp:cNvPr id="0" name=""/>
        <dsp:cNvSpPr/>
      </dsp:nvSpPr>
      <dsp:spPr>
        <a:xfrm>
          <a:off x="5303300" y="163779"/>
          <a:ext cx="1067987" cy="10679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DF5E5-D680-4CA9-9637-F1496D4FB78F}">
      <dsp:nvSpPr>
        <dsp:cNvPr id="0" name=""/>
        <dsp:cNvSpPr/>
      </dsp:nvSpPr>
      <dsp:spPr>
        <a:xfrm>
          <a:off x="4311597" y="1381579"/>
          <a:ext cx="3051392" cy="45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baseline="0"/>
            <a:t>Time</a:t>
          </a:r>
          <a:endParaRPr lang="en-US" sz="3200" kern="1200"/>
        </a:p>
      </dsp:txBody>
      <dsp:txXfrm>
        <a:off x="4311597" y="1381579"/>
        <a:ext cx="3051392" cy="457708"/>
      </dsp:txXfrm>
    </dsp:sp>
    <dsp:sp modelId="{0E898282-57C1-4A90-87F4-52C0CFC3F55D}">
      <dsp:nvSpPr>
        <dsp:cNvPr id="0" name=""/>
        <dsp:cNvSpPr/>
      </dsp:nvSpPr>
      <dsp:spPr>
        <a:xfrm>
          <a:off x="4311597" y="2034791"/>
          <a:ext cx="3051392" cy="1738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Time cos and sin</a:t>
          </a: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Weekend</a:t>
          </a: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Rush hour</a:t>
          </a: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Categorical time</a:t>
          </a:r>
          <a:endParaRPr lang="en-US" sz="2400" kern="1200" dirty="0"/>
        </a:p>
      </dsp:txBody>
      <dsp:txXfrm>
        <a:off x="4311597" y="2034791"/>
        <a:ext cx="3051392" cy="1738839"/>
      </dsp:txXfrm>
    </dsp:sp>
    <dsp:sp modelId="{72EFA764-2572-4B79-9084-13AC72255DF5}">
      <dsp:nvSpPr>
        <dsp:cNvPr id="0" name=""/>
        <dsp:cNvSpPr/>
      </dsp:nvSpPr>
      <dsp:spPr>
        <a:xfrm>
          <a:off x="8888686" y="163779"/>
          <a:ext cx="1067987" cy="10679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870C6-B54B-4803-B5EA-6E4B4AF61FDE}">
      <dsp:nvSpPr>
        <dsp:cNvPr id="0" name=""/>
        <dsp:cNvSpPr/>
      </dsp:nvSpPr>
      <dsp:spPr>
        <a:xfrm>
          <a:off x="7896983" y="1381579"/>
          <a:ext cx="3051392" cy="45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baseline="0"/>
            <a:t>Unique</a:t>
          </a:r>
          <a:endParaRPr lang="en-US" sz="3200" kern="1200"/>
        </a:p>
      </dsp:txBody>
      <dsp:txXfrm>
        <a:off x="7896983" y="1381579"/>
        <a:ext cx="3051392" cy="457708"/>
      </dsp:txXfrm>
    </dsp:sp>
    <dsp:sp modelId="{DC975285-1C34-4E94-BDD8-B25B2B3D6309}">
      <dsp:nvSpPr>
        <dsp:cNvPr id="0" name=""/>
        <dsp:cNvSpPr/>
      </dsp:nvSpPr>
      <dsp:spPr>
        <a:xfrm>
          <a:off x="7897838" y="2034791"/>
          <a:ext cx="3051392" cy="1738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Rushed distance</a:t>
          </a: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Higher order latitude and longitude</a:t>
          </a: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Google maps distance</a:t>
          </a:r>
          <a:endParaRPr lang="en-US" sz="2400" kern="1200" dirty="0"/>
        </a:p>
      </dsp:txBody>
      <dsp:txXfrm>
        <a:off x="7897838" y="2034791"/>
        <a:ext cx="3051392" cy="17388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4D60C-69B0-9140-8FFA-D539B3724D67}">
      <dsp:nvSpPr>
        <dsp:cNvPr id="0" name=""/>
        <dsp:cNvSpPr/>
      </dsp:nvSpPr>
      <dsp:spPr>
        <a:xfrm>
          <a:off x="9184419" y="1154368"/>
          <a:ext cx="91440" cy="4979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7952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1893E-9DDE-D342-9B27-226CC766A2FD}">
      <dsp:nvSpPr>
        <dsp:cNvPr id="0" name=""/>
        <dsp:cNvSpPr/>
      </dsp:nvSpPr>
      <dsp:spPr>
        <a:xfrm>
          <a:off x="6091183" y="1154368"/>
          <a:ext cx="1046318" cy="497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340"/>
              </a:lnTo>
              <a:lnTo>
                <a:pt x="1046318" y="339340"/>
              </a:lnTo>
              <a:lnTo>
                <a:pt x="1046318" y="497952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36358-3273-1448-B1BF-462283926FFB}">
      <dsp:nvSpPr>
        <dsp:cNvPr id="0" name=""/>
        <dsp:cNvSpPr/>
      </dsp:nvSpPr>
      <dsp:spPr>
        <a:xfrm>
          <a:off x="5044865" y="1154368"/>
          <a:ext cx="1046318" cy="497952"/>
        </a:xfrm>
        <a:custGeom>
          <a:avLst/>
          <a:gdLst/>
          <a:ahLst/>
          <a:cxnLst/>
          <a:rect l="0" t="0" r="0" b="0"/>
          <a:pathLst>
            <a:path>
              <a:moveTo>
                <a:pt x="1046318" y="0"/>
              </a:moveTo>
              <a:lnTo>
                <a:pt x="1046318" y="339340"/>
              </a:lnTo>
              <a:lnTo>
                <a:pt x="0" y="339340"/>
              </a:lnTo>
              <a:lnTo>
                <a:pt x="0" y="497952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76171-CF28-5B49-B092-18A62555A21C}">
      <dsp:nvSpPr>
        <dsp:cNvPr id="0" name=""/>
        <dsp:cNvSpPr/>
      </dsp:nvSpPr>
      <dsp:spPr>
        <a:xfrm>
          <a:off x="1905910" y="1154368"/>
          <a:ext cx="1046318" cy="497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340"/>
              </a:lnTo>
              <a:lnTo>
                <a:pt x="1046318" y="339340"/>
              </a:lnTo>
              <a:lnTo>
                <a:pt x="1046318" y="497952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455A6-FEC7-314D-986F-7E891AE05D35}">
      <dsp:nvSpPr>
        <dsp:cNvPr id="0" name=""/>
        <dsp:cNvSpPr/>
      </dsp:nvSpPr>
      <dsp:spPr>
        <a:xfrm>
          <a:off x="859592" y="1154368"/>
          <a:ext cx="1046318" cy="497952"/>
        </a:xfrm>
        <a:custGeom>
          <a:avLst/>
          <a:gdLst/>
          <a:ahLst/>
          <a:cxnLst/>
          <a:rect l="0" t="0" r="0" b="0"/>
          <a:pathLst>
            <a:path>
              <a:moveTo>
                <a:pt x="1046318" y="0"/>
              </a:moveTo>
              <a:lnTo>
                <a:pt x="1046318" y="339340"/>
              </a:lnTo>
              <a:lnTo>
                <a:pt x="0" y="339340"/>
              </a:lnTo>
              <a:lnTo>
                <a:pt x="0" y="497952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6C8C7-4D4B-1044-87D5-A3DB341D4669}">
      <dsp:nvSpPr>
        <dsp:cNvPr id="0" name=""/>
        <dsp:cNvSpPr/>
      </dsp:nvSpPr>
      <dsp:spPr>
        <a:xfrm>
          <a:off x="1049831" y="67149"/>
          <a:ext cx="1712157" cy="1087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C5E817-86A1-9B45-80C7-0A1FB2AE2708}">
      <dsp:nvSpPr>
        <dsp:cNvPr id="0" name=""/>
        <dsp:cNvSpPr/>
      </dsp:nvSpPr>
      <dsp:spPr>
        <a:xfrm>
          <a:off x="1240071" y="247876"/>
          <a:ext cx="1712157" cy="1087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Ensemble methods</a:t>
          </a:r>
          <a:endParaRPr lang="en-US" sz="2000" kern="1200"/>
        </a:p>
      </dsp:txBody>
      <dsp:txXfrm>
        <a:off x="1271915" y="279720"/>
        <a:ext cx="1648469" cy="1023531"/>
      </dsp:txXfrm>
    </dsp:sp>
    <dsp:sp modelId="{0FE76448-BDC3-7C44-BC55-0F2D220BB589}">
      <dsp:nvSpPr>
        <dsp:cNvPr id="0" name=""/>
        <dsp:cNvSpPr/>
      </dsp:nvSpPr>
      <dsp:spPr>
        <a:xfrm>
          <a:off x="3513" y="1652321"/>
          <a:ext cx="1712157" cy="1087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A5ABC-F1DF-CB4E-A646-3CB84B54F652}">
      <dsp:nvSpPr>
        <dsp:cNvPr id="0" name=""/>
        <dsp:cNvSpPr/>
      </dsp:nvSpPr>
      <dsp:spPr>
        <a:xfrm>
          <a:off x="193753" y="1833049"/>
          <a:ext cx="1712157" cy="1087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Random forest</a:t>
          </a:r>
          <a:endParaRPr lang="en-US" sz="2000" kern="1200"/>
        </a:p>
      </dsp:txBody>
      <dsp:txXfrm>
        <a:off x="225597" y="1864893"/>
        <a:ext cx="1648469" cy="1023531"/>
      </dsp:txXfrm>
    </dsp:sp>
    <dsp:sp modelId="{87672D2B-FCE9-1A4C-9320-F64A66EC3944}">
      <dsp:nvSpPr>
        <dsp:cNvPr id="0" name=""/>
        <dsp:cNvSpPr/>
      </dsp:nvSpPr>
      <dsp:spPr>
        <a:xfrm>
          <a:off x="2096150" y="1652321"/>
          <a:ext cx="1712157" cy="1087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180CFC-2657-DD46-96B8-C3E4A0F93E0D}">
      <dsp:nvSpPr>
        <dsp:cNvPr id="0" name=""/>
        <dsp:cNvSpPr/>
      </dsp:nvSpPr>
      <dsp:spPr>
        <a:xfrm>
          <a:off x="2286390" y="1833049"/>
          <a:ext cx="1712157" cy="1087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Adaboost</a:t>
          </a:r>
          <a:endParaRPr lang="en-US" sz="2000" kern="1200"/>
        </a:p>
      </dsp:txBody>
      <dsp:txXfrm>
        <a:off x="2318234" y="1864893"/>
        <a:ext cx="1648469" cy="1023531"/>
      </dsp:txXfrm>
    </dsp:sp>
    <dsp:sp modelId="{D41A49D1-F6FD-2342-89F0-B9A6FB0504A4}">
      <dsp:nvSpPr>
        <dsp:cNvPr id="0" name=""/>
        <dsp:cNvSpPr/>
      </dsp:nvSpPr>
      <dsp:spPr>
        <a:xfrm>
          <a:off x="5235105" y="67149"/>
          <a:ext cx="1712157" cy="1087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A693AA-E7C1-B740-BD6A-5EC69DB6BD9D}">
      <dsp:nvSpPr>
        <dsp:cNvPr id="0" name=""/>
        <dsp:cNvSpPr/>
      </dsp:nvSpPr>
      <dsp:spPr>
        <a:xfrm>
          <a:off x="5425345" y="247876"/>
          <a:ext cx="1712157" cy="1087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Linear methods</a:t>
          </a:r>
          <a:endParaRPr lang="en-US" sz="2000" kern="1200"/>
        </a:p>
      </dsp:txBody>
      <dsp:txXfrm>
        <a:off x="5457189" y="279720"/>
        <a:ext cx="1648469" cy="1023531"/>
      </dsp:txXfrm>
    </dsp:sp>
    <dsp:sp modelId="{0229AC3B-A22D-A14D-89CB-6E63F7F9FDC7}">
      <dsp:nvSpPr>
        <dsp:cNvPr id="0" name=""/>
        <dsp:cNvSpPr/>
      </dsp:nvSpPr>
      <dsp:spPr>
        <a:xfrm>
          <a:off x="4188787" y="1652321"/>
          <a:ext cx="1712157" cy="1087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7FA6B8-F2F2-BF47-ABC0-392DC4BA9C6D}">
      <dsp:nvSpPr>
        <dsp:cNvPr id="0" name=""/>
        <dsp:cNvSpPr/>
      </dsp:nvSpPr>
      <dsp:spPr>
        <a:xfrm>
          <a:off x="4379026" y="1833049"/>
          <a:ext cx="1712157" cy="1087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Ridge Regression</a:t>
          </a:r>
          <a:endParaRPr lang="en-US" sz="2000" kern="1200"/>
        </a:p>
      </dsp:txBody>
      <dsp:txXfrm>
        <a:off x="4410870" y="1864893"/>
        <a:ext cx="1648469" cy="1023531"/>
      </dsp:txXfrm>
    </dsp:sp>
    <dsp:sp modelId="{9012E3BD-FA9D-984C-B0D7-C00218F541F7}">
      <dsp:nvSpPr>
        <dsp:cNvPr id="0" name=""/>
        <dsp:cNvSpPr/>
      </dsp:nvSpPr>
      <dsp:spPr>
        <a:xfrm>
          <a:off x="6281423" y="1652321"/>
          <a:ext cx="1712157" cy="1087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48096C-BD48-A14D-8F30-5B90AA9399D5}">
      <dsp:nvSpPr>
        <dsp:cNvPr id="0" name=""/>
        <dsp:cNvSpPr/>
      </dsp:nvSpPr>
      <dsp:spPr>
        <a:xfrm>
          <a:off x="6471663" y="1833049"/>
          <a:ext cx="1712157" cy="1087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Lasso</a:t>
          </a:r>
          <a:endParaRPr lang="en-US" sz="2000" kern="1200"/>
        </a:p>
      </dsp:txBody>
      <dsp:txXfrm>
        <a:off x="6503507" y="1864893"/>
        <a:ext cx="1648469" cy="1023531"/>
      </dsp:txXfrm>
    </dsp:sp>
    <dsp:sp modelId="{CE241C7D-75C6-4149-9E9D-D2EDFD1124CA}">
      <dsp:nvSpPr>
        <dsp:cNvPr id="0" name=""/>
        <dsp:cNvSpPr/>
      </dsp:nvSpPr>
      <dsp:spPr>
        <a:xfrm>
          <a:off x="8374060" y="67149"/>
          <a:ext cx="1712157" cy="1087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F0CF54-C1EF-F647-A918-182026F7ADAE}">
      <dsp:nvSpPr>
        <dsp:cNvPr id="0" name=""/>
        <dsp:cNvSpPr/>
      </dsp:nvSpPr>
      <dsp:spPr>
        <a:xfrm>
          <a:off x="8564300" y="247876"/>
          <a:ext cx="1712157" cy="1087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Classification method as a regressor</a:t>
          </a:r>
          <a:endParaRPr lang="en-US" sz="2000" kern="1200"/>
        </a:p>
      </dsp:txBody>
      <dsp:txXfrm>
        <a:off x="8596144" y="279720"/>
        <a:ext cx="1648469" cy="1023531"/>
      </dsp:txXfrm>
    </dsp:sp>
    <dsp:sp modelId="{89410941-9F96-1947-8291-09FA3F7E2779}">
      <dsp:nvSpPr>
        <dsp:cNvPr id="0" name=""/>
        <dsp:cNvSpPr/>
      </dsp:nvSpPr>
      <dsp:spPr>
        <a:xfrm>
          <a:off x="8374060" y="1652321"/>
          <a:ext cx="1712157" cy="1087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798DE7-981D-C144-94F4-8EFD42879D32}">
      <dsp:nvSpPr>
        <dsp:cNvPr id="0" name=""/>
        <dsp:cNvSpPr/>
      </dsp:nvSpPr>
      <dsp:spPr>
        <a:xfrm>
          <a:off x="8564300" y="1833049"/>
          <a:ext cx="1712157" cy="1087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KNN</a:t>
          </a:r>
          <a:endParaRPr lang="en-US" sz="2000" kern="1200"/>
        </a:p>
      </dsp:txBody>
      <dsp:txXfrm>
        <a:off x="8596144" y="1864893"/>
        <a:ext cx="1648469" cy="1023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8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weather was only over 6 months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Pickups were more centrally located than drop-offs – concentrations around the airports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4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8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TAXI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4.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XI in night traffic. Ljubljana, Slovenia."/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4" b="13682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635986" cy="4268965"/>
          </a:xfrm>
        </p:spPr>
        <p:txBody>
          <a:bodyPr>
            <a:normAutofit/>
          </a:bodyPr>
          <a:lstStyle/>
          <a:p>
            <a:r>
              <a:rPr lang="en-US" sz="6000" dirty="0"/>
              <a:t>predicting Taxi ETA times in </a:t>
            </a:r>
            <a:r>
              <a:rPr lang="en-US" sz="6000" dirty="0" err="1"/>
              <a:t>nyc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635986" cy="706355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  <a:spcAft>
                <a:spcPts val="600"/>
              </a:spcAft>
            </a:pPr>
            <a:r>
              <a:rPr lang="en-US" sz="1700"/>
              <a:t>Final Project for APMA 4990: Introduction to Data Science Industry</a:t>
            </a:r>
          </a:p>
          <a:p>
            <a:pPr>
              <a:lnSpc>
                <a:spcPct val="104000"/>
              </a:lnSpc>
              <a:spcAft>
                <a:spcPts val="600"/>
              </a:spcAft>
            </a:pPr>
            <a:r>
              <a:rPr lang="en-US" sz="1700"/>
              <a:t>Joseph Archer and John </a:t>
            </a:r>
            <a:r>
              <a:rPr lang="en-US" sz="1700" err="1"/>
              <a:t>Vahedi</a:t>
            </a:r>
            <a:endParaRPr lang="en-US" sz="1700"/>
          </a:p>
        </p:txBody>
      </p: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AA94FB8C-E571-44EE-B6FB-9D4D378B5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6">
            <a:extLst>
              <a:ext uri="{FF2B5EF4-FFF2-40B4-BE49-F238E27FC236}">
                <a16:creationId xmlns:a16="http://schemas.microsoft.com/office/drawing/2014/main" id="{97EF6CE1-A1CD-4E7C-836A-7FE57149A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13464" y="6433327"/>
            <a:ext cx="51226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/>
              </a:rPr>
              <a:t>Photo</a:t>
            </a:r>
            <a:r>
              <a:rPr lang="en-US" dirty="0"/>
              <a:t> by </a:t>
            </a:r>
            <a:r>
              <a:rPr lang="en-US" dirty="0" err="1"/>
              <a:t>Petar</a:t>
            </a:r>
            <a:r>
              <a:rPr lang="en-US" dirty="0"/>
              <a:t> </a:t>
            </a:r>
            <a:r>
              <a:rPr lang="en-US" dirty="0" err="1"/>
              <a:t>Milošević</a:t>
            </a:r>
            <a:r>
              <a:rPr lang="en-US" dirty="0"/>
              <a:t> / </a:t>
            </a:r>
            <a:r>
              <a:rPr lang="en-US" dirty="0">
                <a:hlinkClick r:id="rId4"/>
              </a:rPr>
              <a:t>CC BY-SA 4.0</a:t>
            </a:r>
          </a:p>
        </p:txBody>
      </p:sp>
    </p:spTree>
    <p:extLst>
      <p:ext uri="{BB962C8B-B14F-4D97-AF65-F5344CB8AC3E}">
        <p14:creationId xmlns:p14="http://schemas.microsoft.com/office/powerpoint/2010/main" val="208449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6CA0-B2D7-AF4E-9D25-00D2212F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72" y="5226735"/>
            <a:ext cx="10667998" cy="936991"/>
          </a:xfrm>
        </p:spPr>
        <p:txBody>
          <a:bodyPr anchor="ctr">
            <a:normAutofit/>
          </a:bodyPr>
          <a:lstStyle/>
          <a:p>
            <a:r>
              <a:rPr lang="en-US" sz="4400" dirty="0"/>
              <a:t>Feature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9ADA-B50B-7646-906D-3A350F347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694274"/>
            <a:ext cx="6248398" cy="55299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sz="4000" dirty="0"/>
              <a:t>Unique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Rushed distance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Higher order latitude and longitude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Google maps distance</a:t>
            </a:r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 descr="Marker">
            <a:extLst>
              <a:ext uri="{FF2B5EF4-FFF2-40B4-BE49-F238E27FC236}">
                <a16:creationId xmlns:a16="http://schemas.microsoft.com/office/drawing/2014/main" id="{3B8F1574-ED66-D846-AA13-AD74776AA3AE}"/>
              </a:ext>
            </a:extLst>
          </p:cNvPr>
          <p:cNvSpPr/>
          <p:nvPr/>
        </p:nvSpPr>
        <p:spPr>
          <a:xfrm>
            <a:off x="752272" y="633778"/>
            <a:ext cx="5170965" cy="442301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60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cap="all" dirty="0">
                <a:solidFill>
                  <a:schemeClr val="bg1"/>
                </a:solidFill>
              </a:rPr>
              <a:t>Feature Engineering</a:t>
            </a:r>
            <a:br>
              <a:rPr lang="en-US" sz="3900" cap="all" dirty="0">
                <a:solidFill>
                  <a:schemeClr val="bg1"/>
                </a:solidFill>
              </a:rPr>
            </a:br>
            <a:r>
              <a:rPr lang="en-US" sz="3900" cap="all" dirty="0">
                <a:solidFill>
                  <a:schemeClr val="bg1"/>
                </a:solidFill>
              </a:rPr>
              <a:t>Geospatial 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123DED-266D-F348-9F5B-E8F0A7ED5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408247"/>
              </p:ext>
            </p:extLst>
          </p:nvPr>
        </p:nvGraphicFramePr>
        <p:xfrm>
          <a:off x="960120" y="3032139"/>
          <a:ext cx="10279972" cy="27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4020">
                  <a:extLst>
                    <a:ext uri="{9D8B030D-6E8A-4147-A177-3AD203B41FA5}">
                      <a16:colId xmlns:a16="http://schemas.microsoft.com/office/drawing/2014/main" val="1281635510"/>
                    </a:ext>
                  </a:extLst>
                </a:gridCol>
                <a:gridCol w="5585952">
                  <a:extLst>
                    <a:ext uri="{9D8B030D-6E8A-4147-A177-3AD203B41FA5}">
                      <a16:colId xmlns:a16="http://schemas.microsoft.com/office/drawing/2014/main" val="207641086"/>
                    </a:ext>
                  </a:extLst>
                </a:gridCol>
              </a:tblGrid>
              <a:tr h="441528">
                <a:tc>
                  <a:txBody>
                    <a:bodyPr/>
                    <a:lstStyle/>
                    <a:p>
                      <a:r>
                        <a:rPr lang="en-US" sz="1900"/>
                        <a:t>Feature Created</a:t>
                      </a:r>
                    </a:p>
                  </a:txBody>
                  <a:tcPr marL="97642" marR="97642" marT="48821" marB="4882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Explanation</a:t>
                      </a:r>
                    </a:p>
                  </a:txBody>
                  <a:tcPr marL="97642" marR="97642" marT="48821" marB="48821"/>
                </a:tc>
                <a:extLst>
                  <a:ext uri="{0D108BD9-81ED-4DB2-BD59-A6C34878D82A}">
                    <a16:rowId xmlns:a16="http://schemas.microsoft.com/office/drawing/2014/main" val="2662629718"/>
                  </a:ext>
                </a:extLst>
              </a:tr>
              <a:tr h="1014670">
                <a:tc>
                  <a:txBody>
                    <a:bodyPr/>
                    <a:lstStyle/>
                    <a:p>
                      <a:r>
                        <a:rPr lang="en-US" sz="1900" dirty="0"/>
                        <a:t>Point of interest</a:t>
                      </a:r>
                    </a:p>
                  </a:txBody>
                  <a:tcPr marL="97642" marR="97642" marT="48821" marB="4882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Binary classification if the latitude/longitude was within 1000 ft of a hospital or airport</a:t>
                      </a:r>
                    </a:p>
                  </a:txBody>
                  <a:tcPr marL="97642" marR="97642" marT="48821" marB="48821"/>
                </a:tc>
                <a:extLst>
                  <a:ext uri="{0D108BD9-81ED-4DB2-BD59-A6C34878D82A}">
                    <a16:rowId xmlns:a16="http://schemas.microsoft.com/office/drawing/2014/main" val="2342986668"/>
                  </a:ext>
                </a:extLst>
              </a:tr>
              <a:tr h="1301242">
                <a:tc>
                  <a:txBody>
                    <a:bodyPr/>
                    <a:lstStyle/>
                    <a:p>
                      <a:r>
                        <a:rPr lang="en-US" sz="1900" dirty="0"/>
                        <a:t>river latitude and longitude</a:t>
                      </a:r>
                    </a:p>
                  </a:txBody>
                  <a:tcPr marL="97642" marR="97642" marT="48821" marB="4882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Perform a 59 degree rotation transformation on latitude and longitude so that they align with the street grid of NYC and also roughly with the river angles</a:t>
                      </a:r>
                    </a:p>
                  </a:txBody>
                  <a:tcPr marL="97642" marR="97642" marT="48821" marB="48821"/>
                </a:tc>
                <a:extLst>
                  <a:ext uri="{0D108BD9-81ED-4DB2-BD59-A6C34878D82A}">
                    <a16:rowId xmlns:a16="http://schemas.microsoft.com/office/drawing/2014/main" val="3718603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83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cap="all" dirty="0">
                <a:solidFill>
                  <a:schemeClr val="bg1"/>
                </a:solidFill>
              </a:rPr>
              <a:t>Feature Engineering</a:t>
            </a:r>
            <a:br>
              <a:rPr lang="en-US" sz="3900" cap="all" dirty="0">
                <a:solidFill>
                  <a:schemeClr val="bg1"/>
                </a:solidFill>
              </a:rPr>
            </a:br>
            <a:r>
              <a:rPr lang="en-US" sz="3900" cap="all" dirty="0">
                <a:solidFill>
                  <a:schemeClr val="bg1"/>
                </a:solidFill>
              </a:rPr>
              <a:t>Geospatial 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123DED-266D-F348-9F5B-E8F0A7ED5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515752"/>
              </p:ext>
            </p:extLst>
          </p:nvPr>
        </p:nvGraphicFramePr>
        <p:xfrm>
          <a:off x="960120" y="3152716"/>
          <a:ext cx="10279972" cy="251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8111">
                  <a:extLst>
                    <a:ext uri="{9D8B030D-6E8A-4147-A177-3AD203B41FA5}">
                      <a16:colId xmlns:a16="http://schemas.microsoft.com/office/drawing/2014/main" val="1281635510"/>
                    </a:ext>
                  </a:extLst>
                </a:gridCol>
                <a:gridCol w="5891861">
                  <a:extLst>
                    <a:ext uri="{9D8B030D-6E8A-4147-A177-3AD203B41FA5}">
                      <a16:colId xmlns:a16="http://schemas.microsoft.com/office/drawing/2014/main" val="207641086"/>
                    </a:ext>
                  </a:extLst>
                </a:gridCol>
              </a:tblGrid>
              <a:tr h="449644">
                <a:tc>
                  <a:txBody>
                    <a:bodyPr/>
                    <a:lstStyle/>
                    <a:p>
                      <a:r>
                        <a:rPr lang="en-US" sz="1900"/>
                        <a:t>Feature Created</a:t>
                      </a:r>
                    </a:p>
                  </a:txBody>
                  <a:tcPr marL="99437" marR="99437" marT="49719" marB="4971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Explanation</a:t>
                      </a:r>
                    </a:p>
                  </a:txBody>
                  <a:tcPr marL="99437" marR="99437" marT="49719" marB="49719"/>
                </a:tc>
                <a:extLst>
                  <a:ext uri="{0D108BD9-81ED-4DB2-BD59-A6C34878D82A}">
                    <a16:rowId xmlns:a16="http://schemas.microsoft.com/office/drawing/2014/main" val="2662629718"/>
                  </a:ext>
                </a:extLst>
              </a:tr>
              <a:tr h="1033321">
                <a:tc>
                  <a:txBody>
                    <a:bodyPr/>
                    <a:lstStyle/>
                    <a:p>
                      <a:r>
                        <a:rPr lang="en-US" sz="1900"/>
                        <a:t>L2 and L1 norm</a:t>
                      </a:r>
                    </a:p>
                  </a:txBody>
                  <a:tcPr marL="99437" marR="99437" marT="49719" marB="4971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Calculate the L2 and L1 norm between pickup and dropoff. Use the SQL type of geography point to avoid defining a separate haversine distance</a:t>
                      </a:r>
                    </a:p>
                  </a:txBody>
                  <a:tcPr marL="99437" marR="99437" marT="49719" marB="49719"/>
                </a:tc>
                <a:extLst>
                  <a:ext uri="{0D108BD9-81ED-4DB2-BD59-A6C34878D82A}">
                    <a16:rowId xmlns:a16="http://schemas.microsoft.com/office/drawing/2014/main" val="1805218635"/>
                  </a:ext>
                </a:extLst>
              </a:tr>
              <a:tr h="1033321">
                <a:tc>
                  <a:txBody>
                    <a:bodyPr/>
                    <a:lstStyle/>
                    <a:p>
                      <a:r>
                        <a:rPr lang="en-US" sz="1900"/>
                        <a:t>Geohash</a:t>
                      </a:r>
                    </a:p>
                  </a:txBody>
                  <a:tcPr marL="99437" marR="99437" marT="49719" marB="4971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Binary classification if the pickup location was in a neighboring geohash area to the dropoff location. Calculated for a geohash length of 8, 7, 6, 5, and 4</a:t>
                      </a:r>
                    </a:p>
                  </a:txBody>
                  <a:tcPr marL="99437" marR="99437" marT="49719" marB="49719"/>
                </a:tc>
                <a:extLst>
                  <a:ext uri="{0D108BD9-81ED-4DB2-BD59-A6C34878D82A}">
                    <a16:rowId xmlns:a16="http://schemas.microsoft.com/office/drawing/2014/main" val="1135568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67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cap="all" dirty="0">
                <a:solidFill>
                  <a:schemeClr val="bg1"/>
                </a:solidFill>
              </a:rPr>
              <a:t>Feature Engineering</a:t>
            </a:r>
            <a:br>
              <a:rPr lang="en-US" sz="3900" cap="all" dirty="0">
                <a:solidFill>
                  <a:schemeClr val="bg1"/>
                </a:solidFill>
              </a:rPr>
            </a:br>
            <a:r>
              <a:rPr lang="en-US" sz="3900" cap="all" dirty="0">
                <a:solidFill>
                  <a:schemeClr val="bg1"/>
                </a:solidFill>
              </a:rPr>
              <a:t>Time 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34" name="Content Placeholder 3">
            <a:extLst>
              <a:ext uri="{FF2B5EF4-FFF2-40B4-BE49-F238E27FC236}">
                <a16:creationId xmlns:a16="http://schemas.microsoft.com/office/drawing/2014/main" id="{C2123DED-266D-F348-9F5B-E8F0A7ED5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191027"/>
              </p:ext>
            </p:extLst>
          </p:nvPr>
        </p:nvGraphicFramePr>
        <p:xfrm>
          <a:off x="960120" y="3207953"/>
          <a:ext cx="10279971" cy="2405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8725">
                  <a:extLst>
                    <a:ext uri="{9D8B030D-6E8A-4147-A177-3AD203B41FA5}">
                      <a16:colId xmlns:a16="http://schemas.microsoft.com/office/drawing/2014/main" val="1281635510"/>
                    </a:ext>
                  </a:extLst>
                </a:gridCol>
                <a:gridCol w="5551246">
                  <a:extLst>
                    <a:ext uri="{9D8B030D-6E8A-4147-A177-3AD203B41FA5}">
                      <a16:colId xmlns:a16="http://schemas.microsoft.com/office/drawing/2014/main" val="207641086"/>
                    </a:ext>
                  </a:extLst>
                </a:gridCol>
              </a:tblGrid>
              <a:tr h="453863">
                <a:tc>
                  <a:txBody>
                    <a:bodyPr/>
                    <a:lstStyle/>
                    <a:p>
                      <a:r>
                        <a:rPr lang="en-US" sz="2000"/>
                        <a:t>Feature Created</a:t>
                      </a:r>
                    </a:p>
                  </a:txBody>
                  <a:tcPr marL="99398" marR="99398" marT="49699" marB="4969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Explanation</a:t>
                      </a:r>
                    </a:p>
                  </a:txBody>
                  <a:tcPr marL="99398" marR="99398" marT="49699" marB="49699"/>
                </a:tc>
                <a:extLst>
                  <a:ext uri="{0D108BD9-81ED-4DB2-BD59-A6C34878D82A}">
                    <a16:rowId xmlns:a16="http://schemas.microsoft.com/office/drawing/2014/main" val="2662629718"/>
                  </a:ext>
                </a:extLst>
              </a:tr>
              <a:tr h="811532">
                <a:tc>
                  <a:txBody>
                    <a:bodyPr/>
                    <a:lstStyle/>
                    <a:p>
                      <a:r>
                        <a:rPr lang="en-US" sz="2200"/>
                        <a:t>Time cos and sin</a:t>
                      </a:r>
                    </a:p>
                  </a:txBody>
                  <a:tcPr marL="109916" marR="109916" marT="54957" marB="54957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Cos/sin transformation of pickup time over each day and also over a week at a time.</a:t>
                      </a:r>
                    </a:p>
                  </a:txBody>
                  <a:tcPr marL="109916" marR="109916" marT="54957" marB="54957"/>
                </a:tc>
                <a:extLst>
                  <a:ext uri="{0D108BD9-81ED-4DB2-BD59-A6C34878D82A}">
                    <a16:rowId xmlns:a16="http://schemas.microsoft.com/office/drawing/2014/main" val="1797268001"/>
                  </a:ext>
                </a:extLst>
              </a:tr>
              <a:tr h="1140416">
                <a:tc>
                  <a:txBody>
                    <a:bodyPr/>
                    <a:lstStyle/>
                    <a:p>
                      <a:r>
                        <a:rPr lang="en-US" sz="2200"/>
                        <a:t>Weekend</a:t>
                      </a:r>
                    </a:p>
                  </a:txBody>
                  <a:tcPr marL="109916" marR="109916" marT="54957" marB="54957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Binary classification if it is the weekend defined from midnight Friday to midnight on Sunday (possible improvement)</a:t>
                      </a:r>
                    </a:p>
                  </a:txBody>
                  <a:tcPr marL="109916" marR="109916" marT="54957" marB="54957"/>
                </a:tc>
                <a:extLst>
                  <a:ext uri="{0D108BD9-81ED-4DB2-BD59-A6C34878D82A}">
                    <a16:rowId xmlns:a16="http://schemas.microsoft.com/office/drawing/2014/main" val="194788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29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cap="all" dirty="0">
                <a:solidFill>
                  <a:schemeClr val="bg1"/>
                </a:solidFill>
              </a:rPr>
              <a:t>Feature Engineering</a:t>
            </a:r>
            <a:br>
              <a:rPr lang="en-US" sz="3900" cap="all" dirty="0">
                <a:solidFill>
                  <a:schemeClr val="bg1"/>
                </a:solidFill>
              </a:rPr>
            </a:br>
            <a:r>
              <a:rPr lang="en-US" sz="3900" cap="all" dirty="0">
                <a:solidFill>
                  <a:schemeClr val="bg1"/>
                </a:solidFill>
              </a:rPr>
              <a:t>Time 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34" name="Content Placeholder 3">
            <a:extLst>
              <a:ext uri="{FF2B5EF4-FFF2-40B4-BE49-F238E27FC236}">
                <a16:creationId xmlns:a16="http://schemas.microsoft.com/office/drawing/2014/main" id="{C2123DED-266D-F348-9F5B-E8F0A7ED5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368041"/>
              </p:ext>
            </p:extLst>
          </p:nvPr>
        </p:nvGraphicFramePr>
        <p:xfrm>
          <a:off x="960120" y="3205237"/>
          <a:ext cx="10279971" cy="241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708">
                  <a:extLst>
                    <a:ext uri="{9D8B030D-6E8A-4147-A177-3AD203B41FA5}">
                      <a16:colId xmlns:a16="http://schemas.microsoft.com/office/drawing/2014/main" val="1281635510"/>
                    </a:ext>
                  </a:extLst>
                </a:gridCol>
                <a:gridCol w="5617263">
                  <a:extLst>
                    <a:ext uri="{9D8B030D-6E8A-4147-A177-3AD203B41FA5}">
                      <a16:colId xmlns:a16="http://schemas.microsoft.com/office/drawing/2014/main" val="207641086"/>
                    </a:ext>
                  </a:extLst>
                </a:gridCol>
              </a:tblGrid>
              <a:tr h="463963">
                <a:tc>
                  <a:txBody>
                    <a:bodyPr/>
                    <a:lstStyle/>
                    <a:p>
                      <a:r>
                        <a:rPr lang="en-US" sz="2100"/>
                        <a:t>Feature Created</a:t>
                      </a:r>
                    </a:p>
                  </a:txBody>
                  <a:tcPr marL="101610" marR="101610" marT="50805" marB="5080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Explanation</a:t>
                      </a:r>
                    </a:p>
                  </a:txBody>
                  <a:tcPr marL="101610" marR="101610" marT="50805" marB="50805"/>
                </a:tc>
                <a:extLst>
                  <a:ext uri="{0D108BD9-81ED-4DB2-BD59-A6C34878D82A}">
                    <a16:rowId xmlns:a16="http://schemas.microsoft.com/office/drawing/2014/main" val="2662629718"/>
                  </a:ext>
                </a:extLst>
              </a:tr>
              <a:tr h="1165794">
                <a:tc>
                  <a:txBody>
                    <a:bodyPr/>
                    <a:lstStyle/>
                    <a:p>
                      <a:r>
                        <a:rPr lang="en-US" sz="2200"/>
                        <a:t>Rush hour</a:t>
                      </a:r>
                    </a:p>
                  </a:txBody>
                  <a:tcPr marL="112362" marR="112362" marT="56180" marB="561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/>
                        <a:t>Binary classification if it is the weekday and between 8-9 am or 5-6 pm (possible improvement)</a:t>
                      </a:r>
                    </a:p>
                  </a:txBody>
                  <a:tcPr marL="112362" marR="112362" marT="56180" marB="56180"/>
                </a:tc>
                <a:extLst>
                  <a:ext uri="{0D108BD9-81ED-4DB2-BD59-A6C34878D82A}">
                    <a16:rowId xmlns:a16="http://schemas.microsoft.com/office/drawing/2014/main" val="3273295538"/>
                  </a:ext>
                </a:extLst>
              </a:tr>
              <a:tr h="781487">
                <a:tc>
                  <a:txBody>
                    <a:bodyPr/>
                    <a:lstStyle/>
                    <a:p>
                      <a:r>
                        <a:rPr lang="en-US" sz="2100"/>
                        <a:t>Categorical time</a:t>
                      </a:r>
                    </a:p>
                  </a:txBody>
                  <a:tcPr marL="101610" marR="101610" marT="50805" marB="50805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Binned the week into 30 min bins and treated as a categorical variable</a:t>
                      </a:r>
                    </a:p>
                  </a:txBody>
                  <a:tcPr marL="101610" marR="101610" marT="50805" marB="50805"/>
                </a:tc>
                <a:extLst>
                  <a:ext uri="{0D108BD9-81ED-4DB2-BD59-A6C34878D82A}">
                    <a16:rowId xmlns:a16="http://schemas.microsoft.com/office/drawing/2014/main" val="2593813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64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cap="all">
                <a:solidFill>
                  <a:schemeClr val="bg1"/>
                </a:solidFill>
              </a:rPr>
              <a:t>Feature Engineering</a:t>
            </a:r>
            <a:br>
              <a:rPr lang="en-US" sz="3900" cap="all">
                <a:solidFill>
                  <a:schemeClr val="bg1"/>
                </a:solidFill>
              </a:rPr>
            </a:br>
            <a:r>
              <a:rPr lang="en-US" sz="3900" cap="all">
                <a:solidFill>
                  <a:schemeClr val="bg1"/>
                </a:solidFill>
              </a:rPr>
              <a:t>Unique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123DED-266D-F348-9F5B-E8F0A7ED5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596210"/>
              </p:ext>
            </p:extLst>
          </p:nvPr>
        </p:nvGraphicFramePr>
        <p:xfrm>
          <a:off x="1094843" y="2917149"/>
          <a:ext cx="10010525" cy="3254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105">
                  <a:extLst>
                    <a:ext uri="{9D8B030D-6E8A-4147-A177-3AD203B41FA5}">
                      <a16:colId xmlns:a16="http://schemas.microsoft.com/office/drawing/2014/main" val="1281635510"/>
                    </a:ext>
                  </a:extLst>
                </a:gridCol>
                <a:gridCol w="5970420">
                  <a:extLst>
                    <a:ext uri="{9D8B030D-6E8A-4147-A177-3AD203B41FA5}">
                      <a16:colId xmlns:a16="http://schemas.microsoft.com/office/drawing/2014/main" val="207641086"/>
                    </a:ext>
                  </a:extLst>
                </a:gridCol>
              </a:tblGrid>
              <a:tr h="439222">
                <a:tc>
                  <a:txBody>
                    <a:bodyPr/>
                    <a:lstStyle/>
                    <a:p>
                      <a:r>
                        <a:rPr lang="en-US" sz="2000"/>
                        <a:t>Feature Created</a:t>
                      </a:r>
                    </a:p>
                  </a:txBody>
                  <a:tcPr marL="96432" marR="96432" marT="48215" marB="4821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Explanation</a:t>
                      </a:r>
                    </a:p>
                  </a:txBody>
                  <a:tcPr marL="96432" marR="96432" marT="48215" marB="48215"/>
                </a:tc>
                <a:extLst>
                  <a:ext uri="{0D108BD9-81ED-4DB2-BD59-A6C34878D82A}">
                    <a16:rowId xmlns:a16="http://schemas.microsoft.com/office/drawing/2014/main" val="2662629718"/>
                  </a:ext>
                </a:extLst>
              </a:tr>
              <a:tr h="1054488">
                <a:tc>
                  <a:txBody>
                    <a:bodyPr/>
                    <a:lstStyle/>
                    <a:p>
                      <a:r>
                        <a:rPr lang="en-US" sz="2000"/>
                        <a:t>Rushed distance</a:t>
                      </a:r>
                    </a:p>
                  </a:txBody>
                  <a:tcPr marL="96432" marR="96432" marT="48215" marB="4821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Multiplication of the rush hour by the distance traveled. Cut off 20 seconds from the testing RMSE for Random Forest (5 fold CV).</a:t>
                      </a:r>
                    </a:p>
                  </a:txBody>
                  <a:tcPr marL="96432" marR="96432" marT="48215" marB="48215"/>
                </a:tc>
                <a:extLst>
                  <a:ext uri="{0D108BD9-81ED-4DB2-BD59-A6C34878D82A}">
                    <a16:rowId xmlns:a16="http://schemas.microsoft.com/office/drawing/2014/main" val="1135568217"/>
                  </a:ext>
                </a:extLst>
              </a:tr>
              <a:tr h="1054488">
                <a:tc>
                  <a:txBody>
                    <a:bodyPr/>
                    <a:lstStyle/>
                    <a:p>
                      <a:r>
                        <a:rPr lang="en-US" sz="2000" dirty="0"/>
                        <a:t>Higher order latitude and longitude</a:t>
                      </a:r>
                    </a:p>
                  </a:txBody>
                  <a:tcPr marL="96432" marR="96432" marT="48215" marB="4821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Squared the latitude and longitude of pickup and dropoff and included as separate variables to possibly pick up on the obstruction of central park.</a:t>
                      </a:r>
                    </a:p>
                  </a:txBody>
                  <a:tcPr marL="96432" marR="96432" marT="48215" marB="48215"/>
                </a:tc>
                <a:extLst>
                  <a:ext uri="{0D108BD9-81ED-4DB2-BD59-A6C34878D82A}">
                    <a16:rowId xmlns:a16="http://schemas.microsoft.com/office/drawing/2014/main" val="2593813200"/>
                  </a:ext>
                </a:extLst>
              </a:tr>
              <a:tr h="439222">
                <a:tc>
                  <a:txBody>
                    <a:bodyPr/>
                    <a:lstStyle/>
                    <a:p>
                      <a:r>
                        <a:rPr lang="en-US" sz="2000"/>
                        <a:t>Google maps distance</a:t>
                      </a:r>
                    </a:p>
                  </a:txBody>
                  <a:tcPr marL="96432" marR="96432" marT="48215" marB="4821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 the google maps API to calculate the street distance between the pickup and drop-off</a:t>
                      </a:r>
                    </a:p>
                  </a:txBody>
                  <a:tcPr marL="96432" marR="96432" marT="48215" marB="48215"/>
                </a:tc>
                <a:extLst>
                  <a:ext uri="{0D108BD9-81ED-4DB2-BD59-A6C34878D82A}">
                    <a16:rowId xmlns:a16="http://schemas.microsoft.com/office/drawing/2014/main" val="1300979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70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270857D-D437-4508-B2F5-66633B3CA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0CA1C-E7C3-1F47-BA53-104262F4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19" y="1662798"/>
            <a:ext cx="8293608" cy="4193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Model selection and comparison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8107F1A5-C94A-46CA-91A3-9EA76DFDC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037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6ACACA-C347-444A-B449-DC346194D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94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:a16="http://schemas.microsoft.com/office/drawing/2014/main" id="{E90644A3-6A97-44F2-8AF9-CD44E85BA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45F692-4DA4-4D73-8639-81F3A6A4B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C907E61-7C70-4BEC-92DD-AAEAE290D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A887-8069-4441-972C-873007C4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7" y="235720"/>
            <a:ext cx="7816699" cy="21774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3200" cap="all">
                <a:solidFill>
                  <a:schemeClr val="tx2"/>
                </a:solidFill>
              </a:rPr>
              <a:t>Exploratory Analysis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7D3B4B-7A92-4B79-A6EE-AF908D49D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591" y="773856"/>
            <a:ext cx="8492707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6">
            <a:extLst>
              <a:ext uri="{FF2B5EF4-FFF2-40B4-BE49-F238E27FC236}">
                <a16:creationId xmlns:a16="http://schemas.microsoft.com/office/drawing/2014/main" id="{0D128CF5-4F62-4CC4-A89C-1B064624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6087B37-734A-364A-B993-AF1E3AA14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21" y="1273075"/>
            <a:ext cx="5002111" cy="344427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7AA8BCE-14E5-A34B-9935-185F86F3C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541" y="2542944"/>
            <a:ext cx="5002112" cy="342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23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2CC0-06CC-9740-9539-3D9F9704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32" y="391806"/>
            <a:ext cx="5368325" cy="175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Exploratory Analysis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4B3887-7315-5C41-900E-DCB6C65EE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44" b="2"/>
          <a:stretch/>
        </p:blipFill>
        <p:spPr>
          <a:xfrm>
            <a:off x="762000" y="1271464"/>
            <a:ext cx="6375811" cy="45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22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48521FF3-894A-4A8D-BE99-3BDF66485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0E945635-A0AC-4635-A740-B1CD7411D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5962CC0-06CC-9740-9539-3D9F9704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32" y="391806"/>
            <a:ext cx="5368325" cy="175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Exploratory Analysis</a:t>
            </a:r>
          </a:p>
        </p:txBody>
      </p:sp>
      <p:pic>
        <p:nvPicPr>
          <p:cNvPr id="29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3B942E00-3C94-AB4F-84DC-E12BD701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73" y="1297811"/>
            <a:ext cx="6248400" cy="4561334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4B3887-7315-5C41-900E-DCB6C65EE5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44" b="2"/>
          <a:stretch/>
        </p:blipFill>
        <p:spPr>
          <a:xfrm>
            <a:off x="7696202" y="3810903"/>
            <a:ext cx="3325591" cy="238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0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160B1-6431-F04D-AD0B-D597EB72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A38D37-DBA2-4040-AC35-ECC1B37F9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714150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014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2CC0-06CC-9740-9539-3D9F9704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32" y="391806"/>
            <a:ext cx="5368325" cy="175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Exploratory Analysis</a:t>
            </a:r>
          </a:p>
        </p:txBody>
      </p:sp>
      <p:pic>
        <p:nvPicPr>
          <p:cNvPr id="29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3B942E00-3C94-AB4F-84DC-E12BD701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15" y="3606425"/>
            <a:ext cx="3674376" cy="2682296"/>
          </a:xfrm>
          <a:prstGeom prst="rect">
            <a:avLst/>
          </a:prstGeom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0A7899-0EAF-6E46-AE9A-DA966BB70C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828" y="1296961"/>
            <a:ext cx="6622117" cy="4618929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4B3887-7315-5C41-900E-DCB6C65EE5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44" b="2"/>
          <a:stretch/>
        </p:blipFill>
        <p:spPr>
          <a:xfrm>
            <a:off x="7575515" y="391806"/>
            <a:ext cx="3674376" cy="263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49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A887-8069-4441-972C-873007C4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Model Selection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E17D13-E5FB-4792-A556-5DB45AF46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048376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026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C9F31C1-4E46-4A89-877A-24BBC6D3F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53146"/>
            <a:ext cx="12191999" cy="2304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51092-040C-F64B-8EEB-ECCB7FE8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5202087"/>
            <a:ext cx="9600863" cy="894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cap="all">
                <a:solidFill>
                  <a:schemeClr val="bg2"/>
                </a:solidFill>
              </a:rPr>
              <a:t>Model comparison</a:t>
            </a: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F8CD012-29F5-45B8-83DF-393C0A21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45620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1C852D-AD93-1B43-938E-6EF9EF8C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1000112"/>
            <a:ext cx="9608870" cy="2858638"/>
          </a:xfrm>
          <a:prstGeom prst="rect">
            <a:avLst/>
          </a:prstGeom>
        </p:spPr>
      </p:pic>
      <p:sp>
        <p:nvSpPr>
          <p:cNvPr id="45" name="Freeform 6">
            <a:extLst>
              <a:ext uri="{FF2B5EF4-FFF2-40B4-BE49-F238E27FC236}">
                <a16:creationId xmlns:a16="http://schemas.microsoft.com/office/drawing/2014/main" id="{D5807261-5AA8-4462-847C-7789D2671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26341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9B864D8-020F-455C-951E-BECB1D7E9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49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0DF343-A469-437D-B884-4D924C47D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51092-040C-F64B-8EEB-ECCB7FE8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19" y="4213780"/>
            <a:ext cx="8293608" cy="1766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100" cap="all">
                <a:solidFill>
                  <a:schemeClr val="tx2"/>
                </a:solidFill>
              </a:rPr>
              <a:t>Model comparison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FB3D45-CD9E-7E4B-BAE9-FB77E29B9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8" y="877227"/>
            <a:ext cx="10856963" cy="2551747"/>
          </a:xfrm>
          <a:prstGeom prst="rect">
            <a:avLst/>
          </a:prstGeom>
        </p:spPr>
      </p:pic>
      <p:sp>
        <p:nvSpPr>
          <p:cNvPr id="23" name="Freeform 6">
            <a:extLst>
              <a:ext uri="{FF2B5EF4-FFF2-40B4-BE49-F238E27FC236}">
                <a16:creationId xmlns:a16="http://schemas.microsoft.com/office/drawing/2014/main" id="{C1F0152C-84D1-4EC9-9C17-376CF1C0C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743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48291F-BFA0-4E67-83A3-95F7D23A3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354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F66EB15-04EC-4CEE-A13A-CF8E9AAF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584" y="1143293"/>
            <a:ext cx="6268824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7700" cap="all">
                <a:solidFill>
                  <a:schemeClr val="bg2"/>
                </a:solidFill>
              </a:rPr>
              <a:t>Thank you</a:t>
            </a: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02E1F9D-2523-4E9D-BE4B-56271710B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3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275FB9-BCD2-48DD-97F0-6401FF864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Questions">
            <a:extLst>
              <a:ext uri="{FF2B5EF4-FFF2-40B4-BE49-F238E27FC236}">
                <a16:creationId xmlns:a16="http://schemas.microsoft.com/office/drawing/2014/main" id="{602D6EFF-C8F5-4DD7-9AC4-93D12182C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096" y="2079136"/>
            <a:ext cx="3194113" cy="3194113"/>
          </a:xfrm>
          <a:prstGeom prst="rect">
            <a:avLst/>
          </a:prstGeom>
        </p:spPr>
      </p:pic>
      <p:sp>
        <p:nvSpPr>
          <p:cNvPr id="58" name="Freeform 6">
            <a:extLst>
              <a:ext uri="{FF2B5EF4-FFF2-40B4-BE49-F238E27FC236}">
                <a16:creationId xmlns:a16="http://schemas.microsoft.com/office/drawing/2014/main" id="{56C4B513-E0C4-4458-884A-2EFF4ED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876B6-315E-074A-8F6D-06C9DE3B5946}"/>
              </a:ext>
            </a:extLst>
          </p:cNvPr>
          <p:cNvSpPr txBox="1"/>
          <p:nvPr/>
        </p:nvSpPr>
        <p:spPr>
          <a:xfrm>
            <a:off x="1274743" y="5412258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867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270857D-D437-4508-B2F5-66633B3CA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4BBF2-7073-614B-9EEC-16778E06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19" y="1662798"/>
            <a:ext cx="8293608" cy="4193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data integrity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8107F1A5-C94A-46CA-91A3-9EA76DFDC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037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6ACACA-C347-444A-B449-DC346194D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0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501A84-E03A-4644-83BE-A65F0ACCC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1EE1F-6738-485F-A620-2602F768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7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9BF2B-B1C1-4743-9DBE-51BBD756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48" y="1257300"/>
            <a:ext cx="3505240" cy="4254869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Filters</a:t>
            </a:r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ADC544FB-7860-4381-935B-43879C94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86703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D9949DD4-1FB3-4162-9489-E2488DEC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3937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19F96E-6DA1-4BC0-AF9F-7034DA9CB8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5581"/>
              </p:ext>
            </p:extLst>
          </p:nvPr>
        </p:nvGraphicFramePr>
        <p:xfrm>
          <a:off x="690563" y="601663"/>
          <a:ext cx="6248400" cy="565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728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270857D-D437-4508-B2F5-66633B3CA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F7F18-7188-CE45-9BDD-26ADCBCF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19" y="1662798"/>
            <a:ext cx="8293608" cy="4193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feature creation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8107F1A5-C94A-46CA-91A3-9EA76DFDC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037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6ACACA-C347-444A-B449-DC346194D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38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0501A84-E03A-4644-83BE-A65F0ACCC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B1EE1F-6738-485F-A620-2602F768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7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48" y="1257300"/>
            <a:ext cx="3505240" cy="4254869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Data Gathering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DC544FB-7860-4381-935B-43879C94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86703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6">
            <a:extLst>
              <a:ext uri="{FF2B5EF4-FFF2-40B4-BE49-F238E27FC236}">
                <a16:creationId xmlns:a16="http://schemas.microsoft.com/office/drawing/2014/main" id="{D9949DD4-1FB3-4162-9489-E2488DEC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3937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4E1DB5D1-B421-4F5E-8D85-3506B6ABC9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5668185"/>
              </p:ext>
            </p:extLst>
          </p:nvPr>
        </p:nvGraphicFramePr>
        <p:xfrm>
          <a:off x="690563" y="601663"/>
          <a:ext cx="6248400" cy="565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842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5D0BBB-3DC3-4295-988E-3AE51E700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6CA0-B2D7-AF4E-9D25-00D2212F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72" y="5226735"/>
            <a:ext cx="10667998" cy="936991"/>
          </a:xfrm>
        </p:spPr>
        <p:txBody>
          <a:bodyPr anchor="ctr">
            <a:normAutofit/>
          </a:bodyPr>
          <a:lstStyle/>
          <a:p>
            <a:r>
              <a:rPr lang="en-US" sz="4400"/>
              <a:t>Feature Creation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650E83-BC4B-4446-939C-BEE5A892F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1133856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6">
            <a:extLst>
              <a:ext uri="{FF2B5EF4-FFF2-40B4-BE49-F238E27FC236}">
                <a16:creationId xmlns:a16="http://schemas.microsoft.com/office/drawing/2014/main" id="{C27271CB-4E66-4C22-A01B-C1BBC3CFE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442A82-4812-4737-86F1-C2951AC53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71354"/>
              </p:ext>
            </p:extLst>
          </p:nvPr>
        </p:nvGraphicFramePr>
        <p:xfrm>
          <a:off x="471055" y="758825"/>
          <a:ext cx="10958945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233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6CA0-B2D7-AF4E-9D25-00D2212F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72" y="5226735"/>
            <a:ext cx="10667998" cy="936991"/>
          </a:xfrm>
        </p:spPr>
        <p:txBody>
          <a:bodyPr anchor="ctr">
            <a:normAutofit/>
          </a:bodyPr>
          <a:lstStyle/>
          <a:p>
            <a:r>
              <a:rPr lang="en-US" sz="4400" dirty="0"/>
              <a:t>Feature Creation</a:t>
            </a:r>
          </a:p>
        </p:txBody>
      </p:sp>
      <p:sp>
        <p:nvSpPr>
          <p:cNvPr id="7" name="Rectangle 6" descr="Earth Globe Asia-Australia">
            <a:extLst>
              <a:ext uri="{FF2B5EF4-FFF2-40B4-BE49-F238E27FC236}">
                <a16:creationId xmlns:a16="http://schemas.microsoft.com/office/drawing/2014/main" id="{6726F1B1-DF2C-4F47-B12A-977519DF6286}"/>
              </a:ext>
            </a:extLst>
          </p:cNvPr>
          <p:cNvSpPr/>
          <p:nvPr/>
        </p:nvSpPr>
        <p:spPr>
          <a:xfrm>
            <a:off x="1122419" y="633778"/>
            <a:ext cx="4059181" cy="381158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9ADA-B50B-7646-906D-3A350F347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694274"/>
            <a:ext cx="6248398" cy="5529948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None/>
            </a:pPr>
            <a:r>
              <a:rPr lang="en-US" sz="4000" dirty="0"/>
              <a:t>Geospatial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Points of interest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River latitude and longitude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L1 and L2 norm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Geohash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7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6CA0-B2D7-AF4E-9D25-00D2212F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72" y="5226735"/>
            <a:ext cx="10667998" cy="936991"/>
          </a:xfrm>
        </p:spPr>
        <p:txBody>
          <a:bodyPr anchor="ctr">
            <a:normAutofit/>
          </a:bodyPr>
          <a:lstStyle/>
          <a:p>
            <a:r>
              <a:rPr lang="en-US" sz="4400" dirty="0"/>
              <a:t>Feature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9ADA-B50B-7646-906D-3A350F347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694274"/>
            <a:ext cx="6248398" cy="55299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sz="4000" dirty="0"/>
              <a:t>Time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Time cos and sin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Weekend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Rush hour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Categorical time</a:t>
            </a:r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 descr="Stopwatch">
            <a:extLst>
              <a:ext uri="{FF2B5EF4-FFF2-40B4-BE49-F238E27FC236}">
                <a16:creationId xmlns:a16="http://schemas.microsoft.com/office/drawing/2014/main" id="{6AA0E704-71A0-0949-B35F-964C67181EBD}"/>
              </a:ext>
            </a:extLst>
          </p:cNvPr>
          <p:cNvSpPr/>
          <p:nvPr/>
        </p:nvSpPr>
        <p:spPr>
          <a:xfrm>
            <a:off x="762002" y="464666"/>
            <a:ext cx="4724721" cy="427740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84865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521</Words>
  <Application>Microsoft Macintosh PowerPoint</Application>
  <PresentationFormat>Widescreen</PresentationFormat>
  <Paragraphs>115</Paragraphs>
  <Slides>24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Schoolbook</vt:lpstr>
      <vt:lpstr>Corbel</vt:lpstr>
      <vt:lpstr>Headlines</vt:lpstr>
      <vt:lpstr>predicting Taxi ETA times in nyc </vt:lpstr>
      <vt:lpstr>Preview</vt:lpstr>
      <vt:lpstr>data integrity</vt:lpstr>
      <vt:lpstr>Filters</vt:lpstr>
      <vt:lpstr>feature creation</vt:lpstr>
      <vt:lpstr>Data Gathering</vt:lpstr>
      <vt:lpstr>Feature Creation</vt:lpstr>
      <vt:lpstr>Feature Creation</vt:lpstr>
      <vt:lpstr>Feature Creation</vt:lpstr>
      <vt:lpstr>Feature Creation</vt:lpstr>
      <vt:lpstr>Feature Engineering Geospatial 1</vt:lpstr>
      <vt:lpstr>Feature Engineering Geospatial 2</vt:lpstr>
      <vt:lpstr>Feature Engineering Time 1</vt:lpstr>
      <vt:lpstr>Feature Engineering Time 2</vt:lpstr>
      <vt:lpstr>Feature Engineering Unique</vt:lpstr>
      <vt:lpstr>Model selection and comparison</vt:lpstr>
      <vt:lpstr>Exploratory Analysis</vt:lpstr>
      <vt:lpstr>Exploratory Analysis</vt:lpstr>
      <vt:lpstr>Exploratory Analysis</vt:lpstr>
      <vt:lpstr>Exploratory Analysis</vt:lpstr>
      <vt:lpstr>Model Selection</vt:lpstr>
      <vt:lpstr>Model comparison</vt:lpstr>
      <vt:lpstr>Model comparison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Taxi ETA times in nyc </dc:title>
  <dc:creator>Archer, Joseph</dc:creator>
  <cp:lastModifiedBy>Archer, Joseph</cp:lastModifiedBy>
  <cp:revision>2</cp:revision>
  <dcterms:created xsi:type="dcterms:W3CDTF">2019-05-16T03:57:12Z</dcterms:created>
  <dcterms:modified xsi:type="dcterms:W3CDTF">2019-05-16T12:29:01Z</dcterms:modified>
</cp:coreProperties>
</file>