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90" r:id="rId2"/>
    <p:sldId id="256" r:id="rId3"/>
    <p:sldId id="284" r:id="rId4"/>
    <p:sldId id="29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4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314D8A9-38B5-4E75-8261-8A1C403E626D}" type="datetimeFigureOut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MX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E1B753B-EFC0-4ADB-A94E-C7604A9A995A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 userDrawn="1"/>
        </p:nvCxnSpPr>
        <p:spPr>
          <a:xfrm>
            <a:off x="285720" y="5741988"/>
            <a:ext cx="8572560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3FE36-7E8B-4AD3-8E2C-DD9774B7F39E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3E705-72B5-42C3-B365-08F1AE2E077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F5666-E4B4-4A1D-BF3A-D24035122102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F0B63-2C14-45F8-91FB-0B4AB727143A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FDC40-D19E-4CB9-ABC3-BA430F7EB402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BE407-3E66-40D7-849C-993127E34AA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F688B-5886-4C34-BC2F-88A1197299E6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6F33E-9367-4EBB-9D4A-E5082B86432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02EC9-F3F9-4D16-AAD6-90B7D1810562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FC892-7608-4E87-99F0-656C5C44345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126E8-1F48-4B9E-B5E2-B7F9BBFCFC16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F08DE-7085-49A7-AFA5-7172AD6BBA1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76EEB-EC57-4BA6-9388-D7476CBDB4EC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4DA89-8655-4749-9BCD-7927DB5278D1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18C37-AC21-4A53-BF7E-32376278436F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1C129-4124-4C2A-AF08-EFBF1CE0BE9C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700DF-EC51-4868-84F8-C6CBA88A9976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541B8-F667-4F21-ABB9-7E42CE50A56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4AC64-2231-4729-8320-2B7E7517B357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48A47-48CC-49D7-B4D0-47217F5719F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E621F-E7C7-4499-9082-6651ED801292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5713A-8AF9-4E8A-A3E4-2430724F5CC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MX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42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BC5E4A13-18FE-4AD4-A1FB-D819375A003E}" type="datetime1">
              <a:rPr lang="es-MX"/>
              <a:pPr>
                <a:defRPr/>
              </a:pPr>
              <a:t>24/07/2012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643063" y="6356350"/>
            <a:ext cx="63579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 i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MX"/>
              <a:t>ESTRUCTURA DE DATOS                              ALGORITMO DE FLOYD -  RUTA MAS CORTA ENTRE NODOS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072438" y="6356350"/>
            <a:ext cx="614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A9F9F-E1CA-4841-A143-2F74020CDF6E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5F688B-5886-4C34-BC2F-88A1197299E6}" type="datetime1">
              <a:rPr lang="es-MX" smtClean="0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 smtClean="0"/>
              <a:t>ESTRUCTURA DE DATOS              ALGORITMO DE FLOYD -  RUTA MAS CORTA ENTRE NODOS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6F33E-9367-4EBB-9D4A-E5082B864323}" type="slidenum">
              <a:rPr lang="es-MX" smtClean="0"/>
              <a:pPr>
                <a:defRPr/>
              </a:pPr>
              <a:t>1</a:t>
            </a:fld>
            <a:endParaRPr lang="es-MX"/>
          </a:p>
        </p:txBody>
      </p:sp>
      <p:sp>
        <p:nvSpPr>
          <p:cNvPr id="7" name="6 Elipse"/>
          <p:cNvSpPr/>
          <p:nvPr/>
        </p:nvSpPr>
        <p:spPr>
          <a:xfrm>
            <a:off x="1259632" y="3429000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 smtClean="0"/>
              <a:t>a</a:t>
            </a:r>
            <a:endParaRPr lang="es-MX" sz="3200" dirty="0"/>
          </a:p>
        </p:txBody>
      </p:sp>
      <p:sp>
        <p:nvSpPr>
          <p:cNvPr id="8" name="7 Elipse"/>
          <p:cNvSpPr/>
          <p:nvPr/>
        </p:nvSpPr>
        <p:spPr>
          <a:xfrm>
            <a:off x="3131840" y="1556792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 smtClean="0"/>
              <a:t>b</a:t>
            </a:r>
            <a:endParaRPr lang="es-MX" sz="3200" dirty="0"/>
          </a:p>
        </p:txBody>
      </p:sp>
      <p:sp>
        <p:nvSpPr>
          <p:cNvPr id="9" name="8 Elipse"/>
          <p:cNvSpPr/>
          <p:nvPr/>
        </p:nvSpPr>
        <p:spPr>
          <a:xfrm>
            <a:off x="4067944" y="508518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 smtClean="0"/>
              <a:t>c</a:t>
            </a:r>
            <a:endParaRPr lang="es-MX" sz="3200" dirty="0"/>
          </a:p>
        </p:txBody>
      </p:sp>
      <p:sp>
        <p:nvSpPr>
          <p:cNvPr id="10" name="9 Elipse"/>
          <p:cNvSpPr/>
          <p:nvPr/>
        </p:nvSpPr>
        <p:spPr>
          <a:xfrm>
            <a:off x="5364088" y="220486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 smtClean="0"/>
              <a:t>d</a:t>
            </a:r>
            <a:endParaRPr lang="es-MX" sz="3200" dirty="0"/>
          </a:p>
        </p:txBody>
      </p:sp>
      <p:sp>
        <p:nvSpPr>
          <p:cNvPr id="11" name="10 Elipse"/>
          <p:cNvSpPr/>
          <p:nvPr/>
        </p:nvSpPr>
        <p:spPr>
          <a:xfrm>
            <a:off x="6516216" y="4437112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 smtClean="0"/>
              <a:t>e</a:t>
            </a:r>
            <a:endParaRPr lang="es-MX" sz="3200" dirty="0"/>
          </a:p>
        </p:txBody>
      </p:sp>
      <p:cxnSp>
        <p:nvCxnSpPr>
          <p:cNvPr id="13" name="12 Conector recto de flecha"/>
          <p:cNvCxnSpPr>
            <a:stCxn id="7" idx="7"/>
            <a:endCxn id="8" idx="3"/>
          </p:cNvCxnSpPr>
          <p:nvPr/>
        </p:nvCxnSpPr>
        <p:spPr>
          <a:xfrm flipV="1">
            <a:off x="1935721" y="2232881"/>
            <a:ext cx="1312118" cy="1312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endCxn id="10" idx="2"/>
          </p:cNvCxnSpPr>
          <p:nvPr/>
        </p:nvCxnSpPr>
        <p:spPr>
          <a:xfrm>
            <a:off x="3923928" y="2132856"/>
            <a:ext cx="1440160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11" idx="1"/>
          </p:cNvCxnSpPr>
          <p:nvPr/>
        </p:nvCxnSpPr>
        <p:spPr>
          <a:xfrm flipH="1" flipV="1">
            <a:off x="5940152" y="2996952"/>
            <a:ext cx="692063" cy="1556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7" idx="5"/>
            <a:endCxn id="9" idx="2"/>
          </p:cNvCxnSpPr>
          <p:nvPr/>
        </p:nvCxnSpPr>
        <p:spPr>
          <a:xfrm>
            <a:off x="1935721" y="4105089"/>
            <a:ext cx="2132223" cy="1376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9" idx="0"/>
          </p:cNvCxnSpPr>
          <p:nvPr/>
        </p:nvCxnSpPr>
        <p:spPr>
          <a:xfrm flipH="1" flipV="1">
            <a:off x="3707904" y="2348880"/>
            <a:ext cx="756084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9" idx="7"/>
          </p:cNvCxnSpPr>
          <p:nvPr/>
        </p:nvCxnSpPr>
        <p:spPr>
          <a:xfrm flipV="1">
            <a:off x="4744033" y="2996952"/>
            <a:ext cx="908087" cy="2204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8" idx="5"/>
            <a:endCxn id="11" idx="2"/>
          </p:cNvCxnSpPr>
          <p:nvPr/>
        </p:nvCxnSpPr>
        <p:spPr>
          <a:xfrm>
            <a:off x="3807929" y="2232881"/>
            <a:ext cx="2708287" cy="2600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11" idx="3"/>
            <a:endCxn id="9" idx="6"/>
          </p:cNvCxnSpPr>
          <p:nvPr/>
        </p:nvCxnSpPr>
        <p:spPr>
          <a:xfrm flipH="1">
            <a:off x="4860032" y="5113201"/>
            <a:ext cx="1772183" cy="368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2267744" y="242088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4</a:t>
            </a:r>
            <a:endParaRPr lang="es-MX" sz="3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2339752" y="4581128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11</a:t>
            </a:r>
            <a:endParaRPr lang="es-MX" sz="3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4572000" y="1916832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6</a:t>
            </a:r>
            <a:endParaRPr lang="es-MX" sz="3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5652120" y="4149080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2</a:t>
            </a:r>
            <a:endParaRPr lang="es-MX" sz="32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779912" y="3645024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3</a:t>
            </a:r>
            <a:endParaRPr lang="es-MX" sz="32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4716016" y="4077072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6</a:t>
            </a:r>
            <a:endParaRPr lang="es-MX" sz="32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5580112" y="5229200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5</a:t>
            </a:r>
            <a:endParaRPr lang="es-MX" sz="32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6300192" y="3429000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3</a:t>
            </a:r>
            <a:endParaRPr lang="es-MX" sz="32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827584" y="476672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GRAFO DIRIGIDO</a:t>
            </a:r>
            <a:endParaRPr lang="es-MX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3 CuadroTexto"/>
          <p:cNvSpPr txBox="1">
            <a:spLocks noChangeArrowheads="1"/>
          </p:cNvSpPr>
          <p:nvPr/>
        </p:nvSpPr>
        <p:spPr bwMode="auto">
          <a:xfrm>
            <a:off x="27146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0483" name="4 CuadroTexto"/>
          <p:cNvSpPr txBox="1">
            <a:spLocks noChangeArrowheads="1"/>
          </p:cNvSpPr>
          <p:nvPr/>
        </p:nvSpPr>
        <p:spPr bwMode="auto">
          <a:xfrm>
            <a:off x="342900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0484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20485" name="6 CuadroTexto"/>
          <p:cNvSpPr txBox="1">
            <a:spLocks noChangeArrowheads="1"/>
          </p:cNvSpPr>
          <p:nvPr/>
        </p:nvSpPr>
        <p:spPr bwMode="auto">
          <a:xfrm>
            <a:off x="485775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0486" name="7 CuadroTexto"/>
          <p:cNvSpPr txBox="1">
            <a:spLocks noChangeArrowheads="1"/>
          </p:cNvSpPr>
          <p:nvPr/>
        </p:nvSpPr>
        <p:spPr bwMode="auto">
          <a:xfrm>
            <a:off x="55721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27146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342900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0489" name="10 CuadroTexto"/>
          <p:cNvSpPr txBox="1">
            <a:spLocks noChangeArrowheads="1"/>
          </p:cNvSpPr>
          <p:nvPr/>
        </p:nvSpPr>
        <p:spPr bwMode="auto">
          <a:xfrm>
            <a:off x="414337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0490" name="11 CuadroTexto"/>
          <p:cNvSpPr txBox="1">
            <a:spLocks noChangeArrowheads="1"/>
          </p:cNvSpPr>
          <p:nvPr/>
        </p:nvSpPr>
        <p:spPr bwMode="auto">
          <a:xfrm>
            <a:off x="485775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20491" name="12 CuadroTexto"/>
          <p:cNvSpPr txBox="1">
            <a:spLocks noChangeArrowheads="1"/>
          </p:cNvSpPr>
          <p:nvPr/>
        </p:nvSpPr>
        <p:spPr bwMode="auto">
          <a:xfrm>
            <a:off x="55721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20492" name="13 CuadroTexto"/>
          <p:cNvSpPr txBox="1">
            <a:spLocks noChangeArrowheads="1"/>
          </p:cNvSpPr>
          <p:nvPr/>
        </p:nvSpPr>
        <p:spPr bwMode="auto">
          <a:xfrm>
            <a:off x="27146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0493" name="14 CuadroTexto"/>
          <p:cNvSpPr txBox="1">
            <a:spLocks noChangeArrowheads="1"/>
          </p:cNvSpPr>
          <p:nvPr/>
        </p:nvSpPr>
        <p:spPr bwMode="auto">
          <a:xfrm>
            <a:off x="342900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20494" name="15 CuadroTexto"/>
          <p:cNvSpPr txBox="1">
            <a:spLocks noChangeArrowheads="1"/>
          </p:cNvSpPr>
          <p:nvPr/>
        </p:nvSpPr>
        <p:spPr bwMode="auto">
          <a:xfrm>
            <a:off x="414337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0495" name="16 CuadroTexto"/>
          <p:cNvSpPr txBox="1">
            <a:spLocks noChangeArrowheads="1"/>
          </p:cNvSpPr>
          <p:nvPr/>
        </p:nvSpPr>
        <p:spPr bwMode="auto">
          <a:xfrm>
            <a:off x="485775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20496" name="17 CuadroTexto"/>
          <p:cNvSpPr txBox="1">
            <a:spLocks noChangeArrowheads="1"/>
          </p:cNvSpPr>
          <p:nvPr/>
        </p:nvSpPr>
        <p:spPr bwMode="auto">
          <a:xfrm>
            <a:off x="55721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0497" name="18 CuadroTexto"/>
          <p:cNvSpPr txBox="1">
            <a:spLocks noChangeArrowheads="1"/>
          </p:cNvSpPr>
          <p:nvPr/>
        </p:nvSpPr>
        <p:spPr bwMode="auto">
          <a:xfrm>
            <a:off x="27146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0498" name="19 CuadroTexto"/>
          <p:cNvSpPr txBox="1">
            <a:spLocks noChangeArrowheads="1"/>
          </p:cNvSpPr>
          <p:nvPr/>
        </p:nvSpPr>
        <p:spPr bwMode="auto">
          <a:xfrm>
            <a:off x="342900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0499" name="20 CuadroTexto"/>
          <p:cNvSpPr txBox="1">
            <a:spLocks noChangeArrowheads="1"/>
          </p:cNvSpPr>
          <p:nvPr/>
        </p:nvSpPr>
        <p:spPr bwMode="auto">
          <a:xfrm>
            <a:off x="414337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0500" name="21 CuadroTexto"/>
          <p:cNvSpPr txBox="1">
            <a:spLocks noChangeArrowheads="1"/>
          </p:cNvSpPr>
          <p:nvPr/>
        </p:nvSpPr>
        <p:spPr bwMode="auto">
          <a:xfrm>
            <a:off x="485775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0501" name="22 CuadroTexto"/>
          <p:cNvSpPr txBox="1">
            <a:spLocks noChangeArrowheads="1"/>
          </p:cNvSpPr>
          <p:nvPr/>
        </p:nvSpPr>
        <p:spPr bwMode="auto">
          <a:xfrm>
            <a:off x="55721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0502" name="23 CuadroTexto"/>
          <p:cNvSpPr txBox="1">
            <a:spLocks noChangeArrowheads="1"/>
          </p:cNvSpPr>
          <p:nvPr/>
        </p:nvSpPr>
        <p:spPr bwMode="auto">
          <a:xfrm>
            <a:off x="27146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0503" name="24 CuadroTexto"/>
          <p:cNvSpPr txBox="1">
            <a:spLocks noChangeArrowheads="1"/>
          </p:cNvSpPr>
          <p:nvPr/>
        </p:nvSpPr>
        <p:spPr bwMode="auto">
          <a:xfrm>
            <a:off x="342900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0504" name="25 CuadroTexto"/>
          <p:cNvSpPr txBox="1">
            <a:spLocks noChangeArrowheads="1"/>
          </p:cNvSpPr>
          <p:nvPr/>
        </p:nvSpPr>
        <p:spPr bwMode="auto">
          <a:xfrm>
            <a:off x="414337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20505" name="26 CuadroTexto"/>
          <p:cNvSpPr txBox="1">
            <a:spLocks noChangeArrowheads="1"/>
          </p:cNvSpPr>
          <p:nvPr/>
        </p:nvSpPr>
        <p:spPr bwMode="auto">
          <a:xfrm>
            <a:off x="485775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20506" name="27 CuadroTexto"/>
          <p:cNvSpPr txBox="1">
            <a:spLocks noChangeArrowheads="1"/>
          </p:cNvSpPr>
          <p:nvPr/>
        </p:nvSpPr>
        <p:spPr bwMode="auto">
          <a:xfrm>
            <a:off x="55721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7146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42900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14337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85775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5721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071688" y="248761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071688" y="29876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2071688" y="348773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071688" y="3987800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071688" y="448786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20517" name="39 CuadroTexto"/>
          <p:cNvSpPr txBox="1">
            <a:spLocks noChangeArrowheads="1"/>
          </p:cNvSpPr>
          <p:nvPr/>
        </p:nvSpPr>
        <p:spPr bwMode="auto">
          <a:xfrm>
            <a:off x="1571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20518" name="4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0519" name="41 CuadroTexto"/>
          <p:cNvSpPr txBox="1">
            <a:spLocks noChangeArrowheads="1"/>
          </p:cNvSpPr>
          <p:nvPr/>
        </p:nvSpPr>
        <p:spPr bwMode="auto">
          <a:xfrm>
            <a:off x="2714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20520" name="42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0521" name="43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0522" name="44 CuadroTexto"/>
          <p:cNvSpPr txBox="1">
            <a:spLocks noChangeArrowheads="1"/>
          </p:cNvSpPr>
          <p:nvPr/>
        </p:nvSpPr>
        <p:spPr bwMode="auto">
          <a:xfrm>
            <a:off x="785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IK</a:t>
            </a:r>
          </a:p>
        </p:txBody>
      </p:sp>
      <p:sp>
        <p:nvSpPr>
          <p:cNvPr id="20523" name="45 CuadroTexto"/>
          <p:cNvSpPr txBox="1">
            <a:spLocks noChangeArrowheads="1"/>
          </p:cNvSpPr>
          <p:nvPr/>
        </p:nvSpPr>
        <p:spPr bwMode="auto">
          <a:xfrm>
            <a:off x="2000250" y="428625"/>
            <a:ext cx="928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KJ</a:t>
            </a:r>
          </a:p>
        </p:txBody>
      </p:sp>
      <p:sp>
        <p:nvSpPr>
          <p:cNvPr id="20524" name="46 CuadroTexto"/>
          <p:cNvSpPr txBox="1">
            <a:spLocks noChangeArrowheads="1"/>
          </p:cNvSpPr>
          <p:nvPr/>
        </p:nvSpPr>
        <p:spPr bwMode="auto">
          <a:xfrm>
            <a:off x="3071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IJ</a:t>
            </a:r>
          </a:p>
        </p:txBody>
      </p:sp>
      <p:sp>
        <p:nvSpPr>
          <p:cNvPr id="20525" name="47 CuadroTexto"/>
          <p:cNvSpPr txBox="1">
            <a:spLocks noChangeArrowheads="1"/>
          </p:cNvSpPr>
          <p:nvPr/>
        </p:nvSpPr>
        <p:spPr bwMode="auto">
          <a:xfrm>
            <a:off x="1571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20526" name="48 CuadroTexto"/>
          <p:cNvSpPr txBox="1">
            <a:spLocks noChangeArrowheads="1"/>
          </p:cNvSpPr>
          <p:nvPr/>
        </p:nvSpPr>
        <p:spPr bwMode="auto">
          <a:xfrm>
            <a:off x="2714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20527" name="5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0528" name="51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0529" name="52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54" name="53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0531" name="54 CuadroTexto"/>
          <p:cNvSpPr txBox="1">
            <a:spLocks noChangeArrowheads="1"/>
          </p:cNvSpPr>
          <p:nvPr/>
        </p:nvSpPr>
        <p:spPr bwMode="auto">
          <a:xfrm>
            <a:off x="414337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20532" name="55 CuadroTexto"/>
          <p:cNvSpPr txBox="1">
            <a:spLocks noChangeArrowheads="1"/>
          </p:cNvSpPr>
          <p:nvPr/>
        </p:nvSpPr>
        <p:spPr bwMode="auto">
          <a:xfrm>
            <a:off x="414337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20533" name="56 CuadroTexto"/>
          <p:cNvSpPr txBox="1">
            <a:spLocks noChangeArrowheads="1"/>
          </p:cNvSpPr>
          <p:nvPr/>
        </p:nvSpPr>
        <p:spPr bwMode="auto">
          <a:xfrm>
            <a:off x="485775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0534" name="57 CuadroTexto"/>
          <p:cNvSpPr txBox="1">
            <a:spLocks noChangeArrowheads="1"/>
          </p:cNvSpPr>
          <p:nvPr/>
        </p:nvSpPr>
        <p:spPr bwMode="auto">
          <a:xfrm>
            <a:off x="485775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0535" name="58 CuadroTexto"/>
          <p:cNvSpPr txBox="1">
            <a:spLocks noChangeArrowheads="1"/>
          </p:cNvSpPr>
          <p:nvPr/>
        </p:nvSpPr>
        <p:spPr bwMode="auto">
          <a:xfrm>
            <a:off x="55721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0536" name="59 CuadroTexto"/>
          <p:cNvSpPr txBox="1">
            <a:spLocks noChangeArrowheads="1"/>
          </p:cNvSpPr>
          <p:nvPr/>
        </p:nvSpPr>
        <p:spPr bwMode="auto">
          <a:xfrm>
            <a:off x="55721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0537" name="60 CuadroTexto"/>
          <p:cNvSpPr txBox="1">
            <a:spLocks noChangeArrowheads="1"/>
          </p:cNvSpPr>
          <p:nvPr/>
        </p:nvSpPr>
        <p:spPr bwMode="auto">
          <a:xfrm>
            <a:off x="27146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0538" name="61 CuadroTexto"/>
          <p:cNvSpPr txBox="1">
            <a:spLocks noChangeArrowheads="1"/>
          </p:cNvSpPr>
          <p:nvPr/>
        </p:nvSpPr>
        <p:spPr bwMode="auto">
          <a:xfrm>
            <a:off x="27146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0539" name="62 CuadroTexto"/>
          <p:cNvSpPr txBox="1">
            <a:spLocks noChangeArrowheads="1"/>
          </p:cNvSpPr>
          <p:nvPr/>
        </p:nvSpPr>
        <p:spPr bwMode="auto">
          <a:xfrm>
            <a:off x="342900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64" name="63 Rectángulo"/>
          <p:cNvSpPr/>
          <p:nvPr/>
        </p:nvSpPr>
        <p:spPr>
          <a:xfrm>
            <a:off x="3000375" y="2571750"/>
            <a:ext cx="3357563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65" name="64 Rectángulo"/>
          <p:cNvSpPr/>
          <p:nvPr/>
        </p:nvSpPr>
        <p:spPr>
          <a:xfrm rot="16200000">
            <a:off x="2035969" y="3536156"/>
            <a:ext cx="2428875" cy="50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62" name="61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2FC8E3B-2F27-429D-BE8D-D8DBA0CB4D8A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63" name="6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7F3B13-9E01-41F5-82CA-F1A41DA220CF}" type="slidenum">
              <a:rPr lang="es-MX" smtClean="0"/>
              <a:pPr>
                <a:defRPr/>
              </a:pPr>
              <a:t>10</a:t>
            </a:fld>
            <a:endParaRPr lang="es-MX"/>
          </a:p>
        </p:txBody>
      </p:sp>
      <p:sp>
        <p:nvSpPr>
          <p:cNvPr id="66" name="6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-0.20191 -0.314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" y="-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7 L -0.18108 -0.24144 " pathEditMode="relative" ptsTypes="AA">
                                      <p:cBhvr>
                                        <p:cTn id="1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5.55556E-6 L -0.06302 -0.31481 " pathEditMode="relative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CuadroTexto"/>
          <p:cNvSpPr txBox="1">
            <a:spLocks noChangeArrowheads="1"/>
          </p:cNvSpPr>
          <p:nvPr/>
        </p:nvSpPr>
        <p:spPr bwMode="auto">
          <a:xfrm>
            <a:off x="27146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1507" name="4 CuadroTexto"/>
          <p:cNvSpPr txBox="1">
            <a:spLocks noChangeArrowheads="1"/>
          </p:cNvSpPr>
          <p:nvPr/>
        </p:nvSpPr>
        <p:spPr bwMode="auto">
          <a:xfrm>
            <a:off x="342900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1508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21509" name="6 CuadroTexto"/>
          <p:cNvSpPr txBox="1">
            <a:spLocks noChangeArrowheads="1"/>
          </p:cNvSpPr>
          <p:nvPr/>
        </p:nvSpPr>
        <p:spPr bwMode="auto">
          <a:xfrm>
            <a:off x="485775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1510" name="7 CuadroTexto"/>
          <p:cNvSpPr txBox="1">
            <a:spLocks noChangeArrowheads="1"/>
          </p:cNvSpPr>
          <p:nvPr/>
        </p:nvSpPr>
        <p:spPr bwMode="auto">
          <a:xfrm>
            <a:off x="55721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27146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1512" name="9 CuadroTexto"/>
          <p:cNvSpPr txBox="1">
            <a:spLocks noChangeArrowheads="1"/>
          </p:cNvSpPr>
          <p:nvPr/>
        </p:nvSpPr>
        <p:spPr bwMode="auto">
          <a:xfrm>
            <a:off x="342900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1" name="10 CuadroTexto"/>
          <p:cNvSpPr txBox="1">
            <a:spLocks noChangeArrowheads="1"/>
          </p:cNvSpPr>
          <p:nvPr/>
        </p:nvSpPr>
        <p:spPr bwMode="auto">
          <a:xfrm>
            <a:off x="414337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1514" name="11 CuadroTexto"/>
          <p:cNvSpPr txBox="1">
            <a:spLocks noChangeArrowheads="1"/>
          </p:cNvSpPr>
          <p:nvPr/>
        </p:nvSpPr>
        <p:spPr bwMode="auto">
          <a:xfrm>
            <a:off x="485775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21515" name="12 CuadroTexto"/>
          <p:cNvSpPr txBox="1">
            <a:spLocks noChangeArrowheads="1"/>
          </p:cNvSpPr>
          <p:nvPr/>
        </p:nvSpPr>
        <p:spPr bwMode="auto">
          <a:xfrm>
            <a:off x="55721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21516" name="13 CuadroTexto"/>
          <p:cNvSpPr txBox="1">
            <a:spLocks noChangeArrowheads="1"/>
          </p:cNvSpPr>
          <p:nvPr/>
        </p:nvSpPr>
        <p:spPr bwMode="auto">
          <a:xfrm>
            <a:off x="27146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1517" name="14 CuadroTexto"/>
          <p:cNvSpPr txBox="1">
            <a:spLocks noChangeArrowheads="1"/>
          </p:cNvSpPr>
          <p:nvPr/>
        </p:nvSpPr>
        <p:spPr bwMode="auto">
          <a:xfrm>
            <a:off x="342900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21518" name="15 CuadroTexto"/>
          <p:cNvSpPr txBox="1">
            <a:spLocks noChangeArrowheads="1"/>
          </p:cNvSpPr>
          <p:nvPr/>
        </p:nvSpPr>
        <p:spPr bwMode="auto">
          <a:xfrm>
            <a:off x="414337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1519" name="16 CuadroTexto"/>
          <p:cNvSpPr txBox="1">
            <a:spLocks noChangeArrowheads="1"/>
          </p:cNvSpPr>
          <p:nvPr/>
        </p:nvSpPr>
        <p:spPr bwMode="auto">
          <a:xfrm>
            <a:off x="485775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21520" name="17 CuadroTexto"/>
          <p:cNvSpPr txBox="1">
            <a:spLocks noChangeArrowheads="1"/>
          </p:cNvSpPr>
          <p:nvPr/>
        </p:nvSpPr>
        <p:spPr bwMode="auto">
          <a:xfrm>
            <a:off x="55721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1521" name="18 CuadroTexto"/>
          <p:cNvSpPr txBox="1">
            <a:spLocks noChangeArrowheads="1"/>
          </p:cNvSpPr>
          <p:nvPr/>
        </p:nvSpPr>
        <p:spPr bwMode="auto">
          <a:xfrm>
            <a:off x="27146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1522" name="19 CuadroTexto"/>
          <p:cNvSpPr txBox="1">
            <a:spLocks noChangeArrowheads="1"/>
          </p:cNvSpPr>
          <p:nvPr/>
        </p:nvSpPr>
        <p:spPr bwMode="auto">
          <a:xfrm>
            <a:off x="342900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1523" name="20 CuadroTexto"/>
          <p:cNvSpPr txBox="1">
            <a:spLocks noChangeArrowheads="1"/>
          </p:cNvSpPr>
          <p:nvPr/>
        </p:nvSpPr>
        <p:spPr bwMode="auto">
          <a:xfrm>
            <a:off x="414337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1524" name="21 CuadroTexto"/>
          <p:cNvSpPr txBox="1">
            <a:spLocks noChangeArrowheads="1"/>
          </p:cNvSpPr>
          <p:nvPr/>
        </p:nvSpPr>
        <p:spPr bwMode="auto">
          <a:xfrm>
            <a:off x="485775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1525" name="22 CuadroTexto"/>
          <p:cNvSpPr txBox="1">
            <a:spLocks noChangeArrowheads="1"/>
          </p:cNvSpPr>
          <p:nvPr/>
        </p:nvSpPr>
        <p:spPr bwMode="auto">
          <a:xfrm>
            <a:off x="55721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1526" name="23 CuadroTexto"/>
          <p:cNvSpPr txBox="1">
            <a:spLocks noChangeArrowheads="1"/>
          </p:cNvSpPr>
          <p:nvPr/>
        </p:nvSpPr>
        <p:spPr bwMode="auto">
          <a:xfrm>
            <a:off x="27146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1527" name="24 CuadroTexto"/>
          <p:cNvSpPr txBox="1">
            <a:spLocks noChangeArrowheads="1"/>
          </p:cNvSpPr>
          <p:nvPr/>
        </p:nvSpPr>
        <p:spPr bwMode="auto">
          <a:xfrm>
            <a:off x="342900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1528" name="25 CuadroTexto"/>
          <p:cNvSpPr txBox="1">
            <a:spLocks noChangeArrowheads="1"/>
          </p:cNvSpPr>
          <p:nvPr/>
        </p:nvSpPr>
        <p:spPr bwMode="auto">
          <a:xfrm>
            <a:off x="414337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21529" name="26 CuadroTexto"/>
          <p:cNvSpPr txBox="1">
            <a:spLocks noChangeArrowheads="1"/>
          </p:cNvSpPr>
          <p:nvPr/>
        </p:nvSpPr>
        <p:spPr bwMode="auto">
          <a:xfrm>
            <a:off x="485775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21530" name="27 CuadroTexto"/>
          <p:cNvSpPr txBox="1">
            <a:spLocks noChangeArrowheads="1"/>
          </p:cNvSpPr>
          <p:nvPr/>
        </p:nvSpPr>
        <p:spPr bwMode="auto">
          <a:xfrm>
            <a:off x="55721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7146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42900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14337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85775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5721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071688" y="248761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071688" y="29876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2071688" y="348773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071688" y="3987800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071688" y="448786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21541" name="39 CuadroTexto"/>
          <p:cNvSpPr txBox="1">
            <a:spLocks noChangeArrowheads="1"/>
          </p:cNvSpPr>
          <p:nvPr/>
        </p:nvSpPr>
        <p:spPr bwMode="auto">
          <a:xfrm>
            <a:off x="1571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21542" name="4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1543" name="41 CuadroTexto"/>
          <p:cNvSpPr txBox="1">
            <a:spLocks noChangeArrowheads="1"/>
          </p:cNvSpPr>
          <p:nvPr/>
        </p:nvSpPr>
        <p:spPr bwMode="auto">
          <a:xfrm>
            <a:off x="2714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21544" name="42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1545" name="43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1546" name="44 CuadroTexto"/>
          <p:cNvSpPr txBox="1">
            <a:spLocks noChangeArrowheads="1"/>
          </p:cNvSpPr>
          <p:nvPr/>
        </p:nvSpPr>
        <p:spPr bwMode="auto">
          <a:xfrm>
            <a:off x="785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IK</a:t>
            </a:r>
          </a:p>
        </p:txBody>
      </p:sp>
      <p:sp>
        <p:nvSpPr>
          <p:cNvPr id="21547" name="45 CuadroTexto"/>
          <p:cNvSpPr txBox="1">
            <a:spLocks noChangeArrowheads="1"/>
          </p:cNvSpPr>
          <p:nvPr/>
        </p:nvSpPr>
        <p:spPr bwMode="auto">
          <a:xfrm>
            <a:off x="2000250" y="428625"/>
            <a:ext cx="928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KJ</a:t>
            </a:r>
          </a:p>
        </p:txBody>
      </p:sp>
      <p:sp>
        <p:nvSpPr>
          <p:cNvPr id="21548" name="46 CuadroTexto"/>
          <p:cNvSpPr txBox="1">
            <a:spLocks noChangeArrowheads="1"/>
          </p:cNvSpPr>
          <p:nvPr/>
        </p:nvSpPr>
        <p:spPr bwMode="auto">
          <a:xfrm>
            <a:off x="3071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IJ</a:t>
            </a:r>
          </a:p>
        </p:txBody>
      </p:sp>
      <p:sp>
        <p:nvSpPr>
          <p:cNvPr id="21549" name="47 CuadroTexto"/>
          <p:cNvSpPr txBox="1">
            <a:spLocks noChangeArrowheads="1"/>
          </p:cNvSpPr>
          <p:nvPr/>
        </p:nvSpPr>
        <p:spPr bwMode="auto">
          <a:xfrm>
            <a:off x="1571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21550" name="48 CuadroTexto"/>
          <p:cNvSpPr txBox="1">
            <a:spLocks noChangeArrowheads="1"/>
          </p:cNvSpPr>
          <p:nvPr/>
        </p:nvSpPr>
        <p:spPr bwMode="auto">
          <a:xfrm>
            <a:off x="2714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21551" name="5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1552" name="51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1553" name="52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1554" name="53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1555" name="54 CuadroTexto"/>
          <p:cNvSpPr txBox="1">
            <a:spLocks noChangeArrowheads="1"/>
          </p:cNvSpPr>
          <p:nvPr/>
        </p:nvSpPr>
        <p:spPr bwMode="auto">
          <a:xfrm>
            <a:off x="414337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56" name="55 CuadroTexto"/>
          <p:cNvSpPr txBox="1">
            <a:spLocks noChangeArrowheads="1"/>
          </p:cNvSpPr>
          <p:nvPr/>
        </p:nvSpPr>
        <p:spPr bwMode="auto">
          <a:xfrm>
            <a:off x="414337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21557" name="56 CuadroTexto"/>
          <p:cNvSpPr txBox="1">
            <a:spLocks noChangeArrowheads="1"/>
          </p:cNvSpPr>
          <p:nvPr/>
        </p:nvSpPr>
        <p:spPr bwMode="auto">
          <a:xfrm>
            <a:off x="485775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1558" name="57 CuadroTexto"/>
          <p:cNvSpPr txBox="1">
            <a:spLocks noChangeArrowheads="1"/>
          </p:cNvSpPr>
          <p:nvPr/>
        </p:nvSpPr>
        <p:spPr bwMode="auto">
          <a:xfrm>
            <a:off x="485775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1559" name="58 CuadroTexto"/>
          <p:cNvSpPr txBox="1">
            <a:spLocks noChangeArrowheads="1"/>
          </p:cNvSpPr>
          <p:nvPr/>
        </p:nvSpPr>
        <p:spPr bwMode="auto">
          <a:xfrm>
            <a:off x="55721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1560" name="59 CuadroTexto"/>
          <p:cNvSpPr txBox="1">
            <a:spLocks noChangeArrowheads="1"/>
          </p:cNvSpPr>
          <p:nvPr/>
        </p:nvSpPr>
        <p:spPr bwMode="auto">
          <a:xfrm>
            <a:off x="55721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1561" name="60 CuadroTexto"/>
          <p:cNvSpPr txBox="1">
            <a:spLocks noChangeArrowheads="1"/>
          </p:cNvSpPr>
          <p:nvPr/>
        </p:nvSpPr>
        <p:spPr bwMode="auto">
          <a:xfrm>
            <a:off x="27146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1562" name="61 CuadroTexto"/>
          <p:cNvSpPr txBox="1">
            <a:spLocks noChangeArrowheads="1"/>
          </p:cNvSpPr>
          <p:nvPr/>
        </p:nvSpPr>
        <p:spPr bwMode="auto">
          <a:xfrm>
            <a:off x="27146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1563" name="62 CuadroTexto"/>
          <p:cNvSpPr txBox="1">
            <a:spLocks noChangeArrowheads="1"/>
          </p:cNvSpPr>
          <p:nvPr/>
        </p:nvSpPr>
        <p:spPr bwMode="auto">
          <a:xfrm>
            <a:off x="342900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1564" name="63 CuadroTexto"/>
          <p:cNvSpPr txBox="1">
            <a:spLocks noChangeArrowheads="1"/>
          </p:cNvSpPr>
          <p:nvPr/>
        </p:nvSpPr>
        <p:spPr bwMode="auto">
          <a:xfrm>
            <a:off x="414337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65" name="64 Rectángulo"/>
          <p:cNvSpPr/>
          <p:nvPr/>
        </p:nvSpPr>
        <p:spPr>
          <a:xfrm>
            <a:off x="3000375" y="2571750"/>
            <a:ext cx="3357563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66" name="65 Rectángulo"/>
          <p:cNvSpPr/>
          <p:nvPr/>
        </p:nvSpPr>
        <p:spPr>
          <a:xfrm rot="16200000">
            <a:off x="2035969" y="3536156"/>
            <a:ext cx="2428875" cy="50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63" name="62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2889B80-12D0-48E9-9AF4-492FC409FCE2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64" name="6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1700F5-90F7-4E96-ABA8-F838485E46A9}" type="slidenum">
              <a:rPr lang="es-MX" smtClean="0"/>
              <a:pPr>
                <a:defRPr/>
              </a:pPr>
              <a:t>11</a:t>
            </a:fld>
            <a:endParaRPr lang="es-MX"/>
          </a:p>
        </p:txBody>
      </p:sp>
      <p:sp>
        <p:nvSpPr>
          <p:cNvPr id="67" name="6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-0.20191 -0.314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" y="-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7 L -0.25972 -0.24144 " pathEditMode="relative" ptsTypes="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5.55556E-6 L -0.14166 -0.31481 " pathEditMode="relative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3 CuadroTexto"/>
          <p:cNvSpPr txBox="1">
            <a:spLocks noChangeArrowheads="1"/>
          </p:cNvSpPr>
          <p:nvPr/>
        </p:nvSpPr>
        <p:spPr bwMode="auto">
          <a:xfrm>
            <a:off x="27146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2531" name="4 CuadroTexto"/>
          <p:cNvSpPr txBox="1">
            <a:spLocks noChangeArrowheads="1"/>
          </p:cNvSpPr>
          <p:nvPr/>
        </p:nvSpPr>
        <p:spPr bwMode="auto">
          <a:xfrm>
            <a:off x="342900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2532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22533" name="6 CuadroTexto"/>
          <p:cNvSpPr txBox="1">
            <a:spLocks noChangeArrowheads="1"/>
          </p:cNvSpPr>
          <p:nvPr/>
        </p:nvSpPr>
        <p:spPr bwMode="auto">
          <a:xfrm>
            <a:off x="485775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2534" name="7 CuadroTexto"/>
          <p:cNvSpPr txBox="1">
            <a:spLocks noChangeArrowheads="1"/>
          </p:cNvSpPr>
          <p:nvPr/>
        </p:nvSpPr>
        <p:spPr bwMode="auto">
          <a:xfrm>
            <a:off x="55721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27146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2536" name="9 CuadroTexto"/>
          <p:cNvSpPr txBox="1">
            <a:spLocks noChangeArrowheads="1"/>
          </p:cNvSpPr>
          <p:nvPr/>
        </p:nvSpPr>
        <p:spPr bwMode="auto">
          <a:xfrm>
            <a:off x="342900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2537" name="10 CuadroTexto"/>
          <p:cNvSpPr txBox="1">
            <a:spLocks noChangeArrowheads="1"/>
          </p:cNvSpPr>
          <p:nvPr/>
        </p:nvSpPr>
        <p:spPr bwMode="auto">
          <a:xfrm>
            <a:off x="414337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485775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22539" name="12 CuadroTexto"/>
          <p:cNvSpPr txBox="1">
            <a:spLocks noChangeArrowheads="1"/>
          </p:cNvSpPr>
          <p:nvPr/>
        </p:nvSpPr>
        <p:spPr bwMode="auto">
          <a:xfrm>
            <a:off x="55721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22540" name="13 CuadroTexto"/>
          <p:cNvSpPr txBox="1">
            <a:spLocks noChangeArrowheads="1"/>
          </p:cNvSpPr>
          <p:nvPr/>
        </p:nvSpPr>
        <p:spPr bwMode="auto">
          <a:xfrm>
            <a:off x="27146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2541" name="14 CuadroTexto"/>
          <p:cNvSpPr txBox="1">
            <a:spLocks noChangeArrowheads="1"/>
          </p:cNvSpPr>
          <p:nvPr/>
        </p:nvSpPr>
        <p:spPr bwMode="auto">
          <a:xfrm>
            <a:off x="342900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22542" name="15 CuadroTexto"/>
          <p:cNvSpPr txBox="1">
            <a:spLocks noChangeArrowheads="1"/>
          </p:cNvSpPr>
          <p:nvPr/>
        </p:nvSpPr>
        <p:spPr bwMode="auto">
          <a:xfrm>
            <a:off x="414337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2543" name="16 CuadroTexto"/>
          <p:cNvSpPr txBox="1">
            <a:spLocks noChangeArrowheads="1"/>
          </p:cNvSpPr>
          <p:nvPr/>
        </p:nvSpPr>
        <p:spPr bwMode="auto">
          <a:xfrm>
            <a:off x="485775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22544" name="17 CuadroTexto"/>
          <p:cNvSpPr txBox="1">
            <a:spLocks noChangeArrowheads="1"/>
          </p:cNvSpPr>
          <p:nvPr/>
        </p:nvSpPr>
        <p:spPr bwMode="auto">
          <a:xfrm>
            <a:off x="55721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2545" name="18 CuadroTexto"/>
          <p:cNvSpPr txBox="1">
            <a:spLocks noChangeArrowheads="1"/>
          </p:cNvSpPr>
          <p:nvPr/>
        </p:nvSpPr>
        <p:spPr bwMode="auto">
          <a:xfrm>
            <a:off x="27146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2546" name="19 CuadroTexto"/>
          <p:cNvSpPr txBox="1">
            <a:spLocks noChangeArrowheads="1"/>
          </p:cNvSpPr>
          <p:nvPr/>
        </p:nvSpPr>
        <p:spPr bwMode="auto">
          <a:xfrm>
            <a:off x="342900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2547" name="20 CuadroTexto"/>
          <p:cNvSpPr txBox="1">
            <a:spLocks noChangeArrowheads="1"/>
          </p:cNvSpPr>
          <p:nvPr/>
        </p:nvSpPr>
        <p:spPr bwMode="auto">
          <a:xfrm>
            <a:off x="414337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2548" name="21 CuadroTexto"/>
          <p:cNvSpPr txBox="1">
            <a:spLocks noChangeArrowheads="1"/>
          </p:cNvSpPr>
          <p:nvPr/>
        </p:nvSpPr>
        <p:spPr bwMode="auto">
          <a:xfrm>
            <a:off x="485775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2549" name="22 CuadroTexto"/>
          <p:cNvSpPr txBox="1">
            <a:spLocks noChangeArrowheads="1"/>
          </p:cNvSpPr>
          <p:nvPr/>
        </p:nvSpPr>
        <p:spPr bwMode="auto">
          <a:xfrm>
            <a:off x="55721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2550" name="23 CuadroTexto"/>
          <p:cNvSpPr txBox="1">
            <a:spLocks noChangeArrowheads="1"/>
          </p:cNvSpPr>
          <p:nvPr/>
        </p:nvSpPr>
        <p:spPr bwMode="auto">
          <a:xfrm>
            <a:off x="27146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2551" name="24 CuadroTexto"/>
          <p:cNvSpPr txBox="1">
            <a:spLocks noChangeArrowheads="1"/>
          </p:cNvSpPr>
          <p:nvPr/>
        </p:nvSpPr>
        <p:spPr bwMode="auto">
          <a:xfrm>
            <a:off x="342900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2552" name="25 CuadroTexto"/>
          <p:cNvSpPr txBox="1">
            <a:spLocks noChangeArrowheads="1"/>
          </p:cNvSpPr>
          <p:nvPr/>
        </p:nvSpPr>
        <p:spPr bwMode="auto">
          <a:xfrm>
            <a:off x="414337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22553" name="26 CuadroTexto"/>
          <p:cNvSpPr txBox="1">
            <a:spLocks noChangeArrowheads="1"/>
          </p:cNvSpPr>
          <p:nvPr/>
        </p:nvSpPr>
        <p:spPr bwMode="auto">
          <a:xfrm>
            <a:off x="485775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22554" name="27 CuadroTexto"/>
          <p:cNvSpPr txBox="1">
            <a:spLocks noChangeArrowheads="1"/>
          </p:cNvSpPr>
          <p:nvPr/>
        </p:nvSpPr>
        <p:spPr bwMode="auto">
          <a:xfrm>
            <a:off x="55721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7146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42900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14337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85775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5721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071688" y="248761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071688" y="29876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2071688" y="348773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071688" y="3987800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071688" y="448786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22565" name="39 CuadroTexto"/>
          <p:cNvSpPr txBox="1">
            <a:spLocks noChangeArrowheads="1"/>
          </p:cNvSpPr>
          <p:nvPr/>
        </p:nvSpPr>
        <p:spPr bwMode="auto">
          <a:xfrm>
            <a:off x="1571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22566" name="4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2567" name="41 CuadroTexto"/>
          <p:cNvSpPr txBox="1">
            <a:spLocks noChangeArrowheads="1"/>
          </p:cNvSpPr>
          <p:nvPr/>
        </p:nvSpPr>
        <p:spPr bwMode="auto">
          <a:xfrm>
            <a:off x="2714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22568" name="42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2569" name="43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2570" name="44 CuadroTexto"/>
          <p:cNvSpPr txBox="1">
            <a:spLocks noChangeArrowheads="1"/>
          </p:cNvSpPr>
          <p:nvPr/>
        </p:nvSpPr>
        <p:spPr bwMode="auto">
          <a:xfrm>
            <a:off x="785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IK</a:t>
            </a:r>
          </a:p>
        </p:txBody>
      </p:sp>
      <p:sp>
        <p:nvSpPr>
          <p:cNvPr id="22571" name="45 CuadroTexto"/>
          <p:cNvSpPr txBox="1">
            <a:spLocks noChangeArrowheads="1"/>
          </p:cNvSpPr>
          <p:nvPr/>
        </p:nvSpPr>
        <p:spPr bwMode="auto">
          <a:xfrm>
            <a:off x="2000250" y="428625"/>
            <a:ext cx="928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KJ</a:t>
            </a:r>
          </a:p>
        </p:txBody>
      </p:sp>
      <p:sp>
        <p:nvSpPr>
          <p:cNvPr id="22572" name="46 CuadroTexto"/>
          <p:cNvSpPr txBox="1">
            <a:spLocks noChangeArrowheads="1"/>
          </p:cNvSpPr>
          <p:nvPr/>
        </p:nvSpPr>
        <p:spPr bwMode="auto">
          <a:xfrm>
            <a:off x="3071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IJ</a:t>
            </a:r>
          </a:p>
        </p:txBody>
      </p:sp>
      <p:sp>
        <p:nvSpPr>
          <p:cNvPr id="22573" name="47 CuadroTexto"/>
          <p:cNvSpPr txBox="1">
            <a:spLocks noChangeArrowheads="1"/>
          </p:cNvSpPr>
          <p:nvPr/>
        </p:nvSpPr>
        <p:spPr bwMode="auto">
          <a:xfrm>
            <a:off x="1571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22574" name="48 CuadroTexto"/>
          <p:cNvSpPr txBox="1">
            <a:spLocks noChangeArrowheads="1"/>
          </p:cNvSpPr>
          <p:nvPr/>
        </p:nvSpPr>
        <p:spPr bwMode="auto">
          <a:xfrm>
            <a:off x="2714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22575" name="5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2576" name="51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2577" name="52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2578" name="53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2579" name="54 CuadroTexto"/>
          <p:cNvSpPr txBox="1">
            <a:spLocks noChangeArrowheads="1"/>
          </p:cNvSpPr>
          <p:nvPr/>
        </p:nvSpPr>
        <p:spPr bwMode="auto">
          <a:xfrm>
            <a:off x="414337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22580" name="55 CuadroTexto"/>
          <p:cNvSpPr txBox="1">
            <a:spLocks noChangeArrowheads="1"/>
          </p:cNvSpPr>
          <p:nvPr/>
        </p:nvSpPr>
        <p:spPr bwMode="auto">
          <a:xfrm>
            <a:off x="414337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22581" name="56 CuadroTexto"/>
          <p:cNvSpPr txBox="1">
            <a:spLocks noChangeArrowheads="1"/>
          </p:cNvSpPr>
          <p:nvPr/>
        </p:nvSpPr>
        <p:spPr bwMode="auto">
          <a:xfrm>
            <a:off x="485775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58" name="57 CuadroTexto"/>
          <p:cNvSpPr txBox="1">
            <a:spLocks noChangeArrowheads="1"/>
          </p:cNvSpPr>
          <p:nvPr/>
        </p:nvSpPr>
        <p:spPr bwMode="auto">
          <a:xfrm>
            <a:off x="485775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2583" name="58 CuadroTexto"/>
          <p:cNvSpPr txBox="1">
            <a:spLocks noChangeArrowheads="1"/>
          </p:cNvSpPr>
          <p:nvPr/>
        </p:nvSpPr>
        <p:spPr bwMode="auto">
          <a:xfrm>
            <a:off x="55721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2584" name="59 CuadroTexto"/>
          <p:cNvSpPr txBox="1">
            <a:spLocks noChangeArrowheads="1"/>
          </p:cNvSpPr>
          <p:nvPr/>
        </p:nvSpPr>
        <p:spPr bwMode="auto">
          <a:xfrm>
            <a:off x="55721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2585" name="60 CuadroTexto"/>
          <p:cNvSpPr txBox="1">
            <a:spLocks noChangeArrowheads="1"/>
          </p:cNvSpPr>
          <p:nvPr/>
        </p:nvSpPr>
        <p:spPr bwMode="auto">
          <a:xfrm>
            <a:off x="27146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2586" name="61 CuadroTexto"/>
          <p:cNvSpPr txBox="1">
            <a:spLocks noChangeArrowheads="1"/>
          </p:cNvSpPr>
          <p:nvPr/>
        </p:nvSpPr>
        <p:spPr bwMode="auto">
          <a:xfrm>
            <a:off x="27146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2587" name="62 CuadroTexto"/>
          <p:cNvSpPr txBox="1">
            <a:spLocks noChangeArrowheads="1"/>
          </p:cNvSpPr>
          <p:nvPr/>
        </p:nvSpPr>
        <p:spPr bwMode="auto">
          <a:xfrm>
            <a:off x="342900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2588" name="63 CuadroTexto"/>
          <p:cNvSpPr txBox="1">
            <a:spLocks noChangeArrowheads="1"/>
          </p:cNvSpPr>
          <p:nvPr/>
        </p:nvSpPr>
        <p:spPr bwMode="auto">
          <a:xfrm>
            <a:off x="414337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65" name="64 Rectángulo"/>
          <p:cNvSpPr/>
          <p:nvPr/>
        </p:nvSpPr>
        <p:spPr>
          <a:xfrm>
            <a:off x="3000375" y="2571750"/>
            <a:ext cx="3357563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66" name="65 Rectángulo"/>
          <p:cNvSpPr/>
          <p:nvPr/>
        </p:nvSpPr>
        <p:spPr>
          <a:xfrm rot="16200000">
            <a:off x="2035969" y="3536156"/>
            <a:ext cx="2428875" cy="50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22591" name="62 CuadroTexto"/>
          <p:cNvSpPr txBox="1">
            <a:spLocks noChangeArrowheads="1"/>
          </p:cNvSpPr>
          <p:nvPr/>
        </p:nvSpPr>
        <p:spPr bwMode="auto">
          <a:xfrm>
            <a:off x="485775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64" name="6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566A2AA-3063-4529-91A0-3F078D06BA67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67" name="6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622246-01AF-45A6-AA9C-2449B1BCFB57}" type="slidenum">
              <a:rPr lang="es-MX" smtClean="0"/>
              <a:pPr>
                <a:defRPr/>
              </a:pPr>
              <a:t>12</a:t>
            </a:fld>
            <a:endParaRPr lang="es-MX"/>
          </a:p>
        </p:txBody>
      </p:sp>
      <p:sp>
        <p:nvSpPr>
          <p:cNvPr id="68" name="6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-0.21771 -0.314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" y="-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-0.32604 -0.2430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-0.20782 -0.3141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3 CuadroTexto"/>
          <p:cNvSpPr txBox="1">
            <a:spLocks noChangeArrowheads="1"/>
          </p:cNvSpPr>
          <p:nvPr/>
        </p:nvSpPr>
        <p:spPr bwMode="auto">
          <a:xfrm>
            <a:off x="27146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3555" name="4 CuadroTexto"/>
          <p:cNvSpPr txBox="1">
            <a:spLocks noChangeArrowheads="1"/>
          </p:cNvSpPr>
          <p:nvPr/>
        </p:nvSpPr>
        <p:spPr bwMode="auto">
          <a:xfrm>
            <a:off x="342900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3556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23557" name="6 CuadroTexto"/>
          <p:cNvSpPr txBox="1">
            <a:spLocks noChangeArrowheads="1"/>
          </p:cNvSpPr>
          <p:nvPr/>
        </p:nvSpPr>
        <p:spPr bwMode="auto">
          <a:xfrm>
            <a:off x="485775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3558" name="7 CuadroTexto"/>
          <p:cNvSpPr txBox="1">
            <a:spLocks noChangeArrowheads="1"/>
          </p:cNvSpPr>
          <p:nvPr/>
        </p:nvSpPr>
        <p:spPr bwMode="auto">
          <a:xfrm>
            <a:off x="55721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27146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3560" name="9 CuadroTexto"/>
          <p:cNvSpPr txBox="1">
            <a:spLocks noChangeArrowheads="1"/>
          </p:cNvSpPr>
          <p:nvPr/>
        </p:nvSpPr>
        <p:spPr bwMode="auto">
          <a:xfrm>
            <a:off x="342900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3561" name="10 CuadroTexto"/>
          <p:cNvSpPr txBox="1">
            <a:spLocks noChangeArrowheads="1"/>
          </p:cNvSpPr>
          <p:nvPr/>
        </p:nvSpPr>
        <p:spPr bwMode="auto">
          <a:xfrm>
            <a:off x="414337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3562" name="11 CuadroTexto"/>
          <p:cNvSpPr txBox="1">
            <a:spLocks noChangeArrowheads="1"/>
          </p:cNvSpPr>
          <p:nvPr/>
        </p:nvSpPr>
        <p:spPr bwMode="auto">
          <a:xfrm>
            <a:off x="485775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13" name="12 CuadroTexto"/>
          <p:cNvSpPr txBox="1">
            <a:spLocks noChangeArrowheads="1"/>
          </p:cNvSpPr>
          <p:nvPr/>
        </p:nvSpPr>
        <p:spPr bwMode="auto">
          <a:xfrm>
            <a:off x="55721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23564" name="13 CuadroTexto"/>
          <p:cNvSpPr txBox="1">
            <a:spLocks noChangeArrowheads="1"/>
          </p:cNvSpPr>
          <p:nvPr/>
        </p:nvSpPr>
        <p:spPr bwMode="auto">
          <a:xfrm>
            <a:off x="27146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3565" name="14 CuadroTexto"/>
          <p:cNvSpPr txBox="1">
            <a:spLocks noChangeArrowheads="1"/>
          </p:cNvSpPr>
          <p:nvPr/>
        </p:nvSpPr>
        <p:spPr bwMode="auto">
          <a:xfrm>
            <a:off x="342900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23566" name="15 CuadroTexto"/>
          <p:cNvSpPr txBox="1">
            <a:spLocks noChangeArrowheads="1"/>
          </p:cNvSpPr>
          <p:nvPr/>
        </p:nvSpPr>
        <p:spPr bwMode="auto">
          <a:xfrm>
            <a:off x="414337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3567" name="16 CuadroTexto"/>
          <p:cNvSpPr txBox="1">
            <a:spLocks noChangeArrowheads="1"/>
          </p:cNvSpPr>
          <p:nvPr/>
        </p:nvSpPr>
        <p:spPr bwMode="auto">
          <a:xfrm>
            <a:off x="485775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23568" name="17 CuadroTexto"/>
          <p:cNvSpPr txBox="1">
            <a:spLocks noChangeArrowheads="1"/>
          </p:cNvSpPr>
          <p:nvPr/>
        </p:nvSpPr>
        <p:spPr bwMode="auto">
          <a:xfrm>
            <a:off x="55721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3569" name="18 CuadroTexto"/>
          <p:cNvSpPr txBox="1">
            <a:spLocks noChangeArrowheads="1"/>
          </p:cNvSpPr>
          <p:nvPr/>
        </p:nvSpPr>
        <p:spPr bwMode="auto">
          <a:xfrm>
            <a:off x="27146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3570" name="19 CuadroTexto"/>
          <p:cNvSpPr txBox="1">
            <a:spLocks noChangeArrowheads="1"/>
          </p:cNvSpPr>
          <p:nvPr/>
        </p:nvSpPr>
        <p:spPr bwMode="auto">
          <a:xfrm>
            <a:off x="342900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3571" name="20 CuadroTexto"/>
          <p:cNvSpPr txBox="1">
            <a:spLocks noChangeArrowheads="1"/>
          </p:cNvSpPr>
          <p:nvPr/>
        </p:nvSpPr>
        <p:spPr bwMode="auto">
          <a:xfrm>
            <a:off x="414337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3572" name="21 CuadroTexto"/>
          <p:cNvSpPr txBox="1">
            <a:spLocks noChangeArrowheads="1"/>
          </p:cNvSpPr>
          <p:nvPr/>
        </p:nvSpPr>
        <p:spPr bwMode="auto">
          <a:xfrm>
            <a:off x="485775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3573" name="22 CuadroTexto"/>
          <p:cNvSpPr txBox="1">
            <a:spLocks noChangeArrowheads="1"/>
          </p:cNvSpPr>
          <p:nvPr/>
        </p:nvSpPr>
        <p:spPr bwMode="auto">
          <a:xfrm>
            <a:off x="55721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3574" name="23 CuadroTexto"/>
          <p:cNvSpPr txBox="1">
            <a:spLocks noChangeArrowheads="1"/>
          </p:cNvSpPr>
          <p:nvPr/>
        </p:nvSpPr>
        <p:spPr bwMode="auto">
          <a:xfrm>
            <a:off x="27146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3575" name="24 CuadroTexto"/>
          <p:cNvSpPr txBox="1">
            <a:spLocks noChangeArrowheads="1"/>
          </p:cNvSpPr>
          <p:nvPr/>
        </p:nvSpPr>
        <p:spPr bwMode="auto">
          <a:xfrm>
            <a:off x="342900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3576" name="25 CuadroTexto"/>
          <p:cNvSpPr txBox="1">
            <a:spLocks noChangeArrowheads="1"/>
          </p:cNvSpPr>
          <p:nvPr/>
        </p:nvSpPr>
        <p:spPr bwMode="auto">
          <a:xfrm>
            <a:off x="414337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23577" name="26 CuadroTexto"/>
          <p:cNvSpPr txBox="1">
            <a:spLocks noChangeArrowheads="1"/>
          </p:cNvSpPr>
          <p:nvPr/>
        </p:nvSpPr>
        <p:spPr bwMode="auto">
          <a:xfrm>
            <a:off x="485775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23578" name="27 CuadroTexto"/>
          <p:cNvSpPr txBox="1">
            <a:spLocks noChangeArrowheads="1"/>
          </p:cNvSpPr>
          <p:nvPr/>
        </p:nvSpPr>
        <p:spPr bwMode="auto">
          <a:xfrm>
            <a:off x="55721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7146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42900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14337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85775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5721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071688" y="248761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071688" y="29876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2071688" y="348773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071688" y="3987800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071688" y="448786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23589" name="39 CuadroTexto"/>
          <p:cNvSpPr txBox="1">
            <a:spLocks noChangeArrowheads="1"/>
          </p:cNvSpPr>
          <p:nvPr/>
        </p:nvSpPr>
        <p:spPr bwMode="auto">
          <a:xfrm>
            <a:off x="1571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23590" name="4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3591" name="41 CuadroTexto"/>
          <p:cNvSpPr txBox="1">
            <a:spLocks noChangeArrowheads="1"/>
          </p:cNvSpPr>
          <p:nvPr/>
        </p:nvSpPr>
        <p:spPr bwMode="auto">
          <a:xfrm>
            <a:off x="2714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23592" name="42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3593" name="43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3594" name="44 CuadroTexto"/>
          <p:cNvSpPr txBox="1">
            <a:spLocks noChangeArrowheads="1"/>
          </p:cNvSpPr>
          <p:nvPr/>
        </p:nvSpPr>
        <p:spPr bwMode="auto">
          <a:xfrm>
            <a:off x="785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IK</a:t>
            </a:r>
          </a:p>
        </p:txBody>
      </p:sp>
      <p:sp>
        <p:nvSpPr>
          <p:cNvPr id="23595" name="45 CuadroTexto"/>
          <p:cNvSpPr txBox="1">
            <a:spLocks noChangeArrowheads="1"/>
          </p:cNvSpPr>
          <p:nvPr/>
        </p:nvSpPr>
        <p:spPr bwMode="auto">
          <a:xfrm>
            <a:off x="2000250" y="428625"/>
            <a:ext cx="928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KJ</a:t>
            </a:r>
          </a:p>
        </p:txBody>
      </p:sp>
      <p:sp>
        <p:nvSpPr>
          <p:cNvPr id="23596" name="46 CuadroTexto"/>
          <p:cNvSpPr txBox="1">
            <a:spLocks noChangeArrowheads="1"/>
          </p:cNvSpPr>
          <p:nvPr/>
        </p:nvSpPr>
        <p:spPr bwMode="auto">
          <a:xfrm>
            <a:off x="3071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IJ</a:t>
            </a:r>
          </a:p>
        </p:txBody>
      </p:sp>
      <p:sp>
        <p:nvSpPr>
          <p:cNvPr id="23597" name="47 CuadroTexto"/>
          <p:cNvSpPr txBox="1">
            <a:spLocks noChangeArrowheads="1"/>
          </p:cNvSpPr>
          <p:nvPr/>
        </p:nvSpPr>
        <p:spPr bwMode="auto">
          <a:xfrm>
            <a:off x="1571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23598" name="48 CuadroTexto"/>
          <p:cNvSpPr txBox="1">
            <a:spLocks noChangeArrowheads="1"/>
          </p:cNvSpPr>
          <p:nvPr/>
        </p:nvSpPr>
        <p:spPr bwMode="auto">
          <a:xfrm>
            <a:off x="2714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23599" name="5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3600" name="51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3601" name="52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3602" name="53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3603" name="54 CuadroTexto"/>
          <p:cNvSpPr txBox="1">
            <a:spLocks noChangeArrowheads="1"/>
          </p:cNvSpPr>
          <p:nvPr/>
        </p:nvSpPr>
        <p:spPr bwMode="auto">
          <a:xfrm>
            <a:off x="414337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23604" name="55 CuadroTexto"/>
          <p:cNvSpPr txBox="1">
            <a:spLocks noChangeArrowheads="1"/>
          </p:cNvSpPr>
          <p:nvPr/>
        </p:nvSpPr>
        <p:spPr bwMode="auto">
          <a:xfrm>
            <a:off x="414337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23605" name="56 CuadroTexto"/>
          <p:cNvSpPr txBox="1">
            <a:spLocks noChangeArrowheads="1"/>
          </p:cNvSpPr>
          <p:nvPr/>
        </p:nvSpPr>
        <p:spPr bwMode="auto">
          <a:xfrm>
            <a:off x="485775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3606" name="57 CuadroTexto"/>
          <p:cNvSpPr txBox="1">
            <a:spLocks noChangeArrowheads="1"/>
          </p:cNvSpPr>
          <p:nvPr/>
        </p:nvSpPr>
        <p:spPr bwMode="auto">
          <a:xfrm>
            <a:off x="485775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3607" name="58 CuadroTexto"/>
          <p:cNvSpPr txBox="1">
            <a:spLocks noChangeArrowheads="1"/>
          </p:cNvSpPr>
          <p:nvPr/>
        </p:nvSpPr>
        <p:spPr bwMode="auto">
          <a:xfrm>
            <a:off x="55721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60" name="59 CuadroTexto"/>
          <p:cNvSpPr txBox="1">
            <a:spLocks noChangeArrowheads="1"/>
          </p:cNvSpPr>
          <p:nvPr/>
        </p:nvSpPr>
        <p:spPr bwMode="auto">
          <a:xfrm>
            <a:off x="55721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3609" name="60 CuadroTexto"/>
          <p:cNvSpPr txBox="1">
            <a:spLocks noChangeArrowheads="1"/>
          </p:cNvSpPr>
          <p:nvPr/>
        </p:nvSpPr>
        <p:spPr bwMode="auto">
          <a:xfrm>
            <a:off x="27146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3610" name="61 CuadroTexto"/>
          <p:cNvSpPr txBox="1">
            <a:spLocks noChangeArrowheads="1"/>
          </p:cNvSpPr>
          <p:nvPr/>
        </p:nvSpPr>
        <p:spPr bwMode="auto">
          <a:xfrm>
            <a:off x="27146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3611" name="62 CuadroTexto"/>
          <p:cNvSpPr txBox="1">
            <a:spLocks noChangeArrowheads="1"/>
          </p:cNvSpPr>
          <p:nvPr/>
        </p:nvSpPr>
        <p:spPr bwMode="auto">
          <a:xfrm>
            <a:off x="342900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3612" name="63 CuadroTexto"/>
          <p:cNvSpPr txBox="1">
            <a:spLocks noChangeArrowheads="1"/>
          </p:cNvSpPr>
          <p:nvPr/>
        </p:nvSpPr>
        <p:spPr bwMode="auto">
          <a:xfrm>
            <a:off x="414337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65" name="64 Rectángulo"/>
          <p:cNvSpPr/>
          <p:nvPr/>
        </p:nvSpPr>
        <p:spPr>
          <a:xfrm>
            <a:off x="3000375" y="2571750"/>
            <a:ext cx="3357563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66" name="65 Rectángulo"/>
          <p:cNvSpPr/>
          <p:nvPr/>
        </p:nvSpPr>
        <p:spPr>
          <a:xfrm rot="16200000">
            <a:off x="2035969" y="3536156"/>
            <a:ext cx="2428875" cy="50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23615" name="66 CuadroTexto"/>
          <p:cNvSpPr txBox="1">
            <a:spLocks noChangeArrowheads="1"/>
          </p:cNvSpPr>
          <p:nvPr/>
        </p:nvSpPr>
        <p:spPr bwMode="auto">
          <a:xfrm>
            <a:off x="55721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67" name="66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550FFF-7E5C-456B-8EDB-7F8434B5F511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68" name="6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B923F-5131-4770-A66D-EFBA6A4B4FE2}" type="slidenum">
              <a:rPr lang="es-MX" smtClean="0"/>
              <a:pPr>
                <a:defRPr/>
              </a:pPr>
              <a:t>13</a:t>
            </a:fld>
            <a:endParaRPr lang="es-MX"/>
          </a:p>
        </p:txBody>
      </p:sp>
      <p:sp>
        <p:nvSpPr>
          <p:cNvPr id="69" name="6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-0.21771 -0.314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" y="-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7 L -0.40173 -0.24144 " pathEditMode="relative" ptsTypes="AA">
                                      <p:cBhvr>
                                        <p:cTn id="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5.55556E-6 L -0.28351 -0.31481 " pathEditMode="relative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3 CuadroTexto"/>
          <p:cNvSpPr txBox="1">
            <a:spLocks noChangeArrowheads="1"/>
          </p:cNvSpPr>
          <p:nvPr/>
        </p:nvSpPr>
        <p:spPr bwMode="auto">
          <a:xfrm>
            <a:off x="27146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4579" name="4 CuadroTexto"/>
          <p:cNvSpPr txBox="1">
            <a:spLocks noChangeArrowheads="1"/>
          </p:cNvSpPr>
          <p:nvPr/>
        </p:nvSpPr>
        <p:spPr bwMode="auto">
          <a:xfrm>
            <a:off x="342900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4580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24581" name="6 CuadroTexto"/>
          <p:cNvSpPr txBox="1">
            <a:spLocks noChangeArrowheads="1"/>
          </p:cNvSpPr>
          <p:nvPr/>
        </p:nvSpPr>
        <p:spPr bwMode="auto">
          <a:xfrm>
            <a:off x="485775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4582" name="7 CuadroTexto"/>
          <p:cNvSpPr txBox="1">
            <a:spLocks noChangeArrowheads="1"/>
          </p:cNvSpPr>
          <p:nvPr/>
        </p:nvSpPr>
        <p:spPr bwMode="auto">
          <a:xfrm>
            <a:off x="55721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4583" name="8 CuadroTexto"/>
          <p:cNvSpPr txBox="1">
            <a:spLocks noChangeArrowheads="1"/>
          </p:cNvSpPr>
          <p:nvPr/>
        </p:nvSpPr>
        <p:spPr bwMode="auto">
          <a:xfrm>
            <a:off x="27146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4584" name="9 CuadroTexto"/>
          <p:cNvSpPr txBox="1">
            <a:spLocks noChangeArrowheads="1"/>
          </p:cNvSpPr>
          <p:nvPr/>
        </p:nvSpPr>
        <p:spPr bwMode="auto">
          <a:xfrm>
            <a:off x="342900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4585" name="10 CuadroTexto"/>
          <p:cNvSpPr txBox="1">
            <a:spLocks noChangeArrowheads="1"/>
          </p:cNvSpPr>
          <p:nvPr/>
        </p:nvSpPr>
        <p:spPr bwMode="auto">
          <a:xfrm>
            <a:off x="414337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4586" name="11 CuadroTexto"/>
          <p:cNvSpPr txBox="1">
            <a:spLocks noChangeArrowheads="1"/>
          </p:cNvSpPr>
          <p:nvPr/>
        </p:nvSpPr>
        <p:spPr bwMode="auto">
          <a:xfrm>
            <a:off x="485775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24587" name="12 CuadroTexto"/>
          <p:cNvSpPr txBox="1">
            <a:spLocks noChangeArrowheads="1"/>
          </p:cNvSpPr>
          <p:nvPr/>
        </p:nvSpPr>
        <p:spPr bwMode="auto">
          <a:xfrm>
            <a:off x="55721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24588" name="13 CuadroTexto"/>
          <p:cNvSpPr txBox="1">
            <a:spLocks noChangeArrowheads="1"/>
          </p:cNvSpPr>
          <p:nvPr/>
        </p:nvSpPr>
        <p:spPr bwMode="auto">
          <a:xfrm>
            <a:off x="27146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4589" name="14 CuadroTexto"/>
          <p:cNvSpPr txBox="1">
            <a:spLocks noChangeArrowheads="1"/>
          </p:cNvSpPr>
          <p:nvPr/>
        </p:nvSpPr>
        <p:spPr bwMode="auto">
          <a:xfrm>
            <a:off x="342900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24590" name="15 CuadroTexto"/>
          <p:cNvSpPr txBox="1">
            <a:spLocks noChangeArrowheads="1"/>
          </p:cNvSpPr>
          <p:nvPr/>
        </p:nvSpPr>
        <p:spPr bwMode="auto">
          <a:xfrm>
            <a:off x="414337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4591" name="16 CuadroTexto"/>
          <p:cNvSpPr txBox="1">
            <a:spLocks noChangeArrowheads="1"/>
          </p:cNvSpPr>
          <p:nvPr/>
        </p:nvSpPr>
        <p:spPr bwMode="auto">
          <a:xfrm>
            <a:off x="485775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24592" name="17 CuadroTexto"/>
          <p:cNvSpPr txBox="1">
            <a:spLocks noChangeArrowheads="1"/>
          </p:cNvSpPr>
          <p:nvPr/>
        </p:nvSpPr>
        <p:spPr bwMode="auto">
          <a:xfrm>
            <a:off x="55721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4593" name="18 CuadroTexto"/>
          <p:cNvSpPr txBox="1">
            <a:spLocks noChangeArrowheads="1"/>
          </p:cNvSpPr>
          <p:nvPr/>
        </p:nvSpPr>
        <p:spPr bwMode="auto">
          <a:xfrm>
            <a:off x="27146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4594" name="19 CuadroTexto"/>
          <p:cNvSpPr txBox="1">
            <a:spLocks noChangeArrowheads="1"/>
          </p:cNvSpPr>
          <p:nvPr/>
        </p:nvSpPr>
        <p:spPr bwMode="auto">
          <a:xfrm>
            <a:off x="342900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4595" name="20 CuadroTexto"/>
          <p:cNvSpPr txBox="1">
            <a:spLocks noChangeArrowheads="1"/>
          </p:cNvSpPr>
          <p:nvPr/>
        </p:nvSpPr>
        <p:spPr bwMode="auto">
          <a:xfrm>
            <a:off x="414337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4596" name="21 CuadroTexto"/>
          <p:cNvSpPr txBox="1">
            <a:spLocks noChangeArrowheads="1"/>
          </p:cNvSpPr>
          <p:nvPr/>
        </p:nvSpPr>
        <p:spPr bwMode="auto">
          <a:xfrm>
            <a:off x="485775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4597" name="22 CuadroTexto"/>
          <p:cNvSpPr txBox="1">
            <a:spLocks noChangeArrowheads="1"/>
          </p:cNvSpPr>
          <p:nvPr/>
        </p:nvSpPr>
        <p:spPr bwMode="auto">
          <a:xfrm>
            <a:off x="55721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4598" name="23 CuadroTexto"/>
          <p:cNvSpPr txBox="1">
            <a:spLocks noChangeArrowheads="1"/>
          </p:cNvSpPr>
          <p:nvPr/>
        </p:nvSpPr>
        <p:spPr bwMode="auto">
          <a:xfrm>
            <a:off x="27146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4599" name="24 CuadroTexto"/>
          <p:cNvSpPr txBox="1">
            <a:spLocks noChangeArrowheads="1"/>
          </p:cNvSpPr>
          <p:nvPr/>
        </p:nvSpPr>
        <p:spPr bwMode="auto">
          <a:xfrm>
            <a:off x="342900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4600" name="25 CuadroTexto"/>
          <p:cNvSpPr txBox="1">
            <a:spLocks noChangeArrowheads="1"/>
          </p:cNvSpPr>
          <p:nvPr/>
        </p:nvSpPr>
        <p:spPr bwMode="auto">
          <a:xfrm>
            <a:off x="414337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24601" name="26 CuadroTexto"/>
          <p:cNvSpPr txBox="1">
            <a:spLocks noChangeArrowheads="1"/>
          </p:cNvSpPr>
          <p:nvPr/>
        </p:nvSpPr>
        <p:spPr bwMode="auto">
          <a:xfrm>
            <a:off x="485775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24602" name="27 CuadroTexto"/>
          <p:cNvSpPr txBox="1">
            <a:spLocks noChangeArrowheads="1"/>
          </p:cNvSpPr>
          <p:nvPr/>
        </p:nvSpPr>
        <p:spPr bwMode="auto">
          <a:xfrm>
            <a:off x="55721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7146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42900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14337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85775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5721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071688" y="248761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071688" y="29876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2071688" y="348773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071688" y="3987800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071688" y="448786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24613" name="39 CuadroTexto"/>
          <p:cNvSpPr txBox="1">
            <a:spLocks noChangeArrowheads="1"/>
          </p:cNvSpPr>
          <p:nvPr/>
        </p:nvSpPr>
        <p:spPr bwMode="auto">
          <a:xfrm>
            <a:off x="1571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24614" name="4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4615" name="41 CuadroTexto"/>
          <p:cNvSpPr txBox="1">
            <a:spLocks noChangeArrowheads="1"/>
          </p:cNvSpPr>
          <p:nvPr/>
        </p:nvSpPr>
        <p:spPr bwMode="auto">
          <a:xfrm>
            <a:off x="2714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24616" name="42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4617" name="43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4618" name="44 CuadroTexto"/>
          <p:cNvSpPr txBox="1">
            <a:spLocks noChangeArrowheads="1"/>
          </p:cNvSpPr>
          <p:nvPr/>
        </p:nvSpPr>
        <p:spPr bwMode="auto">
          <a:xfrm>
            <a:off x="785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IK</a:t>
            </a:r>
          </a:p>
        </p:txBody>
      </p:sp>
      <p:sp>
        <p:nvSpPr>
          <p:cNvPr id="24619" name="45 CuadroTexto"/>
          <p:cNvSpPr txBox="1">
            <a:spLocks noChangeArrowheads="1"/>
          </p:cNvSpPr>
          <p:nvPr/>
        </p:nvSpPr>
        <p:spPr bwMode="auto">
          <a:xfrm>
            <a:off x="2000250" y="428625"/>
            <a:ext cx="928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KJ</a:t>
            </a:r>
          </a:p>
        </p:txBody>
      </p:sp>
      <p:sp>
        <p:nvSpPr>
          <p:cNvPr id="24620" name="46 CuadroTexto"/>
          <p:cNvSpPr txBox="1">
            <a:spLocks noChangeArrowheads="1"/>
          </p:cNvSpPr>
          <p:nvPr/>
        </p:nvSpPr>
        <p:spPr bwMode="auto">
          <a:xfrm>
            <a:off x="3071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IJ</a:t>
            </a:r>
          </a:p>
        </p:txBody>
      </p:sp>
      <p:sp>
        <p:nvSpPr>
          <p:cNvPr id="24621" name="47 CuadroTexto"/>
          <p:cNvSpPr txBox="1">
            <a:spLocks noChangeArrowheads="1"/>
          </p:cNvSpPr>
          <p:nvPr/>
        </p:nvSpPr>
        <p:spPr bwMode="auto">
          <a:xfrm>
            <a:off x="1571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24622" name="48 CuadroTexto"/>
          <p:cNvSpPr txBox="1">
            <a:spLocks noChangeArrowheads="1"/>
          </p:cNvSpPr>
          <p:nvPr/>
        </p:nvSpPr>
        <p:spPr bwMode="auto">
          <a:xfrm>
            <a:off x="2714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51" name="5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4624" name="51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4625" name="52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4626" name="53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4627" name="54 CuadroTexto"/>
          <p:cNvSpPr txBox="1">
            <a:spLocks noChangeArrowheads="1"/>
          </p:cNvSpPr>
          <p:nvPr/>
        </p:nvSpPr>
        <p:spPr bwMode="auto">
          <a:xfrm>
            <a:off x="414337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24628" name="55 CuadroTexto"/>
          <p:cNvSpPr txBox="1">
            <a:spLocks noChangeArrowheads="1"/>
          </p:cNvSpPr>
          <p:nvPr/>
        </p:nvSpPr>
        <p:spPr bwMode="auto">
          <a:xfrm>
            <a:off x="414337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24629" name="56 CuadroTexto"/>
          <p:cNvSpPr txBox="1">
            <a:spLocks noChangeArrowheads="1"/>
          </p:cNvSpPr>
          <p:nvPr/>
        </p:nvSpPr>
        <p:spPr bwMode="auto">
          <a:xfrm>
            <a:off x="485775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4630" name="57 CuadroTexto"/>
          <p:cNvSpPr txBox="1">
            <a:spLocks noChangeArrowheads="1"/>
          </p:cNvSpPr>
          <p:nvPr/>
        </p:nvSpPr>
        <p:spPr bwMode="auto">
          <a:xfrm>
            <a:off x="485775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4631" name="58 CuadroTexto"/>
          <p:cNvSpPr txBox="1">
            <a:spLocks noChangeArrowheads="1"/>
          </p:cNvSpPr>
          <p:nvPr/>
        </p:nvSpPr>
        <p:spPr bwMode="auto">
          <a:xfrm>
            <a:off x="55721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4632" name="59 CuadroTexto"/>
          <p:cNvSpPr txBox="1">
            <a:spLocks noChangeArrowheads="1"/>
          </p:cNvSpPr>
          <p:nvPr/>
        </p:nvSpPr>
        <p:spPr bwMode="auto">
          <a:xfrm>
            <a:off x="55721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4633" name="60 CuadroTexto"/>
          <p:cNvSpPr txBox="1">
            <a:spLocks noChangeArrowheads="1"/>
          </p:cNvSpPr>
          <p:nvPr/>
        </p:nvSpPr>
        <p:spPr bwMode="auto">
          <a:xfrm>
            <a:off x="27146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4634" name="61 CuadroTexto"/>
          <p:cNvSpPr txBox="1">
            <a:spLocks noChangeArrowheads="1"/>
          </p:cNvSpPr>
          <p:nvPr/>
        </p:nvSpPr>
        <p:spPr bwMode="auto">
          <a:xfrm>
            <a:off x="27146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4635" name="62 CuadroTexto"/>
          <p:cNvSpPr txBox="1">
            <a:spLocks noChangeArrowheads="1"/>
          </p:cNvSpPr>
          <p:nvPr/>
        </p:nvSpPr>
        <p:spPr bwMode="auto">
          <a:xfrm>
            <a:off x="342900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4636" name="63 CuadroTexto"/>
          <p:cNvSpPr txBox="1">
            <a:spLocks noChangeArrowheads="1"/>
          </p:cNvSpPr>
          <p:nvPr/>
        </p:nvSpPr>
        <p:spPr bwMode="auto">
          <a:xfrm>
            <a:off x="414337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4637" name="64 CuadroTexto"/>
          <p:cNvSpPr txBox="1">
            <a:spLocks noChangeArrowheads="1"/>
          </p:cNvSpPr>
          <p:nvPr/>
        </p:nvSpPr>
        <p:spPr bwMode="auto">
          <a:xfrm>
            <a:off x="485775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24638" name="65 CuadroTexto"/>
          <p:cNvSpPr txBox="1">
            <a:spLocks noChangeArrowheads="1"/>
          </p:cNvSpPr>
          <p:nvPr/>
        </p:nvSpPr>
        <p:spPr bwMode="auto">
          <a:xfrm>
            <a:off x="55721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67" name="66 Rectángulo"/>
          <p:cNvSpPr/>
          <p:nvPr/>
        </p:nvSpPr>
        <p:spPr>
          <a:xfrm>
            <a:off x="3000375" y="2571750"/>
            <a:ext cx="3357563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68" name="67 Rectángulo"/>
          <p:cNvSpPr/>
          <p:nvPr/>
        </p:nvSpPr>
        <p:spPr>
          <a:xfrm rot="16200000">
            <a:off x="2035969" y="3536156"/>
            <a:ext cx="2428875" cy="50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69" name="68 CuadroTexto"/>
          <p:cNvSpPr txBox="1">
            <a:spLocks noChangeArrowheads="1"/>
          </p:cNvSpPr>
          <p:nvPr/>
        </p:nvSpPr>
        <p:spPr bwMode="auto">
          <a:xfrm>
            <a:off x="2714625" y="45005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70" name="69 CuadroTexto"/>
          <p:cNvSpPr txBox="1">
            <a:spLocks noChangeArrowheads="1"/>
          </p:cNvSpPr>
          <p:nvPr/>
        </p:nvSpPr>
        <p:spPr bwMode="auto">
          <a:xfrm>
            <a:off x="2714625" y="45005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71" name="70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EB6C654-668D-46D9-A4EA-7ABBB2EE83D0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72" name="7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41911-848A-4B3E-9CD8-4C64588FE573}" type="slidenum">
              <a:rPr lang="es-MX" smtClean="0"/>
              <a:pPr>
                <a:defRPr/>
              </a:pPr>
              <a:t>14</a:t>
            </a:fld>
            <a:endParaRPr lang="es-MX"/>
          </a:p>
        </p:txBody>
      </p:sp>
      <p:sp>
        <p:nvSpPr>
          <p:cNvPr id="73" name="7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23 L -0.22552 -0.534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" y="-2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L -0.09445 -0.24144 " pathEditMode="relative" ptsTypes="AA">
                                      <p:cBhvr>
                                        <p:cTn id="1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23 L 0.02656 -0.5347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-2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9" grpId="0"/>
      <p:bldP spid="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3 CuadroTexto"/>
          <p:cNvSpPr txBox="1">
            <a:spLocks noChangeArrowheads="1"/>
          </p:cNvSpPr>
          <p:nvPr/>
        </p:nvSpPr>
        <p:spPr bwMode="auto">
          <a:xfrm>
            <a:off x="27146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5603" name="4 CuadroTexto"/>
          <p:cNvSpPr txBox="1">
            <a:spLocks noChangeArrowheads="1"/>
          </p:cNvSpPr>
          <p:nvPr/>
        </p:nvSpPr>
        <p:spPr bwMode="auto">
          <a:xfrm>
            <a:off x="342900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5604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25605" name="6 CuadroTexto"/>
          <p:cNvSpPr txBox="1">
            <a:spLocks noChangeArrowheads="1"/>
          </p:cNvSpPr>
          <p:nvPr/>
        </p:nvSpPr>
        <p:spPr bwMode="auto">
          <a:xfrm>
            <a:off x="485775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5606" name="7 CuadroTexto"/>
          <p:cNvSpPr txBox="1">
            <a:spLocks noChangeArrowheads="1"/>
          </p:cNvSpPr>
          <p:nvPr/>
        </p:nvSpPr>
        <p:spPr bwMode="auto">
          <a:xfrm>
            <a:off x="55721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5607" name="8 CuadroTexto"/>
          <p:cNvSpPr txBox="1">
            <a:spLocks noChangeArrowheads="1"/>
          </p:cNvSpPr>
          <p:nvPr/>
        </p:nvSpPr>
        <p:spPr bwMode="auto">
          <a:xfrm>
            <a:off x="27146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5608" name="9 CuadroTexto"/>
          <p:cNvSpPr txBox="1">
            <a:spLocks noChangeArrowheads="1"/>
          </p:cNvSpPr>
          <p:nvPr/>
        </p:nvSpPr>
        <p:spPr bwMode="auto">
          <a:xfrm>
            <a:off x="342900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5609" name="10 CuadroTexto"/>
          <p:cNvSpPr txBox="1">
            <a:spLocks noChangeArrowheads="1"/>
          </p:cNvSpPr>
          <p:nvPr/>
        </p:nvSpPr>
        <p:spPr bwMode="auto">
          <a:xfrm>
            <a:off x="414337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5610" name="11 CuadroTexto"/>
          <p:cNvSpPr txBox="1">
            <a:spLocks noChangeArrowheads="1"/>
          </p:cNvSpPr>
          <p:nvPr/>
        </p:nvSpPr>
        <p:spPr bwMode="auto">
          <a:xfrm>
            <a:off x="485775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25611" name="12 CuadroTexto"/>
          <p:cNvSpPr txBox="1">
            <a:spLocks noChangeArrowheads="1"/>
          </p:cNvSpPr>
          <p:nvPr/>
        </p:nvSpPr>
        <p:spPr bwMode="auto">
          <a:xfrm>
            <a:off x="55721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25612" name="13 CuadroTexto"/>
          <p:cNvSpPr txBox="1">
            <a:spLocks noChangeArrowheads="1"/>
          </p:cNvSpPr>
          <p:nvPr/>
        </p:nvSpPr>
        <p:spPr bwMode="auto">
          <a:xfrm>
            <a:off x="27146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5613" name="14 CuadroTexto"/>
          <p:cNvSpPr txBox="1">
            <a:spLocks noChangeArrowheads="1"/>
          </p:cNvSpPr>
          <p:nvPr/>
        </p:nvSpPr>
        <p:spPr bwMode="auto">
          <a:xfrm>
            <a:off x="342900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25614" name="15 CuadroTexto"/>
          <p:cNvSpPr txBox="1">
            <a:spLocks noChangeArrowheads="1"/>
          </p:cNvSpPr>
          <p:nvPr/>
        </p:nvSpPr>
        <p:spPr bwMode="auto">
          <a:xfrm>
            <a:off x="414337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5615" name="16 CuadroTexto"/>
          <p:cNvSpPr txBox="1">
            <a:spLocks noChangeArrowheads="1"/>
          </p:cNvSpPr>
          <p:nvPr/>
        </p:nvSpPr>
        <p:spPr bwMode="auto">
          <a:xfrm>
            <a:off x="485775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25616" name="17 CuadroTexto"/>
          <p:cNvSpPr txBox="1">
            <a:spLocks noChangeArrowheads="1"/>
          </p:cNvSpPr>
          <p:nvPr/>
        </p:nvSpPr>
        <p:spPr bwMode="auto">
          <a:xfrm>
            <a:off x="55721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5617" name="18 CuadroTexto"/>
          <p:cNvSpPr txBox="1">
            <a:spLocks noChangeArrowheads="1"/>
          </p:cNvSpPr>
          <p:nvPr/>
        </p:nvSpPr>
        <p:spPr bwMode="auto">
          <a:xfrm>
            <a:off x="27146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5618" name="19 CuadroTexto"/>
          <p:cNvSpPr txBox="1">
            <a:spLocks noChangeArrowheads="1"/>
          </p:cNvSpPr>
          <p:nvPr/>
        </p:nvSpPr>
        <p:spPr bwMode="auto">
          <a:xfrm>
            <a:off x="342900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5619" name="20 CuadroTexto"/>
          <p:cNvSpPr txBox="1">
            <a:spLocks noChangeArrowheads="1"/>
          </p:cNvSpPr>
          <p:nvPr/>
        </p:nvSpPr>
        <p:spPr bwMode="auto">
          <a:xfrm>
            <a:off x="414337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5620" name="21 CuadroTexto"/>
          <p:cNvSpPr txBox="1">
            <a:spLocks noChangeArrowheads="1"/>
          </p:cNvSpPr>
          <p:nvPr/>
        </p:nvSpPr>
        <p:spPr bwMode="auto">
          <a:xfrm>
            <a:off x="485775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5621" name="22 CuadroTexto"/>
          <p:cNvSpPr txBox="1">
            <a:spLocks noChangeArrowheads="1"/>
          </p:cNvSpPr>
          <p:nvPr/>
        </p:nvSpPr>
        <p:spPr bwMode="auto">
          <a:xfrm>
            <a:off x="55721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5622" name="23 CuadroTexto"/>
          <p:cNvSpPr txBox="1">
            <a:spLocks noChangeArrowheads="1"/>
          </p:cNvSpPr>
          <p:nvPr/>
        </p:nvSpPr>
        <p:spPr bwMode="auto">
          <a:xfrm>
            <a:off x="27146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5" name="24 CuadroTexto"/>
          <p:cNvSpPr txBox="1">
            <a:spLocks noChangeArrowheads="1"/>
          </p:cNvSpPr>
          <p:nvPr/>
        </p:nvSpPr>
        <p:spPr bwMode="auto">
          <a:xfrm>
            <a:off x="342900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5624" name="25 CuadroTexto"/>
          <p:cNvSpPr txBox="1">
            <a:spLocks noChangeArrowheads="1"/>
          </p:cNvSpPr>
          <p:nvPr/>
        </p:nvSpPr>
        <p:spPr bwMode="auto">
          <a:xfrm>
            <a:off x="414337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25625" name="26 CuadroTexto"/>
          <p:cNvSpPr txBox="1">
            <a:spLocks noChangeArrowheads="1"/>
          </p:cNvSpPr>
          <p:nvPr/>
        </p:nvSpPr>
        <p:spPr bwMode="auto">
          <a:xfrm>
            <a:off x="485775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25626" name="27 CuadroTexto"/>
          <p:cNvSpPr txBox="1">
            <a:spLocks noChangeArrowheads="1"/>
          </p:cNvSpPr>
          <p:nvPr/>
        </p:nvSpPr>
        <p:spPr bwMode="auto">
          <a:xfrm>
            <a:off x="55721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7146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42900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14337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85775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5721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071688" y="248761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071688" y="29876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2071688" y="348773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071688" y="3987800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071688" y="448786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25637" name="39 CuadroTexto"/>
          <p:cNvSpPr txBox="1">
            <a:spLocks noChangeArrowheads="1"/>
          </p:cNvSpPr>
          <p:nvPr/>
        </p:nvSpPr>
        <p:spPr bwMode="auto">
          <a:xfrm>
            <a:off x="1571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25638" name="4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5639" name="41 CuadroTexto"/>
          <p:cNvSpPr txBox="1">
            <a:spLocks noChangeArrowheads="1"/>
          </p:cNvSpPr>
          <p:nvPr/>
        </p:nvSpPr>
        <p:spPr bwMode="auto">
          <a:xfrm>
            <a:off x="2714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25640" name="42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5641" name="43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5642" name="44 CuadroTexto"/>
          <p:cNvSpPr txBox="1">
            <a:spLocks noChangeArrowheads="1"/>
          </p:cNvSpPr>
          <p:nvPr/>
        </p:nvSpPr>
        <p:spPr bwMode="auto">
          <a:xfrm>
            <a:off x="785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IK</a:t>
            </a:r>
          </a:p>
        </p:txBody>
      </p:sp>
      <p:sp>
        <p:nvSpPr>
          <p:cNvPr id="25643" name="45 CuadroTexto"/>
          <p:cNvSpPr txBox="1">
            <a:spLocks noChangeArrowheads="1"/>
          </p:cNvSpPr>
          <p:nvPr/>
        </p:nvSpPr>
        <p:spPr bwMode="auto">
          <a:xfrm>
            <a:off x="2000250" y="428625"/>
            <a:ext cx="928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KJ</a:t>
            </a:r>
          </a:p>
        </p:txBody>
      </p:sp>
      <p:sp>
        <p:nvSpPr>
          <p:cNvPr id="25644" name="46 CuadroTexto"/>
          <p:cNvSpPr txBox="1">
            <a:spLocks noChangeArrowheads="1"/>
          </p:cNvSpPr>
          <p:nvPr/>
        </p:nvSpPr>
        <p:spPr bwMode="auto">
          <a:xfrm>
            <a:off x="3071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IJ</a:t>
            </a:r>
          </a:p>
        </p:txBody>
      </p:sp>
      <p:sp>
        <p:nvSpPr>
          <p:cNvPr id="25645" name="47 CuadroTexto"/>
          <p:cNvSpPr txBox="1">
            <a:spLocks noChangeArrowheads="1"/>
          </p:cNvSpPr>
          <p:nvPr/>
        </p:nvSpPr>
        <p:spPr bwMode="auto">
          <a:xfrm>
            <a:off x="1571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25646" name="48 CuadroTexto"/>
          <p:cNvSpPr txBox="1">
            <a:spLocks noChangeArrowheads="1"/>
          </p:cNvSpPr>
          <p:nvPr/>
        </p:nvSpPr>
        <p:spPr bwMode="auto">
          <a:xfrm>
            <a:off x="2714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25647" name="5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5648" name="51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5649" name="52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54" name="53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5651" name="54 CuadroTexto"/>
          <p:cNvSpPr txBox="1">
            <a:spLocks noChangeArrowheads="1"/>
          </p:cNvSpPr>
          <p:nvPr/>
        </p:nvSpPr>
        <p:spPr bwMode="auto">
          <a:xfrm>
            <a:off x="414337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25652" name="55 CuadroTexto"/>
          <p:cNvSpPr txBox="1">
            <a:spLocks noChangeArrowheads="1"/>
          </p:cNvSpPr>
          <p:nvPr/>
        </p:nvSpPr>
        <p:spPr bwMode="auto">
          <a:xfrm>
            <a:off x="414337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25653" name="56 CuadroTexto"/>
          <p:cNvSpPr txBox="1">
            <a:spLocks noChangeArrowheads="1"/>
          </p:cNvSpPr>
          <p:nvPr/>
        </p:nvSpPr>
        <p:spPr bwMode="auto">
          <a:xfrm>
            <a:off x="485775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5654" name="57 CuadroTexto"/>
          <p:cNvSpPr txBox="1">
            <a:spLocks noChangeArrowheads="1"/>
          </p:cNvSpPr>
          <p:nvPr/>
        </p:nvSpPr>
        <p:spPr bwMode="auto">
          <a:xfrm>
            <a:off x="485775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5655" name="58 CuadroTexto"/>
          <p:cNvSpPr txBox="1">
            <a:spLocks noChangeArrowheads="1"/>
          </p:cNvSpPr>
          <p:nvPr/>
        </p:nvSpPr>
        <p:spPr bwMode="auto">
          <a:xfrm>
            <a:off x="55721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5656" name="59 CuadroTexto"/>
          <p:cNvSpPr txBox="1">
            <a:spLocks noChangeArrowheads="1"/>
          </p:cNvSpPr>
          <p:nvPr/>
        </p:nvSpPr>
        <p:spPr bwMode="auto">
          <a:xfrm>
            <a:off x="55721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5657" name="60 CuadroTexto"/>
          <p:cNvSpPr txBox="1">
            <a:spLocks noChangeArrowheads="1"/>
          </p:cNvSpPr>
          <p:nvPr/>
        </p:nvSpPr>
        <p:spPr bwMode="auto">
          <a:xfrm>
            <a:off x="27146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5658" name="61 CuadroTexto"/>
          <p:cNvSpPr txBox="1">
            <a:spLocks noChangeArrowheads="1"/>
          </p:cNvSpPr>
          <p:nvPr/>
        </p:nvSpPr>
        <p:spPr bwMode="auto">
          <a:xfrm>
            <a:off x="27146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5659" name="62 CuadroTexto"/>
          <p:cNvSpPr txBox="1">
            <a:spLocks noChangeArrowheads="1"/>
          </p:cNvSpPr>
          <p:nvPr/>
        </p:nvSpPr>
        <p:spPr bwMode="auto">
          <a:xfrm>
            <a:off x="342900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5660" name="63 CuadroTexto"/>
          <p:cNvSpPr txBox="1">
            <a:spLocks noChangeArrowheads="1"/>
          </p:cNvSpPr>
          <p:nvPr/>
        </p:nvSpPr>
        <p:spPr bwMode="auto">
          <a:xfrm>
            <a:off x="414337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5661" name="64 CuadroTexto"/>
          <p:cNvSpPr txBox="1">
            <a:spLocks noChangeArrowheads="1"/>
          </p:cNvSpPr>
          <p:nvPr/>
        </p:nvSpPr>
        <p:spPr bwMode="auto">
          <a:xfrm>
            <a:off x="485775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25662" name="65 CuadroTexto"/>
          <p:cNvSpPr txBox="1">
            <a:spLocks noChangeArrowheads="1"/>
          </p:cNvSpPr>
          <p:nvPr/>
        </p:nvSpPr>
        <p:spPr bwMode="auto">
          <a:xfrm>
            <a:off x="55721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67" name="66 Rectángulo"/>
          <p:cNvSpPr/>
          <p:nvPr/>
        </p:nvSpPr>
        <p:spPr>
          <a:xfrm>
            <a:off x="3000375" y="2571750"/>
            <a:ext cx="3357563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68" name="67 Rectángulo"/>
          <p:cNvSpPr/>
          <p:nvPr/>
        </p:nvSpPr>
        <p:spPr>
          <a:xfrm rot="16200000">
            <a:off x="2035969" y="3536156"/>
            <a:ext cx="2428875" cy="50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25665" name="68 CuadroTexto"/>
          <p:cNvSpPr txBox="1">
            <a:spLocks noChangeArrowheads="1"/>
          </p:cNvSpPr>
          <p:nvPr/>
        </p:nvSpPr>
        <p:spPr bwMode="auto">
          <a:xfrm>
            <a:off x="2714625" y="45005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70" name="69 CuadroTexto"/>
          <p:cNvSpPr txBox="1">
            <a:spLocks noChangeArrowheads="1"/>
          </p:cNvSpPr>
          <p:nvPr/>
        </p:nvSpPr>
        <p:spPr bwMode="auto">
          <a:xfrm>
            <a:off x="2714625" y="45005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5667" name="70 CuadroTexto"/>
          <p:cNvSpPr txBox="1">
            <a:spLocks noChangeArrowheads="1"/>
          </p:cNvSpPr>
          <p:nvPr/>
        </p:nvSpPr>
        <p:spPr bwMode="auto">
          <a:xfrm>
            <a:off x="3429000" y="45005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69" name="68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CC9E76-E844-48AB-ABEE-E2D025CDD673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71" name="7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5E0AD8-B4B4-4A3E-8A7E-9C0B665E70E4}" type="slidenum">
              <a:rPr lang="es-MX" smtClean="0"/>
              <a:pPr>
                <a:defRPr/>
              </a:pPr>
              <a:t>15</a:t>
            </a:fld>
            <a:endParaRPr lang="es-MX"/>
          </a:p>
        </p:txBody>
      </p:sp>
      <p:sp>
        <p:nvSpPr>
          <p:cNvPr id="72" name="7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23 L -0.22552 -0.534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" y="-2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-0.16979 -0.2430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-0.05955 -0.5328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-2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4" grpId="0"/>
      <p:bldP spid="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3 CuadroTexto"/>
          <p:cNvSpPr txBox="1">
            <a:spLocks noChangeArrowheads="1"/>
          </p:cNvSpPr>
          <p:nvPr/>
        </p:nvSpPr>
        <p:spPr bwMode="auto">
          <a:xfrm>
            <a:off x="27146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6627" name="4 CuadroTexto"/>
          <p:cNvSpPr txBox="1">
            <a:spLocks noChangeArrowheads="1"/>
          </p:cNvSpPr>
          <p:nvPr/>
        </p:nvSpPr>
        <p:spPr bwMode="auto">
          <a:xfrm>
            <a:off x="342900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6628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26629" name="6 CuadroTexto"/>
          <p:cNvSpPr txBox="1">
            <a:spLocks noChangeArrowheads="1"/>
          </p:cNvSpPr>
          <p:nvPr/>
        </p:nvSpPr>
        <p:spPr bwMode="auto">
          <a:xfrm>
            <a:off x="485775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6630" name="7 CuadroTexto"/>
          <p:cNvSpPr txBox="1">
            <a:spLocks noChangeArrowheads="1"/>
          </p:cNvSpPr>
          <p:nvPr/>
        </p:nvSpPr>
        <p:spPr bwMode="auto">
          <a:xfrm>
            <a:off x="55721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6631" name="8 CuadroTexto"/>
          <p:cNvSpPr txBox="1">
            <a:spLocks noChangeArrowheads="1"/>
          </p:cNvSpPr>
          <p:nvPr/>
        </p:nvSpPr>
        <p:spPr bwMode="auto">
          <a:xfrm>
            <a:off x="27146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6632" name="9 CuadroTexto"/>
          <p:cNvSpPr txBox="1">
            <a:spLocks noChangeArrowheads="1"/>
          </p:cNvSpPr>
          <p:nvPr/>
        </p:nvSpPr>
        <p:spPr bwMode="auto">
          <a:xfrm>
            <a:off x="342900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6633" name="10 CuadroTexto"/>
          <p:cNvSpPr txBox="1">
            <a:spLocks noChangeArrowheads="1"/>
          </p:cNvSpPr>
          <p:nvPr/>
        </p:nvSpPr>
        <p:spPr bwMode="auto">
          <a:xfrm>
            <a:off x="414337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6634" name="11 CuadroTexto"/>
          <p:cNvSpPr txBox="1">
            <a:spLocks noChangeArrowheads="1"/>
          </p:cNvSpPr>
          <p:nvPr/>
        </p:nvSpPr>
        <p:spPr bwMode="auto">
          <a:xfrm>
            <a:off x="485775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26635" name="12 CuadroTexto"/>
          <p:cNvSpPr txBox="1">
            <a:spLocks noChangeArrowheads="1"/>
          </p:cNvSpPr>
          <p:nvPr/>
        </p:nvSpPr>
        <p:spPr bwMode="auto">
          <a:xfrm>
            <a:off x="55721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26636" name="13 CuadroTexto"/>
          <p:cNvSpPr txBox="1">
            <a:spLocks noChangeArrowheads="1"/>
          </p:cNvSpPr>
          <p:nvPr/>
        </p:nvSpPr>
        <p:spPr bwMode="auto">
          <a:xfrm>
            <a:off x="27146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6637" name="14 CuadroTexto"/>
          <p:cNvSpPr txBox="1">
            <a:spLocks noChangeArrowheads="1"/>
          </p:cNvSpPr>
          <p:nvPr/>
        </p:nvSpPr>
        <p:spPr bwMode="auto">
          <a:xfrm>
            <a:off x="342900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26638" name="15 CuadroTexto"/>
          <p:cNvSpPr txBox="1">
            <a:spLocks noChangeArrowheads="1"/>
          </p:cNvSpPr>
          <p:nvPr/>
        </p:nvSpPr>
        <p:spPr bwMode="auto">
          <a:xfrm>
            <a:off x="414337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6639" name="16 CuadroTexto"/>
          <p:cNvSpPr txBox="1">
            <a:spLocks noChangeArrowheads="1"/>
          </p:cNvSpPr>
          <p:nvPr/>
        </p:nvSpPr>
        <p:spPr bwMode="auto">
          <a:xfrm>
            <a:off x="485775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26640" name="17 CuadroTexto"/>
          <p:cNvSpPr txBox="1">
            <a:spLocks noChangeArrowheads="1"/>
          </p:cNvSpPr>
          <p:nvPr/>
        </p:nvSpPr>
        <p:spPr bwMode="auto">
          <a:xfrm>
            <a:off x="55721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6641" name="18 CuadroTexto"/>
          <p:cNvSpPr txBox="1">
            <a:spLocks noChangeArrowheads="1"/>
          </p:cNvSpPr>
          <p:nvPr/>
        </p:nvSpPr>
        <p:spPr bwMode="auto">
          <a:xfrm>
            <a:off x="27146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6642" name="19 CuadroTexto"/>
          <p:cNvSpPr txBox="1">
            <a:spLocks noChangeArrowheads="1"/>
          </p:cNvSpPr>
          <p:nvPr/>
        </p:nvSpPr>
        <p:spPr bwMode="auto">
          <a:xfrm>
            <a:off x="342900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6643" name="20 CuadroTexto"/>
          <p:cNvSpPr txBox="1">
            <a:spLocks noChangeArrowheads="1"/>
          </p:cNvSpPr>
          <p:nvPr/>
        </p:nvSpPr>
        <p:spPr bwMode="auto">
          <a:xfrm>
            <a:off x="414337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6644" name="21 CuadroTexto"/>
          <p:cNvSpPr txBox="1">
            <a:spLocks noChangeArrowheads="1"/>
          </p:cNvSpPr>
          <p:nvPr/>
        </p:nvSpPr>
        <p:spPr bwMode="auto">
          <a:xfrm>
            <a:off x="485775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6645" name="22 CuadroTexto"/>
          <p:cNvSpPr txBox="1">
            <a:spLocks noChangeArrowheads="1"/>
          </p:cNvSpPr>
          <p:nvPr/>
        </p:nvSpPr>
        <p:spPr bwMode="auto">
          <a:xfrm>
            <a:off x="55721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6646" name="23 CuadroTexto"/>
          <p:cNvSpPr txBox="1">
            <a:spLocks noChangeArrowheads="1"/>
          </p:cNvSpPr>
          <p:nvPr/>
        </p:nvSpPr>
        <p:spPr bwMode="auto">
          <a:xfrm>
            <a:off x="27146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6647" name="24 CuadroTexto"/>
          <p:cNvSpPr txBox="1">
            <a:spLocks noChangeArrowheads="1"/>
          </p:cNvSpPr>
          <p:nvPr/>
        </p:nvSpPr>
        <p:spPr bwMode="auto">
          <a:xfrm>
            <a:off x="342900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6" name="25 CuadroTexto"/>
          <p:cNvSpPr txBox="1">
            <a:spLocks noChangeArrowheads="1"/>
          </p:cNvSpPr>
          <p:nvPr/>
        </p:nvSpPr>
        <p:spPr bwMode="auto">
          <a:xfrm>
            <a:off x="414337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26649" name="26 CuadroTexto"/>
          <p:cNvSpPr txBox="1">
            <a:spLocks noChangeArrowheads="1"/>
          </p:cNvSpPr>
          <p:nvPr/>
        </p:nvSpPr>
        <p:spPr bwMode="auto">
          <a:xfrm>
            <a:off x="485775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26650" name="27 CuadroTexto"/>
          <p:cNvSpPr txBox="1">
            <a:spLocks noChangeArrowheads="1"/>
          </p:cNvSpPr>
          <p:nvPr/>
        </p:nvSpPr>
        <p:spPr bwMode="auto">
          <a:xfrm>
            <a:off x="55721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7146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42900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14337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85775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5721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071688" y="248761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071688" y="29876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2071688" y="348773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071688" y="3987800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071688" y="448786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26661" name="39 CuadroTexto"/>
          <p:cNvSpPr txBox="1">
            <a:spLocks noChangeArrowheads="1"/>
          </p:cNvSpPr>
          <p:nvPr/>
        </p:nvSpPr>
        <p:spPr bwMode="auto">
          <a:xfrm>
            <a:off x="1571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26662" name="4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6663" name="41 CuadroTexto"/>
          <p:cNvSpPr txBox="1">
            <a:spLocks noChangeArrowheads="1"/>
          </p:cNvSpPr>
          <p:nvPr/>
        </p:nvSpPr>
        <p:spPr bwMode="auto">
          <a:xfrm>
            <a:off x="2714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26664" name="42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6665" name="43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6666" name="44 CuadroTexto"/>
          <p:cNvSpPr txBox="1">
            <a:spLocks noChangeArrowheads="1"/>
          </p:cNvSpPr>
          <p:nvPr/>
        </p:nvSpPr>
        <p:spPr bwMode="auto">
          <a:xfrm>
            <a:off x="785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IK</a:t>
            </a:r>
          </a:p>
        </p:txBody>
      </p:sp>
      <p:sp>
        <p:nvSpPr>
          <p:cNvPr id="26667" name="45 CuadroTexto"/>
          <p:cNvSpPr txBox="1">
            <a:spLocks noChangeArrowheads="1"/>
          </p:cNvSpPr>
          <p:nvPr/>
        </p:nvSpPr>
        <p:spPr bwMode="auto">
          <a:xfrm>
            <a:off x="2000250" y="428625"/>
            <a:ext cx="928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KJ</a:t>
            </a:r>
          </a:p>
        </p:txBody>
      </p:sp>
      <p:sp>
        <p:nvSpPr>
          <p:cNvPr id="26668" name="46 CuadroTexto"/>
          <p:cNvSpPr txBox="1">
            <a:spLocks noChangeArrowheads="1"/>
          </p:cNvSpPr>
          <p:nvPr/>
        </p:nvSpPr>
        <p:spPr bwMode="auto">
          <a:xfrm>
            <a:off x="3071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IJ</a:t>
            </a:r>
          </a:p>
        </p:txBody>
      </p:sp>
      <p:sp>
        <p:nvSpPr>
          <p:cNvPr id="26669" name="47 CuadroTexto"/>
          <p:cNvSpPr txBox="1">
            <a:spLocks noChangeArrowheads="1"/>
          </p:cNvSpPr>
          <p:nvPr/>
        </p:nvSpPr>
        <p:spPr bwMode="auto">
          <a:xfrm>
            <a:off x="1571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26670" name="48 CuadroTexto"/>
          <p:cNvSpPr txBox="1">
            <a:spLocks noChangeArrowheads="1"/>
          </p:cNvSpPr>
          <p:nvPr/>
        </p:nvSpPr>
        <p:spPr bwMode="auto">
          <a:xfrm>
            <a:off x="2714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26671" name="5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6672" name="51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6673" name="52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6674" name="53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6675" name="54 CuadroTexto"/>
          <p:cNvSpPr txBox="1">
            <a:spLocks noChangeArrowheads="1"/>
          </p:cNvSpPr>
          <p:nvPr/>
        </p:nvSpPr>
        <p:spPr bwMode="auto">
          <a:xfrm>
            <a:off x="414337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56" name="55 CuadroTexto"/>
          <p:cNvSpPr txBox="1">
            <a:spLocks noChangeArrowheads="1"/>
          </p:cNvSpPr>
          <p:nvPr/>
        </p:nvSpPr>
        <p:spPr bwMode="auto">
          <a:xfrm>
            <a:off x="414337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26677" name="56 CuadroTexto"/>
          <p:cNvSpPr txBox="1">
            <a:spLocks noChangeArrowheads="1"/>
          </p:cNvSpPr>
          <p:nvPr/>
        </p:nvSpPr>
        <p:spPr bwMode="auto">
          <a:xfrm>
            <a:off x="485775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6678" name="57 CuadroTexto"/>
          <p:cNvSpPr txBox="1">
            <a:spLocks noChangeArrowheads="1"/>
          </p:cNvSpPr>
          <p:nvPr/>
        </p:nvSpPr>
        <p:spPr bwMode="auto">
          <a:xfrm>
            <a:off x="485775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6679" name="58 CuadroTexto"/>
          <p:cNvSpPr txBox="1">
            <a:spLocks noChangeArrowheads="1"/>
          </p:cNvSpPr>
          <p:nvPr/>
        </p:nvSpPr>
        <p:spPr bwMode="auto">
          <a:xfrm>
            <a:off x="55721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6680" name="59 CuadroTexto"/>
          <p:cNvSpPr txBox="1">
            <a:spLocks noChangeArrowheads="1"/>
          </p:cNvSpPr>
          <p:nvPr/>
        </p:nvSpPr>
        <p:spPr bwMode="auto">
          <a:xfrm>
            <a:off x="55721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6681" name="60 CuadroTexto"/>
          <p:cNvSpPr txBox="1">
            <a:spLocks noChangeArrowheads="1"/>
          </p:cNvSpPr>
          <p:nvPr/>
        </p:nvSpPr>
        <p:spPr bwMode="auto">
          <a:xfrm>
            <a:off x="27146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6682" name="61 CuadroTexto"/>
          <p:cNvSpPr txBox="1">
            <a:spLocks noChangeArrowheads="1"/>
          </p:cNvSpPr>
          <p:nvPr/>
        </p:nvSpPr>
        <p:spPr bwMode="auto">
          <a:xfrm>
            <a:off x="27146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6683" name="62 CuadroTexto"/>
          <p:cNvSpPr txBox="1">
            <a:spLocks noChangeArrowheads="1"/>
          </p:cNvSpPr>
          <p:nvPr/>
        </p:nvSpPr>
        <p:spPr bwMode="auto">
          <a:xfrm>
            <a:off x="342900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6684" name="63 CuadroTexto"/>
          <p:cNvSpPr txBox="1">
            <a:spLocks noChangeArrowheads="1"/>
          </p:cNvSpPr>
          <p:nvPr/>
        </p:nvSpPr>
        <p:spPr bwMode="auto">
          <a:xfrm>
            <a:off x="414337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6685" name="64 CuadroTexto"/>
          <p:cNvSpPr txBox="1">
            <a:spLocks noChangeArrowheads="1"/>
          </p:cNvSpPr>
          <p:nvPr/>
        </p:nvSpPr>
        <p:spPr bwMode="auto">
          <a:xfrm>
            <a:off x="485775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26686" name="65 CuadroTexto"/>
          <p:cNvSpPr txBox="1">
            <a:spLocks noChangeArrowheads="1"/>
          </p:cNvSpPr>
          <p:nvPr/>
        </p:nvSpPr>
        <p:spPr bwMode="auto">
          <a:xfrm>
            <a:off x="55721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67" name="66 Rectángulo"/>
          <p:cNvSpPr/>
          <p:nvPr/>
        </p:nvSpPr>
        <p:spPr>
          <a:xfrm>
            <a:off x="3000375" y="2571750"/>
            <a:ext cx="3357563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68" name="67 Rectángulo"/>
          <p:cNvSpPr/>
          <p:nvPr/>
        </p:nvSpPr>
        <p:spPr>
          <a:xfrm rot="16200000">
            <a:off x="2035969" y="3536156"/>
            <a:ext cx="2428875" cy="50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26689" name="68 CuadroTexto"/>
          <p:cNvSpPr txBox="1">
            <a:spLocks noChangeArrowheads="1"/>
          </p:cNvSpPr>
          <p:nvPr/>
        </p:nvSpPr>
        <p:spPr bwMode="auto">
          <a:xfrm>
            <a:off x="2714625" y="45005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70" name="69 CuadroTexto"/>
          <p:cNvSpPr txBox="1">
            <a:spLocks noChangeArrowheads="1"/>
          </p:cNvSpPr>
          <p:nvPr/>
        </p:nvSpPr>
        <p:spPr bwMode="auto">
          <a:xfrm>
            <a:off x="2714625" y="45005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6691" name="70 CuadroTexto"/>
          <p:cNvSpPr txBox="1">
            <a:spLocks noChangeArrowheads="1"/>
          </p:cNvSpPr>
          <p:nvPr/>
        </p:nvSpPr>
        <p:spPr bwMode="auto">
          <a:xfrm>
            <a:off x="3429000" y="45005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6692" name="71 CuadroTexto"/>
          <p:cNvSpPr txBox="1">
            <a:spLocks noChangeArrowheads="1"/>
          </p:cNvSpPr>
          <p:nvPr/>
        </p:nvSpPr>
        <p:spPr bwMode="auto">
          <a:xfrm>
            <a:off x="4143375" y="45005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69" name="68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0F5F29B-B907-4D7E-8385-5ACE59A16261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71" name="7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47709-F04F-4900-BF1E-B3F983E9B966}" type="slidenum">
              <a:rPr lang="es-MX" smtClean="0"/>
              <a:pPr>
                <a:defRPr/>
              </a:pPr>
              <a:t>16</a:t>
            </a:fld>
            <a:endParaRPr lang="es-MX"/>
          </a:p>
        </p:txBody>
      </p:sp>
      <p:sp>
        <p:nvSpPr>
          <p:cNvPr id="72" name="7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23 L -0.22552 -0.534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" y="-2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-0.25208 -0.24144 " pathEditMode="relative" ptsTypes="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-0.13767 -0.5328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2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6" grpId="0"/>
      <p:bldP spid="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3 CuadroTexto"/>
          <p:cNvSpPr txBox="1">
            <a:spLocks noChangeArrowheads="1"/>
          </p:cNvSpPr>
          <p:nvPr/>
        </p:nvSpPr>
        <p:spPr bwMode="auto">
          <a:xfrm>
            <a:off x="27146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7651" name="4 CuadroTexto"/>
          <p:cNvSpPr txBox="1">
            <a:spLocks noChangeArrowheads="1"/>
          </p:cNvSpPr>
          <p:nvPr/>
        </p:nvSpPr>
        <p:spPr bwMode="auto">
          <a:xfrm>
            <a:off x="342900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7652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27653" name="6 CuadroTexto"/>
          <p:cNvSpPr txBox="1">
            <a:spLocks noChangeArrowheads="1"/>
          </p:cNvSpPr>
          <p:nvPr/>
        </p:nvSpPr>
        <p:spPr bwMode="auto">
          <a:xfrm>
            <a:off x="485775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7654" name="7 CuadroTexto"/>
          <p:cNvSpPr txBox="1">
            <a:spLocks noChangeArrowheads="1"/>
          </p:cNvSpPr>
          <p:nvPr/>
        </p:nvSpPr>
        <p:spPr bwMode="auto">
          <a:xfrm>
            <a:off x="55721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7655" name="8 CuadroTexto"/>
          <p:cNvSpPr txBox="1">
            <a:spLocks noChangeArrowheads="1"/>
          </p:cNvSpPr>
          <p:nvPr/>
        </p:nvSpPr>
        <p:spPr bwMode="auto">
          <a:xfrm>
            <a:off x="27146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7656" name="9 CuadroTexto"/>
          <p:cNvSpPr txBox="1">
            <a:spLocks noChangeArrowheads="1"/>
          </p:cNvSpPr>
          <p:nvPr/>
        </p:nvSpPr>
        <p:spPr bwMode="auto">
          <a:xfrm>
            <a:off x="342900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7657" name="10 CuadroTexto"/>
          <p:cNvSpPr txBox="1">
            <a:spLocks noChangeArrowheads="1"/>
          </p:cNvSpPr>
          <p:nvPr/>
        </p:nvSpPr>
        <p:spPr bwMode="auto">
          <a:xfrm>
            <a:off x="414337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7658" name="11 CuadroTexto"/>
          <p:cNvSpPr txBox="1">
            <a:spLocks noChangeArrowheads="1"/>
          </p:cNvSpPr>
          <p:nvPr/>
        </p:nvSpPr>
        <p:spPr bwMode="auto">
          <a:xfrm>
            <a:off x="485775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27659" name="12 CuadroTexto"/>
          <p:cNvSpPr txBox="1">
            <a:spLocks noChangeArrowheads="1"/>
          </p:cNvSpPr>
          <p:nvPr/>
        </p:nvSpPr>
        <p:spPr bwMode="auto">
          <a:xfrm>
            <a:off x="55721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27660" name="13 CuadroTexto"/>
          <p:cNvSpPr txBox="1">
            <a:spLocks noChangeArrowheads="1"/>
          </p:cNvSpPr>
          <p:nvPr/>
        </p:nvSpPr>
        <p:spPr bwMode="auto">
          <a:xfrm>
            <a:off x="27146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7661" name="14 CuadroTexto"/>
          <p:cNvSpPr txBox="1">
            <a:spLocks noChangeArrowheads="1"/>
          </p:cNvSpPr>
          <p:nvPr/>
        </p:nvSpPr>
        <p:spPr bwMode="auto">
          <a:xfrm>
            <a:off x="342900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27662" name="15 CuadroTexto"/>
          <p:cNvSpPr txBox="1">
            <a:spLocks noChangeArrowheads="1"/>
          </p:cNvSpPr>
          <p:nvPr/>
        </p:nvSpPr>
        <p:spPr bwMode="auto">
          <a:xfrm>
            <a:off x="414337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7663" name="16 CuadroTexto"/>
          <p:cNvSpPr txBox="1">
            <a:spLocks noChangeArrowheads="1"/>
          </p:cNvSpPr>
          <p:nvPr/>
        </p:nvSpPr>
        <p:spPr bwMode="auto">
          <a:xfrm>
            <a:off x="485775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27664" name="17 CuadroTexto"/>
          <p:cNvSpPr txBox="1">
            <a:spLocks noChangeArrowheads="1"/>
          </p:cNvSpPr>
          <p:nvPr/>
        </p:nvSpPr>
        <p:spPr bwMode="auto">
          <a:xfrm>
            <a:off x="55721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7665" name="18 CuadroTexto"/>
          <p:cNvSpPr txBox="1">
            <a:spLocks noChangeArrowheads="1"/>
          </p:cNvSpPr>
          <p:nvPr/>
        </p:nvSpPr>
        <p:spPr bwMode="auto">
          <a:xfrm>
            <a:off x="27146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7666" name="19 CuadroTexto"/>
          <p:cNvSpPr txBox="1">
            <a:spLocks noChangeArrowheads="1"/>
          </p:cNvSpPr>
          <p:nvPr/>
        </p:nvSpPr>
        <p:spPr bwMode="auto">
          <a:xfrm>
            <a:off x="342900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7667" name="20 CuadroTexto"/>
          <p:cNvSpPr txBox="1">
            <a:spLocks noChangeArrowheads="1"/>
          </p:cNvSpPr>
          <p:nvPr/>
        </p:nvSpPr>
        <p:spPr bwMode="auto">
          <a:xfrm>
            <a:off x="414337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7668" name="21 CuadroTexto"/>
          <p:cNvSpPr txBox="1">
            <a:spLocks noChangeArrowheads="1"/>
          </p:cNvSpPr>
          <p:nvPr/>
        </p:nvSpPr>
        <p:spPr bwMode="auto">
          <a:xfrm>
            <a:off x="485775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7669" name="22 CuadroTexto"/>
          <p:cNvSpPr txBox="1">
            <a:spLocks noChangeArrowheads="1"/>
          </p:cNvSpPr>
          <p:nvPr/>
        </p:nvSpPr>
        <p:spPr bwMode="auto">
          <a:xfrm>
            <a:off x="55721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7670" name="23 CuadroTexto"/>
          <p:cNvSpPr txBox="1">
            <a:spLocks noChangeArrowheads="1"/>
          </p:cNvSpPr>
          <p:nvPr/>
        </p:nvSpPr>
        <p:spPr bwMode="auto">
          <a:xfrm>
            <a:off x="27146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7671" name="24 CuadroTexto"/>
          <p:cNvSpPr txBox="1">
            <a:spLocks noChangeArrowheads="1"/>
          </p:cNvSpPr>
          <p:nvPr/>
        </p:nvSpPr>
        <p:spPr bwMode="auto">
          <a:xfrm>
            <a:off x="342900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7672" name="25 CuadroTexto"/>
          <p:cNvSpPr txBox="1">
            <a:spLocks noChangeArrowheads="1"/>
          </p:cNvSpPr>
          <p:nvPr/>
        </p:nvSpPr>
        <p:spPr bwMode="auto">
          <a:xfrm>
            <a:off x="414337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27" name="26 CuadroTexto"/>
          <p:cNvSpPr txBox="1">
            <a:spLocks noChangeArrowheads="1"/>
          </p:cNvSpPr>
          <p:nvPr/>
        </p:nvSpPr>
        <p:spPr bwMode="auto">
          <a:xfrm>
            <a:off x="485775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27674" name="27 CuadroTexto"/>
          <p:cNvSpPr txBox="1">
            <a:spLocks noChangeArrowheads="1"/>
          </p:cNvSpPr>
          <p:nvPr/>
        </p:nvSpPr>
        <p:spPr bwMode="auto">
          <a:xfrm>
            <a:off x="55721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7146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42900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14337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85775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5721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071688" y="248761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071688" y="29876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2071688" y="348773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071688" y="3987800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071688" y="448786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27685" name="39 CuadroTexto"/>
          <p:cNvSpPr txBox="1">
            <a:spLocks noChangeArrowheads="1"/>
          </p:cNvSpPr>
          <p:nvPr/>
        </p:nvSpPr>
        <p:spPr bwMode="auto">
          <a:xfrm>
            <a:off x="1571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27686" name="4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7687" name="41 CuadroTexto"/>
          <p:cNvSpPr txBox="1">
            <a:spLocks noChangeArrowheads="1"/>
          </p:cNvSpPr>
          <p:nvPr/>
        </p:nvSpPr>
        <p:spPr bwMode="auto">
          <a:xfrm>
            <a:off x="2714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27688" name="42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7689" name="43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7690" name="44 CuadroTexto"/>
          <p:cNvSpPr txBox="1">
            <a:spLocks noChangeArrowheads="1"/>
          </p:cNvSpPr>
          <p:nvPr/>
        </p:nvSpPr>
        <p:spPr bwMode="auto">
          <a:xfrm>
            <a:off x="785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IK</a:t>
            </a:r>
          </a:p>
        </p:txBody>
      </p:sp>
      <p:sp>
        <p:nvSpPr>
          <p:cNvPr id="27691" name="45 CuadroTexto"/>
          <p:cNvSpPr txBox="1">
            <a:spLocks noChangeArrowheads="1"/>
          </p:cNvSpPr>
          <p:nvPr/>
        </p:nvSpPr>
        <p:spPr bwMode="auto">
          <a:xfrm>
            <a:off x="2000250" y="428625"/>
            <a:ext cx="928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KJ</a:t>
            </a:r>
          </a:p>
        </p:txBody>
      </p:sp>
      <p:sp>
        <p:nvSpPr>
          <p:cNvPr id="27692" name="46 CuadroTexto"/>
          <p:cNvSpPr txBox="1">
            <a:spLocks noChangeArrowheads="1"/>
          </p:cNvSpPr>
          <p:nvPr/>
        </p:nvSpPr>
        <p:spPr bwMode="auto">
          <a:xfrm>
            <a:off x="3071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IJ</a:t>
            </a:r>
          </a:p>
        </p:txBody>
      </p:sp>
      <p:sp>
        <p:nvSpPr>
          <p:cNvPr id="27693" name="47 CuadroTexto"/>
          <p:cNvSpPr txBox="1">
            <a:spLocks noChangeArrowheads="1"/>
          </p:cNvSpPr>
          <p:nvPr/>
        </p:nvSpPr>
        <p:spPr bwMode="auto">
          <a:xfrm>
            <a:off x="1571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27694" name="48 CuadroTexto"/>
          <p:cNvSpPr txBox="1">
            <a:spLocks noChangeArrowheads="1"/>
          </p:cNvSpPr>
          <p:nvPr/>
        </p:nvSpPr>
        <p:spPr bwMode="auto">
          <a:xfrm>
            <a:off x="2714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27695" name="5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7696" name="51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7697" name="52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7698" name="53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7699" name="54 CuadroTexto"/>
          <p:cNvSpPr txBox="1">
            <a:spLocks noChangeArrowheads="1"/>
          </p:cNvSpPr>
          <p:nvPr/>
        </p:nvSpPr>
        <p:spPr bwMode="auto">
          <a:xfrm>
            <a:off x="414337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27700" name="55 CuadroTexto"/>
          <p:cNvSpPr txBox="1">
            <a:spLocks noChangeArrowheads="1"/>
          </p:cNvSpPr>
          <p:nvPr/>
        </p:nvSpPr>
        <p:spPr bwMode="auto">
          <a:xfrm>
            <a:off x="414337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27701" name="56 CuadroTexto"/>
          <p:cNvSpPr txBox="1">
            <a:spLocks noChangeArrowheads="1"/>
          </p:cNvSpPr>
          <p:nvPr/>
        </p:nvSpPr>
        <p:spPr bwMode="auto">
          <a:xfrm>
            <a:off x="485775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58" name="57 CuadroTexto"/>
          <p:cNvSpPr txBox="1">
            <a:spLocks noChangeArrowheads="1"/>
          </p:cNvSpPr>
          <p:nvPr/>
        </p:nvSpPr>
        <p:spPr bwMode="auto">
          <a:xfrm>
            <a:off x="485775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7703" name="58 CuadroTexto"/>
          <p:cNvSpPr txBox="1">
            <a:spLocks noChangeArrowheads="1"/>
          </p:cNvSpPr>
          <p:nvPr/>
        </p:nvSpPr>
        <p:spPr bwMode="auto">
          <a:xfrm>
            <a:off x="55721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7704" name="59 CuadroTexto"/>
          <p:cNvSpPr txBox="1">
            <a:spLocks noChangeArrowheads="1"/>
          </p:cNvSpPr>
          <p:nvPr/>
        </p:nvSpPr>
        <p:spPr bwMode="auto">
          <a:xfrm>
            <a:off x="55721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7705" name="60 CuadroTexto"/>
          <p:cNvSpPr txBox="1">
            <a:spLocks noChangeArrowheads="1"/>
          </p:cNvSpPr>
          <p:nvPr/>
        </p:nvSpPr>
        <p:spPr bwMode="auto">
          <a:xfrm>
            <a:off x="27146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7706" name="61 CuadroTexto"/>
          <p:cNvSpPr txBox="1">
            <a:spLocks noChangeArrowheads="1"/>
          </p:cNvSpPr>
          <p:nvPr/>
        </p:nvSpPr>
        <p:spPr bwMode="auto">
          <a:xfrm>
            <a:off x="27146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7707" name="62 CuadroTexto"/>
          <p:cNvSpPr txBox="1">
            <a:spLocks noChangeArrowheads="1"/>
          </p:cNvSpPr>
          <p:nvPr/>
        </p:nvSpPr>
        <p:spPr bwMode="auto">
          <a:xfrm>
            <a:off x="342900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7708" name="63 CuadroTexto"/>
          <p:cNvSpPr txBox="1">
            <a:spLocks noChangeArrowheads="1"/>
          </p:cNvSpPr>
          <p:nvPr/>
        </p:nvSpPr>
        <p:spPr bwMode="auto">
          <a:xfrm>
            <a:off x="414337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7709" name="64 CuadroTexto"/>
          <p:cNvSpPr txBox="1">
            <a:spLocks noChangeArrowheads="1"/>
          </p:cNvSpPr>
          <p:nvPr/>
        </p:nvSpPr>
        <p:spPr bwMode="auto">
          <a:xfrm>
            <a:off x="485775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27710" name="65 CuadroTexto"/>
          <p:cNvSpPr txBox="1">
            <a:spLocks noChangeArrowheads="1"/>
          </p:cNvSpPr>
          <p:nvPr/>
        </p:nvSpPr>
        <p:spPr bwMode="auto">
          <a:xfrm>
            <a:off x="55721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67" name="66 Rectángulo"/>
          <p:cNvSpPr/>
          <p:nvPr/>
        </p:nvSpPr>
        <p:spPr>
          <a:xfrm>
            <a:off x="3000375" y="2571750"/>
            <a:ext cx="3357563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68" name="67 Rectángulo"/>
          <p:cNvSpPr/>
          <p:nvPr/>
        </p:nvSpPr>
        <p:spPr>
          <a:xfrm rot="16200000">
            <a:off x="2035969" y="3536156"/>
            <a:ext cx="2428875" cy="50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27713" name="68 CuadroTexto"/>
          <p:cNvSpPr txBox="1">
            <a:spLocks noChangeArrowheads="1"/>
          </p:cNvSpPr>
          <p:nvPr/>
        </p:nvSpPr>
        <p:spPr bwMode="auto">
          <a:xfrm>
            <a:off x="2714625" y="45005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70" name="69 CuadroTexto"/>
          <p:cNvSpPr txBox="1">
            <a:spLocks noChangeArrowheads="1"/>
          </p:cNvSpPr>
          <p:nvPr/>
        </p:nvSpPr>
        <p:spPr bwMode="auto">
          <a:xfrm>
            <a:off x="2714625" y="45005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7715" name="70 CuadroTexto"/>
          <p:cNvSpPr txBox="1">
            <a:spLocks noChangeArrowheads="1"/>
          </p:cNvSpPr>
          <p:nvPr/>
        </p:nvSpPr>
        <p:spPr bwMode="auto">
          <a:xfrm>
            <a:off x="3429000" y="45005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7716" name="71 CuadroTexto"/>
          <p:cNvSpPr txBox="1">
            <a:spLocks noChangeArrowheads="1"/>
          </p:cNvSpPr>
          <p:nvPr/>
        </p:nvSpPr>
        <p:spPr bwMode="auto">
          <a:xfrm>
            <a:off x="4143375" y="45005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27717" name="72 CuadroTexto"/>
          <p:cNvSpPr txBox="1">
            <a:spLocks noChangeArrowheads="1"/>
          </p:cNvSpPr>
          <p:nvPr/>
        </p:nvSpPr>
        <p:spPr bwMode="auto">
          <a:xfrm>
            <a:off x="4857750" y="45005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71" name="70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4FAB912-B1C6-48C7-8041-B3E33490EF5E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72" name="7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3ED6A-109E-45DE-AC2F-ABD0892E2442}" type="slidenum">
              <a:rPr lang="es-MX" smtClean="0"/>
              <a:pPr>
                <a:defRPr/>
              </a:pPr>
              <a:t>17</a:t>
            </a:fld>
            <a:endParaRPr lang="es-MX"/>
          </a:p>
        </p:txBody>
      </p:sp>
      <p:sp>
        <p:nvSpPr>
          <p:cNvPr id="73" name="7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23 L -0.22552 -0.534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" y="-2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3.7037E-7 L -0.33074 -0.24144 " pathEditMode="relative" ptsTypes="AA">
                                      <p:cBhvr>
                                        <p:cTn id="1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3.7037E-6 L -0.22049 -0.53542 " pathEditMode="relative" ptsTypes="AA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8" grpId="0"/>
      <p:bldP spid="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3 CuadroTexto"/>
          <p:cNvSpPr txBox="1">
            <a:spLocks noChangeArrowheads="1"/>
          </p:cNvSpPr>
          <p:nvPr/>
        </p:nvSpPr>
        <p:spPr bwMode="auto">
          <a:xfrm>
            <a:off x="27146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8675" name="4 CuadroTexto"/>
          <p:cNvSpPr txBox="1">
            <a:spLocks noChangeArrowheads="1"/>
          </p:cNvSpPr>
          <p:nvPr/>
        </p:nvSpPr>
        <p:spPr bwMode="auto">
          <a:xfrm>
            <a:off x="342900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8676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28677" name="6 CuadroTexto"/>
          <p:cNvSpPr txBox="1">
            <a:spLocks noChangeArrowheads="1"/>
          </p:cNvSpPr>
          <p:nvPr/>
        </p:nvSpPr>
        <p:spPr bwMode="auto">
          <a:xfrm>
            <a:off x="485775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8678" name="7 CuadroTexto"/>
          <p:cNvSpPr txBox="1">
            <a:spLocks noChangeArrowheads="1"/>
          </p:cNvSpPr>
          <p:nvPr/>
        </p:nvSpPr>
        <p:spPr bwMode="auto">
          <a:xfrm>
            <a:off x="55721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8679" name="8 CuadroTexto"/>
          <p:cNvSpPr txBox="1">
            <a:spLocks noChangeArrowheads="1"/>
          </p:cNvSpPr>
          <p:nvPr/>
        </p:nvSpPr>
        <p:spPr bwMode="auto">
          <a:xfrm>
            <a:off x="27146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8680" name="9 CuadroTexto"/>
          <p:cNvSpPr txBox="1">
            <a:spLocks noChangeArrowheads="1"/>
          </p:cNvSpPr>
          <p:nvPr/>
        </p:nvSpPr>
        <p:spPr bwMode="auto">
          <a:xfrm>
            <a:off x="342900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8681" name="10 CuadroTexto"/>
          <p:cNvSpPr txBox="1">
            <a:spLocks noChangeArrowheads="1"/>
          </p:cNvSpPr>
          <p:nvPr/>
        </p:nvSpPr>
        <p:spPr bwMode="auto">
          <a:xfrm>
            <a:off x="414337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8682" name="11 CuadroTexto"/>
          <p:cNvSpPr txBox="1">
            <a:spLocks noChangeArrowheads="1"/>
          </p:cNvSpPr>
          <p:nvPr/>
        </p:nvSpPr>
        <p:spPr bwMode="auto">
          <a:xfrm>
            <a:off x="485775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28683" name="12 CuadroTexto"/>
          <p:cNvSpPr txBox="1">
            <a:spLocks noChangeArrowheads="1"/>
          </p:cNvSpPr>
          <p:nvPr/>
        </p:nvSpPr>
        <p:spPr bwMode="auto">
          <a:xfrm>
            <a:off x="55721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28684" name="13 CuadroTexto"/>
          <p:cNvSpPr txBox="1">
            <a:spLocks noChangeArrowheads="1"/>
          </p:cNvSpPr>
          <p:nvPr/>
        </p:nvSpPr>
        <p:spPr bwMode="auto">
          <a:xfrm>
            <a:off x="27146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8685" name="14 CuadroTexto"/>
          <p:cNvSpPr txBox="1">
            <a:spLocks noChangeArrowheads="1"/>
          </p:cNvSpPr>
          <p:nvPr/>
        </p:nvSpPr>
        <p:spPr bwMode="auto">
          <a:xfrm>
            <a:off x="342900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28686" name="15 CuadroTexto"/>
          <p:cNvSpPr txBox="1">
            <a:spLocks noChangeArrowheads="1"/>
          </p:cNvSpPr>
          <p:nvPr/>
        </p:nvSpPr>
        <p:spPr bwMode="auto">
          <a:xfrm>
            <a:off x="414337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8687" name="16 CuadroTexto"/>
          <p:cNvSpPr txBox="1">
            <a:spLocks noChangeArrowheads="1"/>
          </p:cNvSpPr>
          <p:nvPr/>
        </p:nvSpPr>
        <p:spPr bwMode="auto">
          <a:xfrm>
            <a:off x="485775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28688" name="17 CuadroTexto"/>
          <p:cNvSpPr txBox="1">
            <a:spLocks noChangeArrowheads="1"/>
          </p:cNvSpPr>
          <p:nvPr/>
        </p:nvSpPr>
        <p:spPr bwMode="auto">
          <a:xfrm>
            <a:off x="55721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8689" name="18 CuadroTexto"/>
          <p:cNvSpPr txBox="1">
            <a:spLocks noChangeArrowheads="1"/>
          </p:cNvSpPr>
          <p:nvPr/>
        </p:nvSpPr>
        <p:spPr bwMode="auto">
          <a:xfrm>
            <a:off x="27146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8690" name="19 CuadroTexto"/>
          <p:cNvSpPr txBox="1">
            <a:spLocks noChangeArrowheads="1"/>
          </p:cNvSpPr>
          <p:nvPr/>
        </p:nvSpPr>
        <p:spPr bwMode="auto">
          <a:xfrm>
            <a:off x="342900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8691" name="20 CuadroTexto"/>
          <p:cNvSpPr txBox="1">
            <a:spLocks noChangeArrowheads="1"/>
          </p:cNvSpPr>
          <p:nvPr/>
        </p:nvSpPr>
        <p:spPr bwMode="auto">
          <a:xfrm>
            <a:off x="414337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8692" name="21 CuadroTexto"/>
          <p:cNvSpPr txBox="1">
            <a:spLocks noChangeArrowheads="1"/>
          </p:cNvSpPr>
          <p:nvPr/>
        </p:nvSpPr>
        <p:spPr bwMode="auto">
          <a:xfrm>
            <a:off x="485775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8693" name="22 CuadroTexto"/>
          <p:cNvSpPr txBox="1">
            <a:spLocks noChangeArrowheads="1"/>
          </p:cNvSpPr>
          <p:nvPr/>
        </p:nvSpPr>
        <p:spPr bwMode="auto">
          <a:xfrm>
            <a:off x="55721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8694" name="23 CuadroTexto"/>
          <p:cNvSpPr txBox="1">
            <a:spLocks noChangeArrowheads="1"/>
          </p:cNvSpPr>
          <p:nvPr/>
        </p:nvSpPr>
        <p:spPr bwMode="auto">
          <a:xfrm>
            <a:off x="27146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8695" name="24 CuadroTexto"/>
          <p:cNvSpPr txBox="1">
            <a:spLocks noChangeArrowheads="1"/>
          </p:cNvSpPr>
          <p:nvPr/>
        </p:nvSpPr>
        <p:spPr bwMode="auto">
          <a:xfrm>
            <a:off x="342900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8696" name="25 CuadroTexto"/>
          <p:cNvSpPr txBox="1">
            <a:spLocks noChangeArrowheads="1"/>
          </p:cNvSpPr>
          <p:nvPr/>
        </p:nvSpPr>
        <p:spPr bwMode="auto">
          <a:xfrm>
            <a:off x="414337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28697" name="26 CuadroTexto"/>
          <p:cNvSpPr txBox="1">
            <a:spLocks noChangeArrowheads="1"/>
          </p:cNvSpPr>
          <p:nvPr/>
        </p:nvSpPr>
        <p:spPr bwMode="auto">
          <a:xfrm>
            <a:off x="485775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28" name="27 CuadroTexto"/>
          <p:cNvSpPr txBox="1">
            <a:spLocks noChangeArrowheads="1"/>
          </p:cNvSpPr>
          <p:nvPr/>
        </p:nvSpPr>
        <p:spPr bwMode="auto">
          <a:xfrm>
            <a:off x="55721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7146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42900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14337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85775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5721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071688" y="248761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071688" y="29876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2071688" y="348773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071688" y="3987800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071688" y="448786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28709" name="39 CuadroTexto"/>
          <p:cNvSpPr txBox="1">
            <a:spLocks noChangeArrowheads="1"/>
          </p:cNvSpPr>
          <p:nvPr/>
        </p:nvSpPr>
        <p:spPr bwMode="auto">
          <a:xfrm>
            <a:off x="1571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28710" name="4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8711" name="41 CuadroTexto"/>
          <p:cNvSpPr txBox="1">
            <a:spLocks noChangeArrowheads="1"/>
          </p:cNvSpPr>
          <p:nvPr/>
        </p:nvSpPr>
        <p:spPr bwMode="auto">
          <a:xfrm>
            <a:off x="2714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28712" name="42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8713" name="43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8714" name="44 CuadroTexto"/>
          <p:cNvSpPr txBox="1">
            <a:spLocks noChangeArrowheads="1"/>
          </p:cNvSpPr>
          <p:nvPr/>
        </p:nvSpPr>
        <p:spPr bwMode="auto">
          <a:xfrm>
            <a:off x="785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IK</a:t>
            </a:r>
          </a:p>
        </p:txBody>
      </p:sp>
      <p:sp>
        <p:nvSpPr>
          <p:cNvPr id="28715" name="45 CuadroTexto"/>
          <p:cNvSpPr txBox="1">
            <a:spLocks noChangeArrowheads="1"/>
          </p:cNvSpPr>
          <p:nvPr/>
        </p:nvSpPr>
        <p:spPr bwMode="auto">
          <a:xfrm>
            <a:off x="2000250" y="428625"/>
            <a:ext cx="928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KJ</a:t>
            </a:r>
          </a:p>
        </p:txBody>
      </p:sp>
      <p:sp>
        <p:nvSpPr>
          <p:cNvPr id="28716" name="46 CuadroTexto"/>
          <p:cNvSpPr txBox="1">
            <a:spLocks noChangeArrowheads="1"/>
          </p:cNvSpPr>
          <p:nvPr/>
        </p:nvSpPr>
        <p:spPr bwMode="auto">
          <a:xfrm>
            <a:off x="3071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IJ</a:t>
            </a:r>
          </a:p>
        </p:txBody>
      </p:sp>
      <p:sp>
        <p:nvSpPr>
          <p:cNvPr id="28717" name="47 CuadroTexto"/>
          <p:cNvSpPr txBox="1">
            <a:spLocks noChangeArrowheads="1"/>
          </p:cNvSpPr>
          <p:nvPr/>
        </p:nvSpPr>
        <p:spPr bwMode="auto">
          <a:xfrm>
            <a:off x="1571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28718" name="48 CuadroTexto"/>
          <p:cNvSpPr txBox="1">
            <a:spLocks noChangeArrowheads="1"/>
          </p:cNvSpPr>
          <p:nvPr/>
        </p:nvSpPr>
        <p:spPr bwMode="auto">
          <a:xfrm>
            <a:off x="2714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28719" name="5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8720" name="51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8721" name="52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8722" name="53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8723" name="54 CuadroTexto"/>
          <p:cNvSpPr txBox="1">
            <a:spLocks noChangeArrowheads="1"/>
          </p:cNvSpPr>
          <p:nvPr/>
        </p:nvSpPr>
        <p:spPr bwMode="auto">
          <a:xfrm>
            <a:off x="414337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28724" name="55 CuadroTexto"/>
          <p:cNvSpPr txBox="1">
            <a:spLocks noChangeArrowheads="1"/>
          </p:cNvSpPr>
          <p:nvPr/>
        </p:nvSpPr>
        <p:spPr bwMode="auto">
          <a:xfrm>
            <a:off x="414337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28725" name="56 CuadroTexto"/>
          <p:cNvSpPr txBox="1">
            <a:spLocks noChangeArrowheads="1"/>
          </p:cNvSpPr>
          <p:nvPr/>
        </p:nvSpPr>
        <p:spPr bwMode="auto">
          <a:xfrm>
            <a:off x="485775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8726" name="57 CuadroTexto"/>
          <p:cNvSpPr txBox="1">
            <a:spLocks noChangeArrowheads="1"/>
          </p:cNvSpPr>
          <p:nvPr/>
        </p:nvSpPr>
        <p:spPr bwMode="auto">
          <a:xfrm>
            <a:off x="485775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8727" name="58 CuadroTexto"/>
          <p:cNvSpPr txBox="1">
            <a:spLocks noChangeArrowheads="1"/>
          </p:cNvSpPr>
          <p:nvPr/>
        </p:nvSpPr>
        <p:spPr bwMode="auto">
          <a:xfrm>
            <a:off x="55721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60" name="59 CuadroTexto"/>
          <p:cNvSpPr txBox="1">
            <a:spLocks noChangeArrowheads="1"/>
          </p:cNvSpPr>
          <p:nvPr/>
        </p:nvSpPr>
        <p:spPr bwMode="auto">
          <a:xfrm>
            <a:off x="55721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8729" name="60 CuadroTexto"/>
          <p:cNvSpPr txBox="1">
            <a:spLocks noChangeArrowheads="1"/>
          </p:cNvSpPr>
          <p:nvPr/>
        </p:nvSpPr>
        <p:spPr bwMode="auto">
          <a:xfrm>
            <a:off x="27146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8730" name="61 CuadroTexto"/>
          <p:cNvSpPr txBox="1">
            <a:spLocks noChangeArrowheads="1"/>
          </p:cNvSpPr>
          <p:nvPr/>
        </p:nvSpPr>
        <p:spPr bwMode="auto">
          <a:xfrm>
            <a:off x="27146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8731" name="62 CuadroTexto"/>
          <p:cNvSpPr txBox="1">
            <a:spLocks noChangeArrowheads="1"/>
          </p:cNvSpPr>
          <p:nvPr/>
        </p:nvSpPr>
        <p:spPr bwMode="auto">
          <a:xfrm>
            <a:off x="342900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8732" name="63 CuadroTexto"/>
          <p:cNvSpPr txBox="1">
            <a:spLocks noChangeArrowheads="1"/>
          </p:cNvSpPr>
          <p:nvPr/>
        </p:nvSpPr>
        <p:spPr bwMode="auto">
          <a:xfrm>
            <a:off x="414337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8733" name="64 CuadroTexto"/>
          <p:cNvSpPr txBox="1">
            <a:spLocks noChangeArrowheads="1"/>
          </p:cNvSpPr>
          <p:nvPr/>
        </p:nvSpPr>
        <p:spPr bwMode="auto">
          <a:xfrm>
            <a:off x="485775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28734" name="65 CuadroTexto"/>
          <p:cNvSpPr txBox="1">
            <a:spLocks noChangeArrowheads="1"/>
          </p:cNvSpPr>
          <p:nvPr/>
        </p:nvSpPr>
        <p:spPr bwMode="auto">
          <a:xfrm>
            <a:off x="55721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67" name="66 Rectángulo"/>
          <p:cNvSpPr/>
          <p:nvPr/>
        </p:nvSpPr>
        <p:spPr>
          <a:xfrm>
            <a:off x="3000375" y="2571750"/>
            <a:ext cx="3357563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68" name="67 Rectángulo"/>
          <p:cNvSpPr/>
          <p:nvPr/>
        </p:nvSpPr>
        <p:spPr>
          <a:xfrm rot="16200000">
            <a:off x="2035969" y="3536156"/>
            <a:ext cx="2428875" cy="50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28737" name="68 CuadroTexto"/>
          <p:cNvSpPr txBox="1">
            <a:spLocks noChangeArrowheads="1"/>
          </p:cNvSpPr>
          <p:nvPr/>
        </p:nvSpPr>
        <p:spPr bwMode="auto">
          <a:xfrm>
            <a:off x="2714625" y="45005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70" name="69 CuadroTexto"/>
          <p:cNvSpPr txBox="1">
            <a:spLocks noChangeArrowheads="1"/>
          </p:cNvSpPr>
          <p:nvPr/>
        </p:nvSpPr>
        <p:spPr bwMode="auto">
          <a:xfrm>
            <a:off x="2714625" y="45005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8739" name="70 CuadroTexto"/>
          <p:cNvSpPr txBox="1">
            <a:spLocks noChangeArrowheads="1"/>
          </p:cNvSpPr>
          <p:nvPr/>
        </p:nvSpPr>
        <p:spPr bwMode="auto">
          <a:xfrm>
            <a:off x="3429000" y="45005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8740" name="71 CuadroTexto"/>
          <p:cNvSpPr txBox="1">
            <a:spLocks noChangeArrowheads="1"/>
          </p:cNvSpPr>
          <p:nvPr/>
        </p:nvSpPr>
        <p:spPr bwMode="auto">
          <a:xfrm>
            <a:off x="4143375" y="45005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28741" name="72 CuadroTexto"/>
          <p:cNvSpPr txBox="1">
            <a:spLocks noChangeArrowheads="1"/>
          </p:cNvSpPr>
          <p:nvPr/>
        </p:nvSpPr>
        <p:spPr bwMode="auto">
          <a:xfrm>
            <a:off x="4857750" y="45005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28742" name="73 CuadroTexto"/>
          <p:cNvSpPr txBox="1">
            <a:spLocks noChangeArrowheads="1"/>
          </p:cNvSpPr>
          <p:nvPr/>
        </p:nvSpPr>
        <p:spPr bwMode="auto">
          <a:xfrm>
            <a:off x="5572125" y="45005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71" name="70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2F68FFA-57D0-4AA8-BF56-EDC740C31D2F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72" name="7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92FCE-7525-4AFA-B0A1-E75C86180697}" type="slidenum">
              <a:rPr lang="es-MX" smtClean="0"/>
              <a:pPr>
                <a:defRPr/>
              </a:pPr>
              <a:t>18</a:t>
            </a:fld>
            <a:endParaRPr lang="es-MX"/>
          </a:p>
        </p:txBody>
      </p:sp>
      <p:sp>
        <p:nvSpPr>
          <p:cNvPr id="73" name="7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23 L -0.22552 -0.534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" y="-2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-0.41198 -0.2430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6 L -0.2993 -0.53542 " pathEditMode="relative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60" grpId="0"/>
      <p:bldP spid="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3 CuadroTexto"/>
          <p:cNvSpPr txBox="1">
            <a:spLocks noChangeArrowheads="1"/>
          </p:cNvSpPr>
          <p:nvPr/>
        </p:nvSpPr>
        <p:spPr bwMode="auto">
          <a:xfrm>
            <a:off x="27146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699" name="4 CuadroTexto"/>
          <p:cNvSpPr txBox="1">
            <a:spLocks noChangeArrowheads="1"/>
          </p:cNvSpPr>
          <p:nvPr/>
        </p:nvSpPr>
        <p:spPr bwMode="auto">
          <a:xfrm>
            <a:off x="342900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9700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29701" name="6 CuadroTexto"/>
          <p:cNvSpPr txBox="1">
            <a:spLocks noChangeArrowheads="1"/>
          </p:cNvSpPr>
          <p:nvPr/>
        </p:nvSpPr>
        <p:spPr bwMode="auto">
          <a:xfrm>
            <a:off x="485775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9702" name="7 CuadroTexto"/>
          <p:cNvSpPr txBox="1">
            <a:spLocks noChangeArrowheads="1"/>
          </p:cNvSpPr>
          <p:nvPr/>
        </p:nvSpPr>
        <p:spPr bwMode="auto">
          <a:xfrm>
            <a:off x="55721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27146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9704" name="9 CuadroTexto"/>
          <p:cNvSpPr txBox="1">
            <a:spLocks noChangeArrowheads="1"/>
          </p:cNvSpPr>
          <p:nvPr/>
        </p:nvSpPr>
        <p:spPr bwMode="auto">
          <a:xfrm>
            <a:off x="342900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705" name="10 CuadroTexto"/>
          <p:cNvSpPr txBox="1">
            <a:spLocks noChangeArrowheads="1"/>
          </p:cNvSpPr>
          <p:nvPr/>
        </p:nvSpPr>
        <p:spPr bwMode="auto">
          <a:xfrm>
            <a:off x="414337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9706" name="11 CuadroTexto"/>
          <p:cNvSpPr txBox="1">
            <a:spLocks noChangeArrowheads="1"/>
          </p:cNvSpPr>
          <p:nvPr/>
        </p:nvSpPr>
        <p:spPr bwMode="auto">
          <a:xfrm>
            <a:off x="485775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29707" name="12 CuadroTexto"/>
          <p:cNvSpPr txBox="1">
            <a:spLocks noChangeArrowheads="1"/>
          </p:cNvSpPr>
          <p:nvPr/>
        </p:nvSpPr>
        <p:spPr bwMode="auto">
          <a:xfrm>
            <a:off x="55721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29708" name="13 CuadroTexto"/>
          <p:cNvSpPr txBox="1">
            <a:spLocks noChangeArrowheads="1"/>
          </p:cNvSpPr>
          <p:nvPr/>
        </p:nvSpPr>
        <p:spPr bwMode="auto">
          <a:xfrm>
            <a:off x="27146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9709" name="14 CuadroTexto"/>
          <p:cNvSpPr txBox="1">
            <a:spLocks noChangeArrowheads="1"/>
          </p:cNvSpPr>
          <p:nvPr/>
        </p:nvSpPr>
        <p:spPr bwMode="auto">
          <a:xfrm>
            <a:off x="342900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29710" name="15 CuadroTexto"/>
          <p:cNvSpPr txBox="1">
            <a:spLocks noChangeArrowheads="1"/>
          </p:cNvSpPr>
          <p:nvPr/>
        </p:nvSpPr>
        <p:spPr bwMode="auto">
          <a:xfrm>
            <a:off x="414337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711" name="16 CuadroTexto"/>
          <p:cNvSpPr txBox="1">
            <a:spLocks noChangeArrowheads="1"/>
          </p:cNvSpPr>
          <p:nvPr/>
        </p:nvSpPr>
        <p:spPr bwMode="auto">
          <a:xfrm>
            <a:off x="485775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29712" name="17 CuadroTexto"/>
          <p:cNvSpPr txBox="1">
            <a:spLocks noChangeArrowheads="1"/>
          </p:cNvSpPr>
          <p:nvPr/>
        </p:nvSpPr>
        <p:spPr bwMode="auto">
          <a:xfrm>
            <a:off x="55721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9713" name="18 CuadroTexto"/>
          <p:cNvSpPr txBox="1">
            <a:spLocks noChangeArrowheads="1"/>
          </p:cNvSpPr>
          <p:nvPr/>
        </p:nvSpPr>
        <p:spPr bwMode="auto">
          <a:xfrm>
            <a:off x="27146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9714" name="19 CuadroTexto"/>
          <p:cNvSpPr txBox="1">
            <a:spLocks noChangeArrowheads="1"/>
          </p:cNvSpPr>
          <p:nvPr/>
        </p:nvSpPr>
        <p:spPr bwMode="auto">
          <a:xfrm>
            <a:off x="342900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9715" name="20 CuadroTexto"/>
          <p:cNvSpPr txBox="1">
            <a:spLocks noChangeArrowheads="1"/>
          </p:cNvSpPr>
          <p:nvPr/>
        </p:nvSpPr>
        <p:spPr bwMode="auto">
          <a:xfrm>
            <a:off x="414337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9716" name="21 CuadroTexto"/>
          <p:cNvSpPr txBox="1">
            <a:spLocks noChangeArrowheads="1"/>
          </p:cNvSpPr>
          <p:nvPr/>
        </p:nvSpPr>
        <p:spPr bwMode="auto">
          <a:xfrm>
            <a:off x="485775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717" name="22 CuadroTexto"/>
          <p:cNvSpPr txBox="1">
            <a:spLocks noChangeArrowheads="1"/>
          </p:cNvSpPr>
          <p:nvPr/>
        </p:nvSpPr>
        <p:spPr bwMode="auto">
          <a:xfrm>
            <a:off x="55721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9718" name="23 CuadroTexto"/>
          <p:cNvSpPr txBox="1">
            <a:spLocks noChangeArrowheads="1"/>
          </p:cNvSpPr>
          <p:nvPr/>
        </p:nvSpPr>
        <p:spPr bwMode="auto">
          <a:xfrm>
            <a:off x="27146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9719" name="24 CuadroTexto"/>
          <p:cNvSpPr txBox="1">
            <a:spLocks noChangeArrowheads="1"/>
          </p:cNvSpPr>
          <p:nvPr/>
        </p:nvSpPr>
        <p:spPr bwMode="auto">
          <a:xfrm>
            <a:off x="342900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29720" name="25 CuadroTexto"/>
          <p:cNvSpPr txBox="1">
            <a:spLocks noChangeArrowheads="1"/>
          </p:cNvSpPr>
          <p:nvPr/>
        </p:nvSpPr>
        <p:spPr bwMode="auto">
          <a:xfrm>
            <a:off x="414337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29721" name="26 CuadroTexto"/>
          <p:cNvSpPr txBox="1">
            <a:spLocks noChangeArrowheads="1"/>
          </p:cNvSpPr>
          <p:nvPr/>
        </p:nvSpPr>
        <p:spPr bwMode="auto">
          <a:xfrm>
            <a:off x="485775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29722" name="27 CuadroTexto"/>
          <p:cNvSpPr txBox="1">
            <a:spLocks noChangeArrowheads="1"/>
          </p:cNvSpPr>
          <p:nvPr/>
        </p:nvSpPr>
        <p:spPr bwMode="auto">
          <a:xfrm>
            <a:off x="55721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7146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42900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14337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85775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5721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071688" y="248761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071688" y="29876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2071688" y="348773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071688" y="3987800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071688" y="448786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29733" name="39 CuadroTexto"/>
          <p:cNvSpPr txBox="1">
            <a:spLocks noChangeArrowheads="1"/>
          </p:cNvSpPr>
          <p:nvPr/>
        </p:nvSpPr>
        <p:spPr bwMode="auto">
          <a:xfrm>
            <a:off x="1571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29734" name="4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735" name="41 CuadroTexto"/>
          <p:cNvSpPr txBox="1">
            <a:spLocks noChangeArrowheads="1"/>
          </p:cNvSpPr>
          <p:nvPr/>
        </p:nvSpPr>
        <p:spPr bwMode="auto">
          <a:xfrm>
            <a:off x="2714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43" name="42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737" name="43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738" name="44 CuadroTexto"/>
          <p:cNvSpPr txBox="1">
            <a:spLocks noChangeArrowheads="1"/>
          </p:cNvSpPr>
          <p:nvPr/>
        </p:nvSpPr>
        <p:spPr bwMode="auto">
          <a:xfrm>
            <a:off x="785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IK</a:t>
            </a:r>
          </a:p>
        </p:txBody>
      </p:sp>
      <p:sp>
        <p:nvSpPr>
          <p:cNvPr id="29739" name="45 CuadroTexto"/>
          <p:cNvSpPr txBox="1">
            <a:spLocks noChangeArrowheads="1"/>
          </p:cNvSpPr>
          <p:nvPr/>
        </p:nvSpPr>
        <p:spPr bwMode="auto">
          <a:xfrm>
            <a:off x="2000250" y="428625"/>
            <a:ext cx="928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KJ</a:t>
            </a:r>
          </a:p>
        </p:txBody>
      </p:sp>
      <p:sp>
        <p:nvSpPr>
          <p:cNvPr id="29740" name="46 CuadroTexto"/>
          <p:cNvSpPr txBox="1">
            <a:spLocks noChangeArrowheads="1"/>
          </p:cNvSpPr>
          <p:nvPr/>
        </p:nvSpPr>
        <p:spPr bwMode="auto">
          <a:xfrm>
            <a:off x="3071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IJ</a:t>
            </a:r>
          </a:p>
        </p:txBody>
      </p:sp>
      <p:sp>
        <p:nvSpPr>
          <p:cNvPr id="29741" name="47 CuadroTexto"/>
          <p:cNvSpPr txBox="1">
            <a:spLocks noChangeArrowheads="1"/>
          </p:cNvSpPr>
          <p:nvPr/>
        </p:nvSpPr>
        <p:spPr bwMode="auto">
          <a:xfrm>
            <a:off x="1571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29742" name="48 CuadroTexto"/>
          <p:cNvSpPr txBox="1">
            <a:spLocks noChangeArrowheads="1"/>
          </p:cNvSpPr>
          <p:nvPr/>
        </p:nvSpPr>
        <p:spPr bwMode="auto">
          <a:xfrm>
            <a:off x="2714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29743" name="5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744" name="51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29745" name="52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54" name="53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3000375" y="3071813"/>
            <a:ext cx="3357563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57" name="56 Rectángulo"/>
          <p:cNvSpPr/>
          <p:nvPr/>
        </p:nvSpPr>
        <p:spPr>
          <a:xfrm rot="16200000">
            <a:off x="2750344" y="3536156"/>
            <a:ext cx="2428875" cy="50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29749" name="54 CuadroTexto"/>
          <p:cNvSpPr txBox="1">
            <a:spLocks noChangeArrowheads="1"/>
          </p:cNvSpPr>
          <p:nvPr/>
        </p:nvSpPr>
        <p:spPr bwMode="auto">
          <a:xfrm>
            <a:off x="27146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55" name="54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C0A03C5-34B7-495A-9E30-5E114023163C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58" name="5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02E9AC-B0F7-4C09-9814-C5D9E03F4676}" type="slidenum">
              <a:rPr lang="es-MX" smtClean="0"/>
              <a:pPr>
                <a:defRPr/>
              </a:pPr>
              <a:t>19</a:t>
            </a:fld>
            <a:endParaRPr lang="es-MX"/>
          </a:p>
        </p:txBody>
      </p:sp>
      <p:sp>
        <p:nvSpPr>
          <p:cNvPr id="59" name="5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-0.28004 -0.243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-0.09948 -0.31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" y="-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0.01337 -0.2425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" y="-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27146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4339" name="4 CuadroTexto"/>
          <p:cNvSpPr txBox="1">
            <a:spLocks noChangeArrowheads="1"/>
          </p:cNvSpPr>
          <p:nvPr/>
        </p:nvSpPr>
        <p:spPr bwMode="auto">
          <a:xfrm>
            <a:off x="342900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14340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485775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4342" name="7 CuadroTexto"/>
          <p:cNvSpPr txBox="1">
            <a:spLocks noChangeArrowheads="1"/>
          </p:cNvSpPr>
          <p:nvPr/>
        </p:nvSpPr>
        <p:spPr bwMode="auto">
          <a:xfrm>
            <a:off x="55721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4343" name="8 CuadroTexto"/>
          <p:cNvSpPr txBox="1">
            <a:spLocks noChangeArrowheads="1"/>
          </p:cNvSpPr>
          <p:nvPr/>
        </p:nvSpPr>
        <p:spPr bwMode="auto">
          <a:xfrm>
            <a:off x="27146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4344" name="9 CuadroTexto"/>
          <p:cNvSpPr txBox="1">
            <a:spLocks noChangeArrowheads="1"/>
          </p:cNvSpPr>
          <p:nvPr/>
        </p:nvSpPr>
        <p:spPr bwMode="auto">
          <a:xfrm>
            <a:off x="342900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4345" name="10 CuadroTexto"/>
          <p:cNvSpPr txBox="1">
            <a:spLocks noChangeArrowheads="1"/>
          </p:cNvSpPr>
          <p:nvPr/>
        </p:nvSpPr>
        <p:spPr bwMode="auto">
          <a:xfrm>
            <a:off x="414337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4346" name="11 CuadroTexto"/>
          <p:cNvSpPr txBox="1">
            <a:spLocks noChangeArrowheads="1"/>
          </p:cNvSpPr>
          <p:nvPr/>
        </p:nvSpPr>
        <p:spPr bwMode="auto">
          <a:xfrm>
            <a:off x="485775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14347" name="12 CuadroTexto"/>
          <p:cNvSpPr txBox="1">
            <a:spLocks noChangeArrowheads="1"/>
          </p:cNvSpPr>
          <p:nvPr/>
        </p:nvSpPr>
        <p:spPr bwMode="auto">
          <a:xfrm>
            <a:off x="55721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14348" name="13 CuadroTexto"/>
          <p:cNvSpPr txBox="1">
            <a:spLocks noChangeArrowheads="1"/>
          </p:cNvSpPr>
          <p:nvPr/>
        </p:nvSpPr>
        <p:spPr bwMode="auto">
          <a:xfrm>
            <a:off x="27146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4349" name="14 CuadroTexto"/>
          <p:cNvSpPr txBox="1">
            <a:spLocks noChangeArrowheads="1"/>
          </p:cNvSpPr>
          <p:nvPr/>
        </p:nvSpPr>
        <p:spPr bwMode="auto">
          <a:xfrm>
            <a:off x="342900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14350" name="15 CuadroTexto"/>
          <p:cNvSpPr txBox="1">
            <a:spLocks noChangeArrowheads="1"/>
          </p:cNvSpPr>
          <p:nvPr/>
        </p:nvSpPr>
        <p:spPr bwMode="auto">
          <a:xfrm>
            <a:off x="414337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4351" name="16 CuadroTexto"/>
          <p:cNvSpPr txBox="1">
            <a:spLocks noChangeArrowheads="1"/>
          </p:cNvSpPr>
          <p:nvPr/>
        </p:nvSpPr>
        <p:spPr bwMode="auto">
          <a:xfrm>
            <a:off x="485775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14352" name="17 CuadroTexto"/>
          <p:cNvSpPr txBox="1">
            <a:spLocks noChangeArrowheads="1"/>
          </p:cNvSpPr>
          <p:nvPr/>
        </p:nvSpPr>
        <p:spPr bwMode="auto">
          <a:xfrm>
            <a:off x="55721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4353" name="18 CuadroTexto"/>
          <p:cNvSpPr txBox="1">
            <a:spLocks noChangeArrowheads="1"/>
          </p:cNvSpPr>
          <p:nvPr/>
        </p:nvSpPr>
        <p:spPr bwMode="auto">
          <a:xfrm>
            <a:off x="27146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4354" name="19 CuadroTexto"/>
          <p:cNvSpPr txBox="1">
            <a:spLocks noChangeArrowheads="1"/>
          </p:cNvSpPr>
          <p:nvPr/>
        </p:nvSpPr>
        <p:spPr bwMode="auto">
          <a:xfrm>
            <a:off x="342900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4355" name="20 CuadroTexto"/>
          <p:cNvSpPr txBox="1">
            <a:spLocks noChangeArrowheads="1"/>
          </p:cNvSpPr>
          <p:nvPr/>
        </p:nvSpPr>
        <p:spPr bwMode="auto">
          <a:xfrm>
            <a:off x="414337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4356" name="21 CuadroTexto"/>
          <p:cNvSpPr txBox="1">
            <a:spLocks noChangeArrowheads="1"/>
          </p:cNvSpPr>
          <p:nvPr/>
        </p:nvSpPr>
        <p:spPr bwMode="auto">
          <a:xfrm>
            <a:off x="485775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4357" name="22 CuadroTexto"/>
          <p:cNvSpPr txBox="1">
            <a:spLocks noChangeArrowheads="1"/>
          </p:cNvSpPr>
          <p:nvPr/>
        </p:nvSpPr>
        <p:spPr bwMode="auto">
          <a:xfrm>
            <a:off x="55721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4358" name="23 CuadroTexto"/>
          <p:cNvSpPr txBox="1">
            <a:spLocks noChangeArrowheads="1"/>
          </p:cNvSpPr>
          <p:nvPr/>
        </p:nvSpPr>
        <p:spPr bwMode="auto">
          <a:xfrm>
            <a:off x="27146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4359" name="24 CuadroTexto"/>
          <p:cNvSpPr txBox="1">
            <a:spLocks noChangeArrowheads="1"/>
          </p:cNvSpPr>
          <p:nvPr/>
        </p:nvSpPr>
        <p:spPr bwMode="auto">
          <a:xfrm>
            <a:off x="342900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4360" name="25 CuadroTexto"/>
          <p:cNvSpPr txBox="1">
            <a:spLocks noChangeArrowheads="1"/>
          </p:cNvSpPr>
          <p:nvPr/>
        </p:nvSpPr>
        <p:spPr bwMode="auto">
          <a:xfrm>
            <a:off x="414337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14361" name="26 CuadroTexto"/>
          <p:cNvSpPr txBox="1">
            <a:spLocks noChangeArrowheads="1"/>
          </p:cNvSpPr>
          <p:nvPr/>
        </p:nvSpPr>
        <p:spPr bwMode="auto">
          <a:xfrm>
            <a:off x="485775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14362" name="27 CuadroTexto"/>
          <p:cNvSpPr txBox="1">
            <a:spLocks noChangeArrowheads="1"/>
          </p:cNvSpPr>
          <p:nvPr/>
        </p:nvSpPr>
        <p:spPr bwMode="auto">
          <a:xfrm>
            <a:off x="55721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7146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42900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14337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85775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5721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071688" y="248761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071688" y="29876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2071688" y="348773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071688" y="3987800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071688" y="448786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41" name="4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43" name="42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4377" name="43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4383" name="5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 dirty="0">
                <a:latin typeface="Calibri" pitchFamily="34" charset="0"/>
              </a:rPr>
              <a:t>0</a:t>
            </a:r>
          </a:p>
        </p:txBody>
      </p:sp>
      <p:sp>
        <p:nvSpPr>
          <p:cNvPr id="14384" name="51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14385" name="52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14386" name="53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53" name="52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F1496-E8EA-40F9-958D-8A0712959A33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54" name="5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C0FF9-0B2C-4315-8CA1-628FD40153E5}" type="slidenum">
              <a:rPr lang="es-MX" smtClean="0"/>
              <a:pPr>
                <a:defRPr/>
              </a:pPr>
              <a:t>2</a:t>
            </a:fld>
            <a:endParaRPr lang="es-MX"/>
          </a:p>
        </p:txBody>
      </p:sp>
      <p:sp>
        <p:nvSpPr>
          <p:cNvPr id="55" name="5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  <p:sp>
        <p:nvSpPr>
          <p:cNvPr id="58" name="57 Abrir llave"/>
          <p:cNvSpPr/>
          <p:nvPr/>
        </p:nvSpPr>
        <p:spPr>
          <a:xfrm>
            <a:off x="1763688" y="2636912"/>
            <a:ext cx="216024" cy="2304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58 CuadroTexto"/>
          <p:cNvSpPr txBox="1"/>
          <p:nvPr/>
        </p:nvSpPr>
        <p:spPr>
          <a:xfrm>
            <a:off x="539552" y="35730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i="1" dirty="0" smtClean="0"/>
              <a:t>ORIGEN</a:t>
            </a:r>
            <a:endParaRPr lang="es-MX" i="1" dirty="0"/>
          </a:p>
        </p:txBody>
      </p:sp>
      <p:sp>
        <p:nvSpPr>
          <p:cNvPr id="60" name="59 Abrir llave"/>
          <p:cNvSpPr/>
          <p:nvPr/>
        </p:nvSpPr>
        <p:spPr>
          <a:xfrm rot="5400000">
            <a:off x="4590002" y="98630"/>
            <a:ext cx="288032" cy="33483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60 CuadroTexto"/>
          <p:cNvSpPr txBox="1"/>
          <p:nvPr/>
        </p:nvSpPr>
        <p:spPr>
          <a:xfrm>
            <a:off x="3923928" y="11967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 smtClean="0"/>
              <a:t>DESTINO</a:t>
            </a:r>
            <a:endParaRPr lang="es-MX" i="1" dirty="0"/>
          </a:p>
        </p:txBody>
      </p:sp>
      <p:sp>
        <p:nvSpPr>
          <p:cNvPr id="62" name="61 CuadroTexto"/>
          <p:cNvSpPr txBox="1"/>
          <p:nvPr/>
        </p:nvSpPr>
        <p:spPr>
          <a:xfrm>
            <a:off x="827584" y="476672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MATRIZ  DE DISTANCIAS (Matriz M)</a:t>
            </a:r>
            <a:endParaRPr lang="es-MX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3 CuadroTexto"/>
          <p:cNvSpPr txBox="1">
            <a:spLocks noChangeArrowheads="1"/>
          </p:cNvSpPr>
          <p:nvPr/>
        </p:nvSpPr>
        <p:spPr bwMode="auto">
          <a:xfrm>
            <a:off x="27146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0723" name="4 CuadroTexto"/>
          <p:cNvSpPr txBox="1">
            <a:spLocks noChangeArrowheads="1"/>
          </p:cNvSpPr>
          <p:nvPr/>
        </p:nvSpPr>
        <p:spPr bwMode="auto">
          <a:xfrm>
            <a:off x="342900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30724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30725" name="6 CuadroTexto"/>
          <p:cNvSpPr txBox="1">
            <a:spLocks noChangeArrowheads="1"/>
          </p:cNvSpPr>
          <p:nvPr/>
        </p:nvSpPr>
        <p:spPr bwMode="auto">
          <a:xfrm>
            <a:off x="485775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0726" name="7 CuadroTexto"/>
          <p:cNvSpPr txBox="1">
            <a:spLocks noChangeArrowheads="1"/>
          </p:cNvSpPr>
          <p:nvPr/>
        </p:nvSpPr>
        <p:spPr bwMode="auto">
          <a:xfrm>
            <a:off x="55721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0727" name="8 CuadroTexto"/>
          <p:cNvSpPr txBox="1">
            <a:spLocks noChangeArrowheads="1"/>
          </p:cNvSpPr>
          <p:nvPr/>
        </p:nvSpPr>
        <p:spPr bwMode="auto">
          <a:xfrm>
            <a:off x="27146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8440" name="9 CuadroTexto"/>
          <p:cNvSpPr txBox="1">
            <a:spLocks noChangeArrowheads="1"/>
          </p:cNvSpPr>
          <p:nvPr/>
        </p:nvSpPr>
        <p:spPr bwMode="auto">
          <a:xfrm>
            <a:off x="342900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0729" name="10 CuadroTexto"/>
          <p:cNvSpPr txBox="1">
            <a:spLocks noChangeArrowheads="1"/>
          </p:cNvSpPr>
          <p:nvPr/>
        </p:nvSpPr>
        <p:spPr bwMode="auto">
          <a:xfrm>
            <a:off x="414337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0730" name="11 CuadroTexto"/>
          <p:cNvSpPr txBox="1">
            <a:spLocks noChangeArrowheads="1"/>
          </p:cNvSpPr>
          <p:nvPr/>
        </p:nvSpPr>
        <p:spPr bwMode="auto">
          <a:xfrm>
            <a:off x="485775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30731" name="12 CuadroTexto"/>
          <p:cNvSpPr txBox="1">
            <a:spLocks noChangeArrowheads="1"/>
          </p:cNvSpPr>
          <p:nvPr/>
        </p:nvSpPr>
        <p:spPr bwMode="auto">
          <a:xfrm>
            <a:off x="55721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30732" name="13 CuadroTexto"/>
          <p:cNvSpPr txBox="1">
            <a:spLocks noChangeArrowheads="1"/>
          </p:cNvSpPr>
          <p:nvPr/>
        </p:nvSpPr>
        <p:spPr bwMode="auto">
          <a:xfrm>
            <a:off x="27146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0733" name="14 CuadroTexto"/>
          <p:cNvSpPr txBox="1">
            <a:spLocks noChangeArrowheads="1"/>
          </p:cNvSpPr>
          <p:nvPr/>
        </p:nvSpPr>
        <p:spPr bwMode="auto">
          <a:xfrm>
            <a:off x="342900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30734" name="15 CuadroTexto"/>
          <p:cNvSpPr txBox="1">
            <a:spLocks noChangeArrowheads="1"/>
          </p:cNvSpPr>
          <p:nvPr/>
        </p:nvSpPr>
        <p:spPr bwMode="auto">
          <a:xfrm>
            <a:off x="414337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0735" name="16 CuadroTexto"/>
          <p:cNvSpPr txBox="1">
            <a:spLocks noChangeArrowheads="1"/>
          </p:cNvSpPr>
          <p:nvPr/>
        </p:nvSpPr>
        <p:spPr bwMode="auto">
          <a:xfrm>
            <a:off x="485775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30736" name="17 CuadroTexto"/>
          <p:cNvSpPr txBox="1">
            <a:spLocks noChangeArrowheads="1"/>
          </p:cNvSpPr>
          <p:nvPr/>
        </p:nvSpPr>
        <p:spPr bwMode="auto">
          <a:xfrm>
            <a:off x="55721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0737" name="18 CuadroTexto"/>
          <p:cNvSpPr txBox="1">
            <a:spLocks noChangeArrowheads="1"/>
          </p:cNvSpPr>
          <p:nvPr/>
        </p:nvSpPr>
        <p:spPr bwMode="auto">
          <a:xfrm>
            <a:off x="27146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0738" name="19 CuadroTexto"/>
          <p:cNvSpPr txBox="1">
            <a:spLocks noChangeArrowheads="1"/>
          </p:cNvSpPr>
          <p:nvPr/>
        </p:nvSpPr>
        <p:spPr bwMode="auto">
          <a:xfrm>
            <a:off x="342900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0739" name="20 CuadroTexto"/>
          <p:cNvSpPr txBox="1">
            <a:spLocks noChangeArrowheads="1"/>
          </p:cNvSpPr>
          <p:nvPr/>
        </p:nvSpPr>
        <p:spPr bwMode="auto">
          <a:xfrm>
            <a:off x="414337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0740" name="21 CuadroTexto"/>
          <p:cNvSpPr txBox="1">
            <a:spLocks noChangeArrowheads="1"/>
          </p:cNvSpPr>
          <p:nvPr/>
        </p:nvSpPr>
        <p:spPr bwMode="auto">
          <a:xfrm>
            <a:off x="485775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0741" name="22 CuadroTexto"/>
          <p:cNvSpPr txBox="1">
            <a:spLocks noChangeArrowheads="1"/>
          </p:cNvSpPr>
          <p:nvPr/>
        </p:nvSpPr>
        <p:spPr bwMode="auto">
          <a:xfrm>
            <a:off x="55721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0742" name="23 CuadroTexto"/>
          <p:cNvSpPr txBox="1">
            <a:spLocks noChangeArrowheads="1"/>
          </p:cNvSpPr>
          <p:nvPr/>
        </p:nvSpPr>
        <p:spPr bwMode="auto">
          <a:xfrm>
            <a:off x="27146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0743" name="24 CuadroTexto"/>
          <p:cNvSpPr txBox="1">
            <a:spLocks noChangeArrowheads="1"/>
          </p:cNvSpPr>
          <p:nvPr/>
        </p:nvSpPr>
        <p:spPr bwMode="auto">
          <a:xfrm>
            <a:off x="342900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0744" name="25 CuadroTexto"/>
          <p:cNvSpPr txBox="1">
            <a:spLocks noChangeArrowheads="1"/>
          </p:cNvSpPr>
          <p:nvPr/>
        </p:nvSpPr>
        <p:spPr bwMode="auto">
          <a:xfrm>
            <a:off x="414337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30745" name="26 CuadroTexto"/>
          <p:cNvSpPr txBox="1">
            <a:spLocks noChangeArrowheads="1"/>
          </p:cNvSpPr>
          <p:nvPr/>
        </p:nvSpPr>
        <p:spPr bwMode="auto">
          <a:xfrm>
            <a:off x="485775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30746" name="27 CuadroTexto"/>
          <p:cNvSpPr txBox="1">
            <a:spLocks noChangeArrowheads="1"/>
          </p:cNvSpPr>
          <p:nvPr/>
        </p:nvSpPr>
        <p:spPr bwMode="auto">
          <a:xfrm>
            <a:off x="55721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7146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42900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14337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85775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5721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071688" y="248761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071688" y="29876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2071688" y="348773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071688" y="3987800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071688" y="448786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0757" name="39 CuadroTexto"/>
          <p:cNvSpPr txBox="1">
            <a:spLocks noChangeArrowheads="1"/>
          </p:cNvSpPr>
          <p:nvPr/>
        </p:nvSpPr>
        <p:spPr bwMode="auto">
          <a:xfrm>
            <a:off x="1571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30758" name="4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0759" name="41 CuadroTexto"/>
          <p:cNvSpPr txBox="1">
            <a:spLocks noChangeArrowheads="1"/>
          </p:cNvSpPr>
          <p:nvPr/>
        </p:nvSpPr>
        <p:spPr bwMode="auto">
          <a:xfrm>
            <a:off x="2714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30760" name="42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0761" name="43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0762" name="44 CuadroTexto"/>
          <p:cNvSpPr txBox="1">
            <a:spLocks noChangeArrowheads="1"/>
          </p:cNvSpPr>
          <p:nvPr/>
        </p:nvSpPr>
        <p:spPr bwMode="auto">
          <a:xfrm>
            <a:off x="785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IK</a:t>
            </a:r>
          </a:p>
        </p:txBody>
      </p:sp>
      <p:sp>
        <p:nvSpPr>
          <p:cNvPr id="30763" name="45 CuadroTexto"/>
          <p:cNvSpPr txBox="1">
            <a:spLocks noChangeArrowheads="1"/>
          </p:cNvSpPr>
          <p:nvPr/>
        </p:nvSpPr>
        <p:spPr bwMode="auto">
          <a:xfrm>
            <a:off x="2000250" y="428625"/>
            <a:ext cx="928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KJ</a:t>
            </a:r>
          </a:p>
        </p:txBody>
      </p:sp>
      <p:sp>
        <p:nvSpPr>
          <p:cNvPr id="30764" name="46 CuadroTexto"/>
          <p:cNvSpPr txBox="1">
            <a:spLocks noChangeArrowheads="1"/>
          </p:cNvSpPr>
          <p:nvPr/>
        </p:nvSpPr>
        <p:spPr bwMode="auto">
          <a:xfrm>
            <a:off x="3071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IJ</a:t>
            </a:r>
          </a:p>
        </p:txBody>
      </p:sp>
      <p:sp>
        <p:nvSpPr>
          <p:cNvPr id="30765" name="47 CuadroTexto"/>
          <p:cNvSpPr txBox="1">
            <a:spLocks noChangeArrowheads="1"/>
          </p:cNvSpPr>
          <p:nvPr/>
        </p:nvSpPr>
        <p:spPr bwMode="auto">
          <a:xfrm>
            <a:off x="1571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30766" name="48 CuadroTexto"/>
          <p:cNvSpPr txBox="1">
            <a:spLocks noChangeArrowheads="1"/>
          </p:cNvSpPr>
          <p:nvPr/>
        </p:nvSpPr>
        <p:spPr bwMode="auto">
          <a:xfrm>
            <a:off x="2714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30767" name="5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0768" name="51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30769" name="52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54" name="53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3000375" y="3071813"/>
            <a:ext cx="3357563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57" name="56 Rectángulo"/>
          <p:cNvSpPr/>
          <p:nvPr/>
        </p:nvSpPr>
        <p:spPr>
          <a:xfrm rot="16200000">
            <a:off x="2750344" y="3536156"/>
            <a:ext cx="2428875" cy="50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30773" name="54 CuadroTexto"/>
          <p:cNvSpPr txBox="1">
            <a:spLocks noChangeArrowheads="1"/>
          </p:cNvSpPr>
          <p:nvPr/>
        </p:nvSpPr>
        <p:spPr bwMode="auto">
          <a:xfrm>
            <a:off x="27146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55" name="9 CuadroTexto"/>
          <p:cNvSpPr txBox="1">
            <a:spLocks noChangeArrowheads="1"/>
          </p:cNvSpPr>
          <p:nvPr/>
        </p:nvSpPr>
        <p:spPr bwMode="auto">
          <a:xfrm>
            <a:off x="342900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0775" name="9 CuadroTexto"/>
          <p:cNvSpPr txBox="1">
            <a:spLocks noChangeArrowheads="1"/>
          </p:cNvSpPr>
          <p:nvPr/>
        </p:nvSpPr>
        <p:spPr bwMode="auto">
          <a:xfrm>
            <a:off x="342900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59" name="58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3D0F3AA-AAE9-455E-A173-38FD633385B3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60" name="5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379039-1271-495C-AEC7-B5E9796395C3}" type="slidenum">
              <a:rPr lang="es-MX" smtClean="0"/>
              <a:pPr>
                <a:defRPr/>
              </a:pPr>
              <a:t>20</a:t>
            </a:fld>
            <a:endParaRPr lang="es-MX"/>
          </a:p>
        </p:txBody>
      </p:sp>
      <p:sp>
        <p:nvSpPr>
          <p:cNvPr id="61" name="6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-0.28004 -0.243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-0.16979 -0.31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" y="-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59259E-6 L -0.05955 -0.3159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-1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/>
      <p:bldP spid="54" grpId="0"/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3 CuadroTexto"/>
          <p:cNvSpPr txBox="1">
            <a:spLocks noChangeArrowheads="1"/>
          </p:cNvSpPr>
          <p:nvPr/>
        </p:nvSpPr>
        <p:spPr bwMode="auto">
          <a:xfrm>
            <a:off x="27146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1747" name="4 CuadroTexto"/>
          <p:cNvSpPr txBox="1">
            <a:spLocks noChangeArrowheads="1"/>
          </p:cNvSpPr>
          <p:nvPr/>
        </p:nvSpPr>
        <p:spPr bwMode="auto">
          <a:xfrm>
            <a:off x="342900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18436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31749" name="6 CuadroTexto"/>
          <p:cNvSpPr txBox="1">
            <a:spLocks noChangeArrowheads="1"/>
          </p:cNvSpPr>
          <p:nvPr/>
        </p:nvSpPr>
        <p:spPr bwMode="auto">
          <a:xfrm>
            <a:off x="485775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1750" name="7 CuadroTexto"/>
          <p:cNvSpPr txBox="1">
            <a:spLocks noChangeArrowheads="1"/>
          </p:cNvSpPr>
          <p:nvPr/>
        </p:nvSpPr>
        <p:spPr bwMode="auto">
          <a:xfrm>
            <a:off x="55721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1751" name="8 CuadroTexto"/>
          <p:cNvSpPr txBox="1">
            <a:spLocks noChangeArrowheads="1"/>
          </p:cNvSpPr>
          <p:nvPr/>
        </p:nvSpPr>
        <p:spPr bwMode="auto">
          <a:xfrm>
            <a:off x="27146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1752" name="9 CuadroTexto"/>
          <p:cNvSpPr txBox="1">
            <a:spLocks noChangeArrowheads="1"/>
          </p:cNvSpPr>
          <p:nvPr/>
        </p:nvSpPr>
        <p:spPr bwMode="auto">
          <a:xfrm>
            <a:off x="342900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8441" name="10 CuadroTexto"/>
          <p:cNvSpPr txBox="1">
            <a:spLocks noChangeArrowheads="1"/>
          </p:cNvSpPr>
          <p:nvPr/>
        </p:nvSpPr>
        <p:spPr bwMode="auto">
          <a:xfrm>
            <a:off x="414337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1754" name="11 CuadroTexto"/>
          <p:cNvSpPr txBox="1">
            <a:spLocks noChangeArrowheads="1"/>
          </p:cNvSpPr>
          <p:nvPr/>
        </p:nvSpPr>
        <p:spPr bwMode="auto">
          <a:xfrm>
            <a:off x="485775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31755" name="12 CuadroTexto"/>
          <p:cNvSpPr txBox="1">
            <a:spLocks noChangeArrowheads="1"/>
          </p:cNvSpPr>
          <p:nvPr/>
        </p:nvSpPr>
        <p:spPr bwMode="auto">
          <a:xfrm>
            <a:off x="55721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31756" name="13 CuadroTexto"/>
          <p:cNvSpPr txBox="1">
            <a:spLocks noChangeArrowheads="1"/>
          </p:cNvSpPr>
          <p:nvPr/>
        </p:nvSpPr>
        <p:spPr bwMode="auto">
          <a:xfrm>
            <a:off x="27146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1757" name="14 CuadroTexto"/>
          <p:cNvSpPr txBox="1">
            <a:spLocks noChangeArrowheads="1"/>
          </p:cNvSpPr>
          <p:nvPr/>
        </p:nvSpPr>
        <p:spPr bwMode="auto">
          <a:xfrm>
            <a:off x="342900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31758" name="15 CuadroTexto"/>
          <p:cNvSpPr txBox="1">
            <a:spLocks noChangeArrowheads="1"/>
          </p:cNvSpPr>
          <p:nvPr/>
        </p:nvSpPr>
        <p:spPr bwMode="auto">
          <a:xfrm>
            <a:off x="414337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1759" name="16 CuadroTexto"/>
          <p:cNvSpPr txBox="1">
            <a:spLocks noChangeArrowheads="1"/>
          </p:cNvSpPr>
          <p:nvPr/>
        </p:nvSpPr>
        <p:spPr bwMode="auto">
          <a:xfrm>
            <a:off x="485775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31760" name="17 CuadroTexto"/>
          <p:cNvSpPr txBox="1">
            <a:spLocks noChangeArrowheads="1"/>
          </p:cNvSpPr>
          <p:nvPr/>
        </p:nvSpPr>
        <p:spPr bwMode="auto">
          <a:xfrm>
            <a:off x="55721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1761" name="18 CuadroTexto"/>
          <p:cNvSpPr txBox="1">
            <a:spLocks noChangeArrowheads="1"/>
          </p:cNvSpPr>
          <p:nvPr/>
        </p:nvSpPr>
        <p:spPr bwMode="auto">
          <a:xfrm>
            <a:off x="27146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1762" name="19 CuadroTexto"/>
          <p:cNvSpPr txBox="1">
            <a:spLocks noChangeArrowheads="1"/>
          </p:cNvSpPr>
          <p:nvPr/>
        </p:nvSpPr>
        <p:spPr bwMode="auto">
          <a:xfrm>
            <a:off x="342900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1763" name="20 CuadroTexto"/>
          <p:cNvSpPr txBox="1">
            <a:spLocks noChangeArrowheads="1"/>
          </p:cNvSpPr>
          <p:nvPr/>
        </p:nvSpPr>
        <p:spPr bwMode="auto">
          <a:xfrm>
            <a:off x="414337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1764" name="21 CuadroTexto"/>
          <p:cNvSpPr txBox="1">
            <a:spLocks noChangeArrowheads="1"/>
          </p:cNvSpPr>
          <p:nvPr/>
        </p:nvSpPr>
        <p:spPr bwMode="auto">
          <a:xfrm>
            <a:off x="485775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1765" name="22 CuadroTexto"/>
          <p:cNvSpPr txBox="1">
            <a:spLocks noChangeArrowheads="1"/>
          </p:cNvSpPr>
          <p:nvPr/>
        </p:nvSpPr>
        <p:spPr bwMode="auto">
          <a:xfrm>
            <a:off x="55721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1766" name="23 CuadroTexto"/>
          <p:cNvSpPr txBox="1">
            <a:spLocks noChangeArrowheads="1"/>
          </p:cNvSpPr>
          <p:nvPr/>
        </p:nvSpPr>
        <p:spPr bwMode="auto">
          <a:xfrm>
            <a:off x="27146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1767" name="24 CuadroTexto"/>
          <p:cNvSpPr txBox="1">
            <a:spLocks noChangeArrowheads="1"/>
          </p:cNvSpPr>
          <p:nvPr/>
        </p:nvSpPr>
        <p:spPr bwMode="auto">
          <a:xfrm>
            <a:off x="342900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1768" name="25 CuadroTexto"/>
          <p:cNvSpPr txBox="1">
            <a:spLocks noChangeArrowheads="1"/>
          </p:cNvSpPr>
          <p:nvPr/>
        </p:nvSpPr>
        <p:spPr bwMode="auto">
          <a:xfrm>
            <a:off x="414337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31769" name="26 CuadroTexto"/>
          <p:cNvSpPr txBox="1">
            <a:spLocks noChangeArrowheads="1"/>
          </p:cNvSpPr>
          <p:nvPr/>
        </p:nvSpPr>
        <p:spPr bwMode="auto">
          <a:xfrm>
            <a:off x="485775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31770" name="27 CuadroTexto"/>
          <p:cNvSpPr txBox="1">
            <a:spLocks noChangeArrowheads="1"/>
          </p:cNvSpPr>
          <p:nvPr/>
        </p:nvSpPr>
        <p:spPr bwMode="auto">
          <a:xfrm>
            <a:off x="55721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7146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42900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14337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85775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5721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071688" y="248761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071688" y="29876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2071688" y="348773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071688" y="3987800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071688" y="448786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1781" name="39 CuadroTexto"/>
          <p:cNvSpPr txBox="1">
            <a:spLocks noChangeArrowheads="1"/>
          </p:cNvSpPr>
          <p:nvPr/>
        </p:nvSpPr>
        <p:spPr bwMode="auto">
          <a:xfrm>
            <a:off x="1571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31782" name="4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1783" name="41 CuadroTexto"/>
          <p:cNvSpPr txBox="1">
            <a:spLocks noChangeArrowheads="1"/>
          </p:cNvSpPr>
          <p:nvPr/>
        </p:nvSpPr>
        <p:spPr bwMode="auto">
          <a:xfrm>
            <a:off x="2714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31784" name="42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1785" name="43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1786" name="44 CuadroTexto"/>
          <p:cNvSpPr txBox="1">
            <a:spLocks noChangeArrowheads="1"/>
          </p:cNvSpPr>
          <p:nvPr/>
        </p:nvSpPr>
        <p:spPr bwMode="auto">
          <a:xfrm>
            <a:off x="785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IK</a:t>
            </a:r>
          </a:p>
        </p:txBody>
      </p:sp>
      <p:sp>
        <p:nvSpPr>
          <p:cNvPr id="31787" name="45 CuadroTexto"/>
          <p:cNvSpPr txBox="1">
            <a:spLocks noChangeArrowheads="1"/>
          </p:cNvSpPr>
          <p:nvPr/>
        </p:nvSpPr>
        <p:spPr bwMode="auto">
          <a:xfrm>
            <a:off x="2000250" y="428625"/>
            <a:ext cx="928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KJ</a:t>
            </a:r>
          </a:p>
        </p:txBody>
      </p:sp>
      <p:sp>
        <p:nvSpPr>
          <p:cNvPr id="31788" name="46 CuadroTexto"/>
          <p:cNvSpPr txBox="1">
            <a:spLocks noChangeArrowheads="1"/>
          </p:cNvSpPr>
          <p:nvPr/>
        </p:nvSpPr>
        <p:spPr bwMode="auto">
          <a:xfrm>
            <a:off x="3071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IJ</a:t>
            </a:r>
          </a:p>
        </p:txBody>
      </p:sp>
      <p:sp>
        <p:nvSpPr>
          <p:cNvPr id="31789" name="47 CuadroTexto"/>
          <p:cNvSpPr txBox="1">
            <a:spLocks noChangeArrowheads="1"/>
          </p:cNvSpPr>
          <p:nvPr/>
        </p:nvSpPr>
        <p:spPr bwMode="auto">
          <a:xfrm>
            <a:off x="1571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31790" name="48 CuadroTexto"/>
          <p:cNvSpPr txBox="1">
            <a:spLocks noChangeArrowheads="1"/>
          </p:cNvSpPr>
          <p:nvPr/>
        </p:nvSpPr>
        <p:spPr bwMode="auto">
          <a:xfrm>
            <a:off x="2714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31791" name="5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1792" name="51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31793" name="52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54" name="53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3000375" y="3071813"/>
            <a:ext cx="3357563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57" name="56 Rectángulo"/>
          <p:cNvSpPr/>
          <p:nvPr/>
        </p:nvSpPr>
        <p:spPr>
          <a:xfrm rot="16200000">
            <a:off x="2750344" y="3536156"/>
            <a:ext cx="2428875" cy="50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31797" name="54 CuadroTexto"/>
          <p:cNvSpPr txBox="1">
            <a:spLocks noChangeArrowheads="1"/>
          </p:cNvSpPr>
          <p:nvPr/>
        </p:nvSpPr>
        <p:spPr bwMode="auto">
          <a:xfrm>
            <a:off x="27146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1798" name="9 CuadroTexto"/>
          <p:cNvSpPr txBox="1">
            <a:spLocks noChangeArrowheads="1"/>
          </p:cNvSpPr>
          <p:nvPr/>
        </p:nvSpPr>
        <p:spPr bwMode="auto">
          <a:xfrm>
            <a:off x="342900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1799" name="9 CuadroTexto"/>
          <p:cNvSpPr txBox="1">
            <a:spLocks noChangeArrowheads="1"/>
          </p:cNvSpPr>
          <p:nvPr/>
        </p:nvSpPr>
        <p:spPr bwMode="auto">
          <a:xfrm>
            <a:off x="342900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1800" name="10 CuadroTexto"/>
          <p:cNvSpPr txBox="1">
            <a:spLocks noChangeArrowheads="1"/>
          </p:cNvSpPr>
          <p:nvPr/>
        </p:nvSpPr>
        <p:spPr bwMode="auto">
          <a:xfrm>
            <a:off x="414337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1801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61" name="60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0C9582-0281-4BC1-A808-7F4463FA41D5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62" name="6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064140-3458-4002-AF57-C31FC6B3A111}" type="slidenum">
              <a:rPr lang="es-MX" smtClean="0"/>
              <a:pPr>
                <a:defRPr/>
              </a:pPr>
              <a:t>21</a:t>
            </a:fld>
            <a:endParaRPr lang="es-MX"/>
          </a:p>
        </p:txBody>
      </p:sp>
      <p:sp>
        <p:nvSpPr>
          <p:cNvPr id="63" name="6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-0.28004 -0.243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5.55556E-6 L -0.25208 -0.31481 " pathEditMode="relative" ptsTypes="AA">
                                      <p:cBhvr>
                                        <p:cTn id="10" dur="20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8.51852E-6 L -0.13385 -0.24143 " pathEditMode="relative" ptsTypes="AA">
                                      <p:cBhvr>
                                        <p:cTn id="14" dur="2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41" grpId="0"/>
      <p:bldP spid="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3 CuadroTexto"/>
          <p:cNvSpPr txBox="1">
            <a:spLocks noChangeArrowheads="1"/>
          </p:cNvSpPr>
          <p:nvPr/>
        </p:nvSpPr>
        <p:spPr bwMode="auto">
          <a:xfrm>
            <a:off x="27146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2771" name="4 CuadroTexto"/>
          <p:cNvSpPr txBox="1">
            <a:spLocks noChangeArrowheads="1"/>
          </p:cNvSpPr>
          <p:nvPr/>
        </p:nvSpPr>
        <p:spPr bwMode="auto">
          <a:xfrm>
            <a:off x="342900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32772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18437" name="6 CuadroTexto"/>
          <p:cNvSpPr txBox="1">
            <a:spLocks noChangeArrowheads="1"/>
          </p:cNvSpPr>
          <p:nvPr/>
        </p:nvSpPr>
        <p:spPr bwMode="auto">
          <a:xfrm>
            <a:off x="485775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2774" name="7 CuadroTexto"/>
          <p:cNvSpPr txBox="1">
            <a:spLocks noChangeArrowheads="1"/>
          </p:cNvSpPr>
          <p:nvPr/>
        </p:nvSpPr>
        <p:spPr bwMode="auto">
          <a:xfrm>
            <a:off x="55721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2775" name="8 CuadroTexto"/>
          <p:cNvSpPr txBox="1">
            <a:spLocks noChangeArrowheads="1"/>
          </p:cNvSpPr>
          <p:nvPr/>
        </p:nvSpPr>
        <p:spPr bwMode="auto">
          <a:xfrm>
            <a:off x="27146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2776" name="9 CuadroTexto"/>
          <p:cNvSpPr txBox="1">
            <a:spLocks noChangeArrowheads="1"/>
          </p:cNvSpPr>
          <p:nvPr/>
        </p:nvSpPr>
        <p:spPr bwMode="auto">
          <a:xfrm>
            <a:off x="342900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2777" name="10 CuadroTexto"/>
          <p:cNvSpPr txBox="1">
            <a:spLocks noChangeArrowheads="1"/>
          </p:cNvSpPr>
          <p:nvPr/>
        </p:nvSpPr>
        <p:spPr bwMode="auto">
          <a:xfrm>
            <a:off x="414337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8442" name="11 CuadroTexto"/>
          <p:cNvSpPr txBox="1">
            <a:spLocks noChangeArrowheads="1"/>
          </p:cNvSpPr>
          <p:nvPr/>
        </p:nvSpPr>
        <p:spPr bwMode="auto">
          <a:xfrm>
            <a:off x="485775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32779" name="12 CuadroTexto"/>
          <p:cNvSpPr txBox="1">
            <a:spLocks noChangeArrowheads="1"/>
          </p:cNvSpPr>
          <p:nvPr/>
        </p:nvSpPr>
        <p:spPr bwMode="auto">
          <a:xfrm>
            <a:off x="55721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32780" name="13 CuadroTexto"/>
          <p:cNvSpPr txBox="1">
            <a:spLocks noChangeArrowheads="1"/>
          </p:cNvSpPr>
          <p:nvPr/>
        </p:nvSpPr>
        <p:spPr bwMode="auto">
          <a:xfrm>
            <a:off x="27146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2781" name="14 CuadroTexto"/>
          <p:cNvSpPr txBox="1">
            <a:spLocks noChangeArrowheads="1"/>
          </p:cNvSpPr>
          <p:nvPr/>
        </p:nvSpPr>
        <p:spPr bwMode="auto">
          <a:xfrm>
            <a:off x="342900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32782" name="15 CuadroTexto"/>
          <p:cNvSpPr txBox="1">
            <a:spLocks noChangeArrowheads="1"/>
          </p:cNvSpPr>
          <p:nvPr/>
        </p:nvSpPr>
        <p:spPr bwMode="auto">
          <a:xfrm>
            <a:off x="414337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2783" name="16 CuadroTexto"/>
          <p:cNvSpPr txBox="1">
            <a:spLocks noChangeArrowheads="1"/>
          </p:cNvSpPr>
          <p:nvPr/>
        </p:nvSpPr>
        <p:spPr bwMode="auto">
          <a:xfrm>
            <a:off x="485775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32784" name="17 CuadroTexto"/>
          <p:cNvSpPr txBox="1">
            <a:spLocks noChangeArrowheads="1"/>
          </p:cNvSpPr>
          <p:nvPr/>
        </p:nvSpPr>
        <p:spPr bwMode="auto">
          <a:xfrm>
            <a:off x="55721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2785" name="18 CuadroTexto"/>
          <p:cNvSpPr txBox="1">
            <a:spLocks noChangeArrowheads="1"/>
          </p:cNvSpPr>
          <p:nvPr/>
        </p:nvSpPr>
        <p:spPr bwMode="auto">
          <a:xfrm>
            <a:off x="27146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2786" name="19 CuadroTexto"/>
          <p:cNvSpPr txBox="1">
            <a:spLocks noChangeArrowheads="1"/>
          </p:cNvSpPr>
          <p:nvPr/>
        </p:nvSpPr>
        <p:spPr bwMode="auto">
          <a:xfrm>
            <a:off x="342900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2787" name="20 CuadroTexto"/>
          <p:cNvSpPr txBox="1">
            <a:spLocks noChangeArrowheads="1"/>
          </p:cNvSpPr>
          <p:nvPr/>
        </p:nvSpPr>
        <p:spPr bwMode="auto">
          <a:xfrm>
            <a:off x="414337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2788" name="21 CuadroTexto"/>
          <p:cNvSpPr txBox="1">
            <a:spLocks noChangeArrowheads="1"/>
          </p:cNvSpPr>
          <p:nvPr/>
        </p:nvSpPr>
        <p:spPr bwMode="auto">
          <a:xfrm>
            <a:off x="485775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2789" name="22 CuadroTexto"/>
          <p:cNvSpPr txBox="1">
            <a:spLocks noChangeArrowheads="1"/>
          </p:cNvSpPr>
          <p:nvPr/>
        </p:nvSpPr>
        <p:spPr bwMode="auto">
          <a:xfrm>
            <a:off x="55721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2790" name="23 CuadroTexto"/>
          <p:cNvSpPr txBox="1">
            <a:spLocks noChangeArrowheads="1"/>
          </p:cNvSpPr>
          <p:nvPr/>
        </p:nvSpPr>
        <p:spPr bwMode="auto">
          <a:xfrm>
            <a:off x="27146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2791" name="24 CuadroTexto"/>
          <p:cNvSpPr txBox="1">
            <a:spLocks noChangeArrowheads="1"/>
          </p:cNvSpPr>
          <p:nvPr/>
        </p:nvSpPr>
        <p:spPr bwMode="auto">
          <a:xfrm>
            <a:off x="342900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2792" name="25 CuadroTexto"/>
          <p:cNvSpPr txBox="1">
            <a:spLocks noChangeArrowheads="1"/>
          </p:cNvSpPr>
          <p:nvPr/>
        </p:nvSpPr>
        <p:spPr bwMode="auto">
          <a:xfrm>
            <a:off x="414337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32793" name="26 CuadroTexto"/>
          <p:cNvSpPr txBox="1">
            <a:spLocks noChangeArrowheads="1"/>
          </p:cNvSpPr>
          <p:nvPr/>
        </p:nvSpPr>
        <p:spPr bwMode="auto">
          <a:xfrm>
            <a:off x="485775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32794" name="27 CuadroTexto"/>
          <p:cNvSpPr txBox="1">
            <a:spLocks noChangeArrowheads="1"/>
          </p:cNvSpPr>
          <p:nvPr/>
        </p:nvSpPr>
        <p:spPr bwMode="auto">
          <a:xfrm>
            <a:off x="55721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7146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14337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85775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5721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071688" y="248761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071688" y="29876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2071688" y="348773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071688" y="3987800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071688" y="448786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2804" name="39 CuadroTexto"/>
          <p:cNvSpPr txBox="1">
            <a:spLocks noChangeArrowheads="1"/>
          </p:cNvSpPr>
          <p:nvPr/>
        </p:nvSpPr>
        <p:spPr bwMode="auto">
          <a:xfrm>
            <a:off x="1571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32805" name="4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2806" name="41 CuadroTexto"/>
          <p:cNvSpPr txBox="1">
            <a:spLocks noChangeArrowheads="1"/>
          </p:cNvSpPr>
          <p:nvPr/>
        </p:nvSpPr>
        <p:spPr bwMode="auto">
          <a:xfrm>
            <a:off x="2714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32807" name="42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2808" name="43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2809" name="44 CuadroTexto"/>
          <p:cNvSpPr txBox="1">
            <a:spLocks noChangeArrowheads="1"/>
          </p:cNvSpPr>
          <p:nvPr/>
        </p:nvSpPr>
        <p:spPr bwMode="auto">
          <a:xfrm>
            <a:off x="785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IK</a:t>
            </a:r>
          </a:p>
        </p:txBody>
      </p:sp>
      <p:sp>
        <p:nvSpPr>
          <p:cNvPr id="32810" name="45 CuadroTexto"/>
          <p:cNvSpPr txBox="1">
            <a:spLocks noChangeArrowheads="1"/>
          </p:cNvSpPr>
          <p:nvPr/>
        </p:nvSpPr>
        <p:spPr bwMode="auto">
          <a:xfrm>
            <a:off x="2000250" y="428625"/>
            <a:ext cx="928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KJ</a:t>
            </a:r>
          </a:p>
        </p:txBody>
      </p:sp>
      <p:sp>
        <p:nvSpPr>
          <p:cNvPr id="32811" name="46 CuadroTexto"/>
          <p:cNvSpPr txBox="1">
            <a:spLocks noChangeArrowheads="1"/>
          </p:cNvSpPr>
          <p:nvPr/>
        </p:nvSpPr>
        <p:spPr bwMode="auto">
          <a:xfrm>
            <a:off x="3071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IJ</a:t>
            </a:r>
          </a:p>
        </p:txBody>
      </p:sp>
      <p:sp>
        <p:nvSpPr>
          <p:cNvPr id="32812" name="47 CuadroTexto"/>
          <p:cNvSpPr txBox="1">
            <a:spLocks noChangeArrowheads="1"/>
          </p:cNvSpPr>
          <p:nvPr/>
        </p:nvSpPr>
        <p:spPr bwMode="auto">
          <a:xfrm>
            <a:off x="1571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32813" name="48 CuadroTexto"/>
          <p:cNvSpPr txBox="1">
            <a:spLocks noChangeArrowheads="1"/>
          </p:cNvSpPr>
          <p:nvPr/>
        </p:nvSpPr>
        <p:spPr bwMode="auto">
          <a:xfrm>
            <a:off x="2714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32814" name="5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2815" name="51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32816" name="52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54" name="53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3000375" y="3071813"/>
            <a:ext cx="3357563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57" name="56 Rectángulo"/>
          <p:cNvSpPr/>
          <p:nvPr/>
        </p:nvSpPr>
        <p:spPr>
          <a:xfrm rot="16200000">
            <a:off x="2750344" y="3536156"/>
            <a:ext cx="2428875" cy="50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32820" name="54 CuadroTexto"/>
          <p:cNvSpPr txBox="1">
            <a:spLocks noChangeArrowheads="1"/>
          </p:cNvSpPr>
          <p:nvPr/>
        </p:nvSpPr>
        <p:spPr bwMode="auto">
          <a:xfrm>
            <a:off x="27146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2821" name="9 CuadroTexto"/>
          <p:cNvSpPr txBox="1">
            <a:spLocks noChangeArrowheads="1"/>
          </p:cNvSpPr>
          <p:nvPr/>
        </p:nvSpPr>
        <p:spPr bwMode="auto">
          <a:xfrm>
            <a:off x="342900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2822" name="9 CuadroTexto"/>
          <p:cNvSpPr txBox="1">
            <a:spLocks noChangeArrowheads="1"/>
          </p:cNvSpPr>
          <p:nvPr/>
        </p:nvSpPr>
        <p:spPr bwMode="auto">
          <a:xfrm>
            <a:off x="342900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2823" name="10 CuadroTexto"/>
          <p:cNvSpPr txBox="1">
            <a:spLocks noChangeArrowheads="1"/>
          </p:cNvSpPr>
          <p:nvPr/>
        </p:nvSpPr>
        <p:spPr bwMode="auto">
          <a:xfrm>
            <a:off x="414337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2824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32825" name="11 CuadroTexto"/>
          <p:cNvSpPr txBox="1">
            <a:spLocks noChangeArrowheads="1"/>
          </p:cNvSpPr>
          <p:nvPr/>
        </p:nvSpPr>
        <p:spPr bwMode="auto">
          <a:xfrm>
            <a:off x="485775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32826" name="6 CuadroTexto"/>
          <p:cNvSpPr txBox="1">
            <a:spLocks noChangeArrowheads="1"/>
          </p:cNvSpPr>
          <p:nvPr/>
        </p:nvSpPr>
        <p:spPr bwMode="auto">
          <a:xfrm>
            <a:off x="485775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2827" name="11 CuadroTexto"/>
          <p:cNvSpPr txBox="1">
            <a:spLocks noChangeArrowheads="1"/>
          </p:cNvSpPr>
          <p:nvPr/>
        </p:nvSpPr>
        <p:spPr bwMode="auto">
          <a:xfrm>
            <a:off x="485775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32828" name="6 CuadroTexto"/>
          <p:cNvSpPr txBox="1">
            <a:spLocks noChangeArrowheads="1"/>
          </p:cNvSpPr>
          <p:nvPr/>
        </p:nvSpPr>
        <p:spPr bwMode="auto">
          <a:xfrm>
            <a:off x="485775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2829" name="6 CuadroTexto"/>
          <p:cNvSpPr txBox="1">
            <a:spLocks noChangeArrowheads="1"/>
          </p:cNvSpPr>
          <p:nvPr/>
        </p:nvSpPr>
        <p:spPr bwMode="auto">
          <a:xfrm>
            <a:off x="485775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2830" name="78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342900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81" name="80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1C23A5A-E225-48F8-97E3-ADF2F18C0381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82" name="8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56302-397C-4DF8-85B3-A59925065D9D}" type="slidenum">
              <a:rPr lang="es-MX" smtClean="0"/>
              <a:pPr>
                <a:defRPr/>
              </a:pPr>
              <a:t>22</a:t>
            </a:fld>
            <a:endParaRPr lang="es-MX"/>
          </a:p>
        </p:txBody>
      </p:sp>
      <p:sp>
        <p:nvSpPr>
          <p:cNvPr id="83" name="8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-0.28004 -0.2430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0.0007 L -0.33386 -0.31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" y="-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8.51852E-6 L -0.21268 -0.24143 " pathEditMode="relative" ptsTypes="AA">
                                      <p:cBhvr>
                                        <p:cTn id="14" dur="2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42" grpId="0"/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3 CuadroTexto"/>
          <p:cNvSpPr txBox="1">
            <a:spLocks noChangeArrowheads="1"/>
          </p:cNvSpPr>
          <p:nvPr/>
        </p:nvSpPr>
        <p:spPr bwMode="auto">
          <a:xfrm>
            <a:off x="27146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3795" name="4 CuadroTexto"/>
          <p:cNvSpPr txBox="1">
            <a:spLocks noChangeArrowheads="1"/>
          </p:cNvSpPr>
          <p:nvPr/>
        </p:nvSpPr>
        <p:spPr bwMode="auto">
          <a:xfrm>
            <a:off x="342900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33796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33797" name="7 CuadroTexto"/>
          <p:cNvSpPr txBox="1">
            <a:spLocks noChangeArrowheads="1"/>
          </p:cNvSpPr>
          <p:nvPr/>
        </p:nvSpPr>
        <p:spPr bwMode="auto">
          <a:xfrm>
            <a:off x="55721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3798" name="8 CuadroTexto"/>
          <p:cNvSpPr txBox="1">
            <a:spLocks noChangeArrowheads="1"/>
          </p:cNvSpPr>
          <p:nvPr/>
        </p:nvSpPr>
        <p:spPr bwMode="auto">
          <a:xfrm>
            <a:off x="27146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3799" name="9 CuadroTexto"/>
          <p:cNvSpPr txBox="1">
            <a:spLocks noChangeArrowheads="1"/>
          </p:cNvSpPr>
          <p:nvPr/>
        </p:nvSpPr>
        <p:spPr bwMode="auto">
          <a:xfrm>
            <a:off x="342900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3800" name="10 CuadroTexto"/>
          <p:cNvSpPr txBox="1">
            <a:spLocks noChangeArrowheads="1"/>
          </p:cNvSpPr>
          <p:nvPr/>
        </p:nvSpPr>
        <p:spPr bwMode="auto">
          <a:xfrm>
            <a:off x="414337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3801" name="11 CuadroTexto"/>
          <p:cNvSpPr txBox="1">
            <a:spLocks noChangeArrowheads="1"/>
          </p:cNvSpPr>
          <p:nvPr/>
        </p:nvSpPr>
        <p:spPr bwMode="auto">
          <a:xfrm>
            <a:off x="485775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33802" name="12 CuadroTexto"/>
          <p:cNvSpPr txBox="1">
            <a:spLocks noChangeArrowheads="1"/>
          </p:cNvSpPr>
          <p:nvPr/>
        </p:nvSpPr>
        <p:spPr bwMode="auto">
          <a:xfrm>
            <a:off x="55721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33803" name="13 CuadroTexto"/>
          <p:cNvSpPr txBox="1">
            <a:spLocks noChangeArrowheads="1"/>
          </p:cNvSpPr>
          <p:nvPr/>
        </p:nvSpPr>
        <p:spPr bwMode="auto">
          <a:xfrm>
            <a:off x="27146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3804" name="14 CuadroTexto"/>
          <p:cNvSpPr txBox="1">
            <a:spLocks noChangeArrowheads="1"/>
          </p:cNvSpPr>
          <p:nvPr/>
        </p:nvSpPr>
        <p:spPr bwMode="auto">
          <a:xfrm>
            <a:off x="342900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33805" name="15 CuadroTexto"/>
          <p:cNvSpPr txBox="1">
            <a:spLocks noChangeArrowheads="1"/>
          </p:cNvSpPr>
          <p:nvPr/>
        </p:nvSpPr>
        <p:spPr bwMode="auto">
          <a:xfrm>
            <a:off x="414337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3806" name="16 CuadroTexto"/>
          <p:cNvSpPr txBox="1">
            <a:spLocks noChangeArrowheads="1"/>
          </p:cNvSpPr>
          <p:nvPr/>
        </p:nvSpPr>
        <p:spPr bwMode="auto">
          <a:xfrm>
            <a:off x="485775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33807" name="17 CuadroTexto"/>
          <p:cNvSpPr txBox="1">
            <a:spLocks noChangeArrowheads="1"/>
          </p:cNvSpPr>
          <p:nvPr/>
        </p:nvSpPr>
        <p:spPr bwMode="auto">
          <a:xfrm>
            <a:off x="55721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3808" name="18 CuadroTexto"/>
          <p:cNvSpPr txBox="1">
            <a:spLocks noChangeArrowheads="1"/>
          </p:cNvSpPr>
          <p:nvPr/>
        </p:nvSpPr>
        <p:spPr bwMode="auto">
          <a:xfrm>
            <a:off x="27146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3809" name="19 CuadroTexto"/>
          <p:cNvSpPr txBox="1">
            <a:spLocks noChangeArrowheads="1"/>
          </p:cNvSpPr>
          <p:nvPr/>
        </p:nvSpPr>
        <p:spPr bwMode="auto">
          <a:xfrm>
            <a:off x="342900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3810" name="20 CuadroTexto"/>
          <p:cNvSpPr txBox="1">
            <a:spLocks noChangeArrowheads="1"/>
          </p:cNvSpPr>
          <p:nvPr/>
        </p:nvSpPr>
        <p:spPr bwMode="auto">
          <a:xfrm>
            <a:off x="414337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3811" name="21 CuadroTexto"/>
          <p:cNvSpPr txBox="1">
            <a:spLocks noChangeArrowheads="1"/>
          </p:cNvSpPr>
          <p:nvPr/>
        </p:nvSpPr>
        <p:spPr bwMode="auto">
          <a:xfrm>
            <a:off x="485775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3812" name="22 CuadroTexto"/>
          <p:cNvSpPr txBox="1">
            <a:spLocks noChangeArrowheads="1"/>
          </p:cNvSpPr>
          <p:nvPr/>
        </p:nvSpPr>
        <p:spPr bwMode="auto">
          <a:xfrm>
            <a:off x="55721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3813" name="23 CuadroTexto"/>
          <p:cNvSpPr txBox="1">
            <a:spLocks noChangeArrowheads="1"/>
          </p:cNvSpPr>
          <p:nvPr/>
        </p:nvSpPr>
        <p:spPr bwMode="auto">
          <a:xfrm>
            <a:off x="27146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3814" name="24 CuadroTexto"/>
          <p:cNvSpPr txBox="1">
            <a:spLocks noChangeArrowheads="1"/>
          </p:cNvSpPr>
          <p:nvPr/>
        </p:nvSpPr>
        <p:spPr bwMode="auto">
          <a:xfrm>
            <a:off x="342900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3815" name="25 CuadroTexto"/>
          <p:cNvSpPr txBox="1">
            <a:spLocks noChangeArrowheads="1"/>
          </p:cNvSpPr>
          <p:nvPr/>
        </p:nvSpPr>
        <p:spPr bwMode="auto">
          <a:xfrm>
            <a:off x="414337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33816" name="26 CuadroTexto"/>
          <p:cNvSpPr txBox="1">
            <a:spLocks noChangeArrowheads="1"/>
          </p:cNvSpPr>
          <p:nvPr/>
        </p:nvSpPr>
        <p:spPr bwMode="auto">
          <a:xfrm>
            <a:off x="485775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33817" name="27 CuadroTexto"/>
          <p:cNvSpPr txBox="1">
            <a:spLocks noChangeArrowheads="1"/>
          </p:cNvSpPr>
          <p:nvPr/>
        </p:nvSpPr>
        <p:spPr bwMode="auto">
          <a:xfrm>
            <a:off x="55721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7146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14337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85775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5721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071688" y="248761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071688" y="29876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2071688" y="348773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071688" y="3987800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071688" y="448786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3827" name="4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3828" name="42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3829" name="43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3830" name="44 CuadroTexto"/>
          <p:cNvSpPr txBox="1">
            <a:spLocks noChangeArrowheads="1"/>
          </p:cNvSpPr>
          <p:nvPr/>
        </p:nvSpPr>
        <p:spPr bwMode="auto">
          <a:xfrm>
            <a:off x="785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IK</a:t>
            </a:r>
          </a:p>
        </p:txBody>
      </p:sp>
      <p:sp>
        <p:nvSpPr>
          <p:cNvPr id="33831" name="45 CuadroTexto"/>
          <p:cNvSpPr txBox="1">
            <a:spLocks noChangeArrowheads="1"/>
          </p:cNvSpPr>
          <p:nvPr/>
        </p:nvSpPr>
        <p:spPr bwMode="auto">
          <a:xfrm>
            <a:off x="2000250" y="428625"/>
            <a:ext cx="928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KJ</a:t>
            </a:r>
          </a:p>
        </p:txBody>
      </p:sp>
      <p:sp>
        <p:nvSpPr>
          <p:cNvPr id="33832" name="46 CuadroTexto"/>
          <p:cNvSpPr txBox="1">
            <a:spLocks noChangeArrowheads="1"/>
          </p:cNvSpPr>
          <p:nvPr/>
        </p:nvSpPr>
        <p:spPr bwMode="auto">
          <a:xfrm>
            <a:off x="3071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IJ</a:t>
            </a:r>
          </a:p>
        </p:txBody>
      </p:sp>
      <p:sp>
        <p:nvSpPr>
          <p:cNvPr id="33833" name="47 CuadroTexto"/>
          <p:cNvSpPr txBox="1">
            <a:spLocks noChangeArrowheads="1"/>
          </p:cNvSpPr>
          <p:nvPr/>
        </p:nvSpPr>
        <p:spPr bwMode="auto">
          <a:xfrm>
            <a:off x="1571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33834" name="48 CuadroTexto"/>
          <p:cNvSpPr txBox="1">
            <a:spLocks noChangeArrowheads="1"/>
          </p:cNvSpPr>
          <p:nvPr/>
        </p:nvSpPr>
        <p:spPr bwMode="auto">
          <a:xfrm>
            <a:off x="2714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33835" name="5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3836" name="51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33837" name="52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54" name="53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3000375" y="3071813"/>
            <a:ext cx="3357563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57" name="56 Rectángulo"/>
          <p:cNvSpPr/>
          <p:nvPr/>
        </p:nvSpPr>
        <p:spPr>
          <a:xfrm rot="16200000">
            <a:off x="2750344" y="3536156"/>
            <a:ext cx="2428875" cy="50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33841" name="54 CuadroTexto"/>
          <p:cNvSpPr txBox="1">
            <a:spLocks noChangeArrowheads="1"/>
          </p:cNvSpPr>
          <p:nvPr/>
        </p:nvSpPr>
        <p:spPr bwMode="auto">
          <a:xfrm>
            <a:off x="27146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3842" name="9 CuadroTexto"/>
          <p:cNvSpPr txBox="1">
            <a:spLocks noChangeArrowheads="1"/>
          </p:cNvSpPr>
          <p:nvPr/>
        </p:nvSpPr>
        <p:spPr bwMode="auto">
          <a:xfrm>
            <a:off x="342900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3843" name="9 CuadroTexto"/>
          <p:cNvSpPr txBox="1">
            <a:spLocks noChangeArrowheads="1"/>
          </p:cNvSpPr>
          <p:nvPr/>
        </p:nvSpPr>
        <p:spPr bwMode="auto">
          <a:xfrm>
            <a:off x="342900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3844" name="10 CuadroTexto"/>
          <p:cNvSpPr txBox="1">
            <a:spLocks noChangeArrowheads="1"/>
          </p:cNvSpPr>
          <p:nvPr/>
        </p:nvSpPr>
        <p:spPr bwMode="auto">
          <a:xfrm>
            <a:off x="414337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3845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61" name="11 CuadroTexto"/>
          <p:cNvSpPr txBox="1">
            <a:spLocks noChangeArrowheads="1"/>
          </p:cNvSpPr>
          <p:nvPr/>
        </p:nvSpPr>
        <p:spPr bwMode="auto">
          <a:xfrm>
            <a:off x="485775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63" name="62 Flecha derecha"/>
          <p:cNvSpPr/>
          <p:nvPr/>
        </p:nvSpPr>
        <p:spPr>
          <a:xfrm>
            <a:off x="4143375" y="785813"/>
            <a:ext cx="64293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33848" name="44 CuadroTexto"/>
          <p:cNvSpPr txBox="1">
            <a:spLocks noChangeArrowheads="1"/>
          </p:cNvSpPr>
          <p:nvPr/>
        </p:nvSpPr>
        <p:spPr bwMode="auto">
          <a:xfrm>
            <a:off x="6000750" y="428625"/>
            <a:ext cx="928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IK</a:t>
            </a:r>
          </a:p>
        </p:txBody>
      </p:sp>
      <p:sp>
        <p:nvSpPr>
          <p:cNvPr id="33849" name="45 CuadroTexto"/>
          <p:cNvSpPr txBox="1">
            <a:spLocks noChangeArrowheads="1"/>
          </p:cNvSpPr>
          <p:nvPr/>
        </p:nvSpPr>
        <p:spPr bwMode="auto">
          <a:xfrm>
            <a:off x="7215188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KJ</a:t>
            </a:r>
          </a:p>
        </p:txBody>
      </p:sp>
      <p:sp>
        <p:nvSpPr>
          <p:cNvPr id="33850" name="47 CuadroTexto"/>
          <p:cNvSpPr txBox="1">
            <a:spLocks noChangeArrowheads="1"/>
          </p:cNvSpPr>
          <p:nvPr/>
        </p:nvSpPr>
        <p:spPr bwMode="auto">
          <a:xfrm>
            <a:off x="6786563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33851" name="48 CuadroTexto"/>
          <p:cNvSpPr txBox="1">
            <a:spLocks noChangeArrowheads="1"/>
          </p:cNvSpPr>
          <p:nvPr/>
        </p:nvSpPr>
        <p:spPr bwMode="auto">
          <a:xfrm>
            <a:off x="5643563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=</a:t>
            </a:r>
          </a:p>
        </p:txBody>
      </p:sp>
      <p:sp>
        <p:nvSpPr>
          <p:cNvPr id="33852" name="46 CuadroTexto"/>
          <p:cNvSpPr txBox="1">
            <a:spLocks noChangeArrowheads="1"/>
          </p:cNvSpPr>
          <p:nvPr/>
        </p:nvSpPr>
        <p:spPr bwMode="auto">
          <a:xfrm>
            <a:off x="507206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IJ</a:t>
            </a:r>
          </a:p>
        </p:txBody>
      </p:sp>
      <p:sp>
        <p:nvSpPr>
          <p:cNvPr id="33853" name="39 CuadroTexto"/>
          <p:cNvSpPr txBox="1">
            <a:spLocks noChangeArrowheads="1"/>
          </p:cNvSpPr>
          <p:nvPr/>
        </p:nvSpPr>
        <p:spPr bwMode="auto">
          <a:xfrm>
            <a:off x="6786563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72" name="71 CuadroTexto"/>
          <p:cNvSpPr txBox="1">
            <a:spLocks noChangeArrowheads="1"/>
          </p:cNvSpPr>
          <p:nvPr/>
        </p:nvSpPr>
        <p:spPr bwMode="auto">
          <a:xfrm>
            <a:off x="5595938" y="844550"/>
            <a:ext cx="5000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=</a:t>
            </a:r>
          </a:p>
        </p:txBody>
      </p:sp>
      <p:sp>
        <p:nvSpPr>
          <p:cNvPr id="71" name="70 CuadroTexto"/>
          <p:cNvSpPr txBox="1">
            <a:spLocks noChangeArrowheads="1"/>
          </p:cNvSpPr>
          <p:nvPr/>
        </p:nvSpPr>
        <p:spPr bwMode="auto">
          <a:xfrm>
            <a:off x="4929188" y="857250"/>
            <a:ext cx="7858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10   </a:t>
            </a:r>
          </a:p>
        </p:txBody>
      </p:sp>
      <p:sp>
        <p:nvSpPr>
          <p:cNvPr id="33856" name="11 CuadroTexto"/>
          <p:cNvSpPr txBox="1">
            <a:spLocks noChangeArrowheads="1"/>
          </p:cNvSpPr>
          <p:nvPr/>
        </p:nvSpPr>
        <p:spPr bwMode="auto">
          <a:xfrm>
            <a:off x="485775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33857" name="78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342900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77" name="76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34032B-9D28-4A7F-B83C-DAFF848819F1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78" name="7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DCF2C2-5450-442E-9261-40CE0AA0DF9A}" type="slidenum">
              <a:rPr lang="es-MX" smtClean="0"/>
              <a:pPr>
                <a:defRPr/>
              </a:pPr>
              <a:t>23</a:t>
            </a:fld>
            <a:endParaRPr lang="es-MX"/>
          </a:p>
        </p:txBody>
      </p:sp>
      <p:sp>
        <p:nvSpPr>
          <p:cNvPr id="80" name="7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989 -0.23102 " pathEditMode="relative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7.40741E-6 L 0.23629 -0.30439 " pathEditMode="relative" ptsTypes="AA">
                                      <p:cBhvr>
                                        <p:cTn id="1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44218E-6 L 0.0125 0.2377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" y="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2" grpId="0"/>
      <p:bldP spid="71" grpId="0"/>
      <p:bldP spid="7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3 CuadroTexto"/>
          <p:cNvSpPr txBox="1">
            <a:spLocks noChangeArrowheads="1"/>
          </p:cNvSpPr>
          <p:nvPr/>
        </p:nvSpPr>
        <p:spPr bwMode="auto">
          <a:xfrm>
            <a:off x="27146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4819" name="4 CuadroTexto"/>
          <p:cNvSpPr txBox="1">
            <a:spLocks noChangeArrowheads="1"/>
          </p:cNvSpPr>
          <p:nvPr/>
        </p:nvSpPr>
        <p:spPr bwMode="auto">
          <a:xfrm>
            <a:off x="342900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34820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34821" name="6 CuadroTexto"/>
          <p:cNvSpPr txBox="1">
            <a:spLocks noChangeArrowheads="1"/>
          </p:cNvSpPr>
          <p:nvPr/>
        </p:nvSpPr>
        <p:spPr bwMode="auto">
          <a:xfrm>
            <a:off x="485775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10</a:t>
            </a:r>
          </a:p>
        </p:txBody>
      </p:sp>
      <p:sp>
        <p:nvSpPr>
          <p:cNvPr id="18438" name="7 CuadroTexto"/>
          <p:cNvSpPr txBox="1">
            <a:spLocks noChangeArrowheads="1"/>
          </p:cNvSpPr>
          <p:nvPr/>
        </p:nvSpPr>
        <p:spPr bwMode="auto">
          <a:xfrm>
            <a:off x="55721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4823" name="8 CuadroTexto"/>
          <p:cNvSpPr txBox="1">
            <a:spLocks noChangeArrowheads="1"/>
          </p:cNvSpPr>
          <p:nvPr/>
        </p:nvSpPr>
        <p:spPr bwMode="auto">
          <a:xfrm>
            <a:off x="27146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4824" name="9 CuadroTexto"/>
          <p:cNvSpPr txBox="1">
            <a:spLocks noChangeArrowheads="1"/>
          </p:cNvSpPr>
          <p:nvPr/>
        </p:nvSpPr>
        <p:spPr bwMode="auto">
          <a:xfrm>
            <a:off x="342900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4825" name="10 CuadroTexto"/>
          <p:cNvSpPr txBox="1">
            <a:spLocks noChangeArrowheads="1"/>
          </p:cNvSpPr>
          <p:nvPr/>
        </p:nvSpPr>
        <p:spPr bwMode="auto">
          <a:xfrm>
            <a:off x="414337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4826" name="11 CuadroTexto"/>
          <p:cNvSpPr txBox="1">
            <a:spLocks noChangeArrowheads="1"/>
          </p:cNvSpPr>
          <p:nvPr/>
        </p:nvSpPr>
        <p:spPr bwMode="auto">
          <a:xfrm>
            <a:off x="485775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18443" name="12 CuadroTexto"/>
          <p:cNvSpPr txBox="1">
            <a:spLocks noChangeArrowheads="1"/>
          </p:cNvSpPr>
          <p:nvPr/>
        </p:nvSpPr>
        <p:spPr bwMode="auto">
          <a:xfrm>
            <a:off x="55721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34828" name="13 CuadroTexto"/>
          <p:cNvSpPr txBox="1">
            <a:spLocks noChangeArrowheads="1"/>
          </p:cNvSpPr>
          <p:nvPr/>
        </p:nvSpPr>
        <p:spPr bwMode="auto">
          <a:xfrm>
            <a:off x="27146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4829" name="14 CuadroTexto"/>
          <p:cNvSpPr txBox="1">
            <a:spLocks noChangeArrowheads="1"/>
          </p:cNvSpPr>
          <p:nvPr/>
        </p:nvSpPr>
        <p:spPr bwMode="auto">
          <a:xfrm>
            <a:off x="342900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34830" name="15 CuadroTexto"/>
          <p:cNvSpPr txBox="1">
            <a:spLocks noChangeArrowheads="1"/>
          </p:cNvSpPr>
          <p:nvPr/>
        </p:nvSpPr>
        <p:spPr bwMode="auto">
          <a:xfrm>
            <a:off x="414337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4831" name="16 CuadroTexto"/>
          <p:cNvSpPr txBox="1">
            <a:spLocks noChangeArrowheads="1"/>
          </p:cNvSpPr>
          <p:nvPr/>
        </p:nvSpPr>
        <p:spPr bwMode="auto">
          <a:xfrm>
            <a:off x="485775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34832" name="17 CuadroTexto"/>
          <p:cNvSpPr txBox="1">
            <a:spLocks noChangeArrowheads="1"/>
          </p:cNvSpPr>
          <p:nvPr/>
        </p:nvSpPr>
        <p:spPr bwMode="auto">
          <a:xfrm>
            <a:off x="55721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4833" name="18 CuadroTexto"/>
          <p:cNvSpPr txBox="1">
            <a:spLocks noChangeArrowheads="1"/>
          </p:cNvSpPr>
          <p:nvPr/>
        </p:nvSpPr>
        <p:spPr bwMode="auto">
          <a:xfrm>
            <a:off x="27146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4834" name="19 CuadroTexto"/>
          <p:cNvSpPr txBox="1">
            <a:spLocks noChangeArrowheads="1"/>
          </p:cNvSpPr>
          <p:nvPr/>
        </p:nvSpPr>
        <p:spPr bwMode="auto">
          <a:xfrm>
            <a:off x="342900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4835" name="20 CuadroTexto"/>
          <p:cNvSpPr txBox="1">
            <a:spLocks noChangeArrowheads="1"/>
          </p:cNvSpPr>
          <p:nvPr/>
        </p:nvSpPr>
        <p:spPr bwMode="auto">
          <a:xfrm>
            <a:off x="414337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4836" name="21 CuadroTexto"/>
          <p:cNvSpPr txBox="1">
            <a:spLocks noChangeArrowheads="1"/>
          </p:cNvSpPr>
          <p:nvPr/>
        </p:nvSpPr>
        <p:spPr bwMode="auto">
          <a:xfrm>
            <a:off x="485775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4837" name="22 CuadroTexto"/>
          <p:cNvSpPr txBox="1">
            <a:spLocks noChangeArrowheads="1"/>
          </p:cNvSpPr>
          <p:nvPr/>
        </p:nvSpPr>
        <p:spPr bwMode="auto">
          <a:xfrm>
            <a:off x="55721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4838" name="23 CuadroTexto"/>
          <p:cNvSpPr txBox="1">
            <a:spLocks noChangeArrowheads="1"/>
          </p:cNvSpPr>
          <p:nvPr/>
        </p:nvSpPr>
        <p:spPr bwMode="auto">
          <a:xfrm>
            <a:off x="27146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4839" name="24 CuadroTexto"/>
          <p:cNvSpPr txBox="1">
            <a:spLocks noChangeArrowheads="1"/>
          </p:cNvSpPr>
          <p:nvPr/>
        </p:nvSpPr>
        <p:spPr bwMode="auto">
          <a:xfrm>
            <a:off x="342900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4840" name="25 CuadroTexto"/>
          <p:cNvSpPr txBox="1">
            <a:spLocks noChangeArrowheads="1"/>
          </p:cNvSpPr>
          <p:nvPr/>
        </p:nvSpPr>
        <p:spPr bwMode="auto">
          <a:xfrm>
            <a:off x="414337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34841" name="26 CuadroTexto"/>
          <p:cNvSpPr txBox="1">
            <a:spLocks noChangeArrowheads="1"/>
          </p:cNvSpPr>
          <p:nvPr/>
        </p:nvSpPr>
        <p:spPr bwMode="auto">
          <a:xfrm>
            <a:off x="485775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34842" name="27 CuadroTexto"/>
          <p:cNvSpPr txBox="1">
            <a:spLocks noChangeArrowheads="1"/>
          </p:cNvSpPr>
          <p:nvPr/>
        </p:nvSpPr>
        <p:spPr bwMode="auto">
          <a:xfrm>
            <a:off x="55721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7146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14337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85775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5721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071688" y="248761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071688" y="29876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2071688" y="348773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071688" y="3987800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071688" y="448786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852" name="39 CuadroTexto"/>
          <p:cNvSpPr txBox="1">
            <a:spLocks noChangeArrowheads="1"/>
          </p:cNvSpPr>
          <p:nvPr/>
        </p:nvSpPr>
        <p:spPr bwMode="auto">
          <a:xfrm>
            <a:off x="1571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34853" name="4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4854" name="41 CuadroTexto"/>
          <p:cNvSpPr txBox="1">
            <a:spLocks noChangeArrowheads="1"/>
          </p:cNvSpPr>
          <p:nvPr/>
        </p:nvSpPr>
        <p:spPr bwMode="auto">
          <a:xfrm>
            <a:off x="2714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34855" name="42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4856" name="43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4857" name="44 CuadroTexto"/>
          <p:cNvSpPr txBox="1">
            <a:spLocks noChangeArrowheads="1"/>
          </p:cNvSpPr>
          <p:nvPr/>
        </p:nvSpPr>
        <p:spPr bwMode="auto">
          <a:xfrm>
            <a:off x="785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IK</a:t>
            </a:r>
          </a:p>
        </p:txBody>
      </p:sp>
      <p:sp>
        <p:nvSpPr>
          <p:cNvPr id="34858" name="45 CuadroTexto"/>
          <p:cNvSpPr txBox="1">
            <a:spLocks noChangeArrowheads="1"/>
          </p:cNvSpPr>
          <p:nvPr/>
        </p:nvSpPr>
        <p:spPr bwMode="auto">
          <a:xfrm>
            <a:off x="2000250" y="428625"/>
            <a:ext cx="928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KJ</a:t>
            </a:r>
          </a:p>
        </p:txBody>
      </p:sp>
      <p:sp>
        <p:nvSpPr>
          <p:cNvPr id="34859" name="46 CuadroTexto"/>
          <p:cNvSpPr txBox="1">
            <a:spLocks noChangeArrowheads="1"/>
          </p:cNvSpPr>
          <p:nvPr/>
        </p:nvSpPr>
        <p:spPr bwMode="auto">
          <a:xfrm>
            <a:off x="3071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IJ</a:t>
            </a:r>
          </a:p>
        </p:txBody>
      </p:sp>
      <p:sp>
        <p:nvSpPr>
          <p:cNvPr id="34860" name="47 CuadroTexto"/>
          <p:cNvSpPr txBox="1">
            <a:spLocks noChangeArrowheads="1"/>
          </p:cNvSpPr>
          <p:nvPr/>
        </p:nvSpPr>
        <p:spPr bwMode="auto">
          <a:xfrm>
            <a:off x="1571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34861" name="48 CuadroTexto"/>
          <p:cNvSpPr txBox="1">
            <a:spLocks noChangeArrowheads="1"/>
          </p:cNvSpPr>
          <p:nvPr/>
        </p:nvSpPr>
        <p:spPr bwMode="auto">
          <a:xfrm>
            <a:off x="2714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34862" name="5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4863" name="51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34864" name="52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54" name="53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3000375" y="3071813"/>
            <a:ext cx="3357563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57" name="56 Rectángulo"/>
          <p:cNvSpPr/>
          <p:nvPr/>
        </p:nvSpPr>
        <p:spPr>
          <a:xfrm rot="16200000">
            <a:off x="2750344" y="3536156"/>
            <a:ext cx="2428875" cy="50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34868" name="54 CuadroTexto"/>
          <p:cNvSpPr txBox="1">
            <a:spLocks noChangeArrowheads="1"/>
          </p:cNvSpPr>
          <p:nvPr/>
        </p:nvSpPr>
        <p:spPr bwMode="auto">
          <a:xfrm>
            <a:off x="27146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4869" name="9 CuadroTexto"/>
          <p:cNvSpPr txBox="1">
            <a:spLocks noChangeArrowheads="1"/>
          </p:cNvSpPr>
          <p:nvPr/>
        </p:nvSpPr>
        <p:spPr bwMode="auto">
          <a:xfrm>
            <a:off x="342900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4870" name="9 CuadroTexto"/>
          <p:cNvSpPr txBox="1">
            <a:spLocks noChangeArrowheads="1"/>
          </p:cNvSpPr>
          <p:nvPr/>
        </p:nvSpPr>
        <p:spPr bwMode="auto">
          <a:xfrm>
            <a:off x="342900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4871" name="10 CuadroTexto"/>
          <p:cNvSpPr txBox="1">
            <a:spLocks noChangeArrowheads="1"/>
          </p:cNvSpPr>
          <p:nvPr/>
        </p:nvSpPr>
        <p:spPr bwMode="auto">
          <a:xfrm>
            <a:off x="414337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4872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34873" name="11 CuadroTexto"/>
          <p:cNvSpPr txBox="1">
            <a:spLocks noChangeArrowheads="1"/>
          </p:cNvSpPr>
          <p:nvPr/>
        </p:nvSpPr>
        <p:spPr bwMode="auto">
          <a:xfrm>
            <a:off x="485775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34874" name="11 CuadroTexto"/>
          <p:cNvSpPr txBox="1">
            <a:spLocks noChangeArrowheads="1"/>
          </p:cNvSpPr>
          <p:nvPr/>
        </p:nvSpPr>
        <p:spPr bwMode="auto">
          <a:xfrm>
            <a:off x="485775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34875" name="78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63" name="62 CuadroTexto"/>
          <p:cNvSpPr txBox="1"/>
          <p:nvPr/>
        </p:nvSpPr>
        <p:spPr>
          <a:xfrm>
            <a:off x="342900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64" name="6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1106837-30EA-4535-B708-21F099E3FEC7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65" name="6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F9FE5-32DE-4D97-84EC-169C88937F37}" type="slidenum">
              <a:rPr lang="es-MX" smtClean="0"/>
              <a:pPr>
                <a:defRPr/>
              </a:pPr>
              <a:t>24</a:t>
            </a:fld>
            <a:endParaRPr lang="es-MX"/>
          </a:p>
        </p:txBody>
      </p:sp>
      <p:sp>
        <p:nvSpPr>
          <p:cNvPr id="66" name="6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  <p:sp>
        <p:nvSpPr>
          <p:cNvPr id="34880" name="7 CuadroTexto"/>
          <p:cNvSpPr txBox="1">
            <a:spLocks noChangeArrowheads="1"/>
          </p:cNvSpPr>
          <p:nvPr/>
        </p:nvSpPr>
        <p:spPr bwMode="auto">
          <a:xfrm>
            <a:off x="55721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4881" name="12 CuadroTexto"/>
          <p:cNvSpPr txBox="1">
            <a:spLocks noChangeArrowheads="1"/>
          </p:cNvSpPr>
          <p:nvPr/>
        </p:nvSpPr>
        <p:spPr bwMode="auto">
          <a:xfrm>
            <a:off x="55721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-0.28004 -0.2430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80204E-6 L -0.40955 -0.31452 " pathEditMode="relative" ptsTypes="AA">
                                      <p:cBhvr>
                                        <p:cTn id="10" dur="2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26735E-6 L -0.29149 -0.24121 " pathEditMode="relative" ptsTypes="AA">
                                      <p:cBhvr>
                                        <p:cTn id="14" dur="2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  <p:bldP spid="18443" grpId="0"/>
      <p:bldP spid="5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3 CuadroTexto"/>
          <p:cNvSpPr txBox="1">
            <a:spLocks noChangeArrowheads="1"/>
          </p:cNvSpPr>
          <p:nvPr/>
        </p:nvSpPr>
        <p:spPr bwMode="auto">
          <a:xfrm>
            <a:off x="27146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5843" name="4 CuadroTexto"/>
          <p:cNvSpPr txBox="1">
            <a:spLocks noChangeArrowheads="1"/>
          </p:cNvSpPr>
          <p:nvPr/>
        </p:nvSpPr>
        <p:spPr bwMode="auto">
          <a:xfrm>
            <a:off x="342900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35844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35845" name="8 CuadroTexto"/>
          <p:cNvSpPr txBox="1">
            <a:spLocks noChangeArrowheads="1"/>
          </p:cNvSpPr>
          <p:nvPr/>
        </p:nvSpPr>
        <p:spPr bwMode="auto">
          <a:xfrm>
            <a:off x="27146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5846" name="9 CuadroTexto"/>
          <p:cNvSpPr txBox="1">
            <a:spLocks noChangeArrowheads="1"/>
          </p:cNvSpPr>
          <p:nvPr/>
        </p:nvSpPr>
        <p:spPr bwMode="auto">
          <a:xfrm>
            <a:off x="342900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5847" name="10 CuadroTexto"/>
          <p:cNvSpPr txBox="1">
            <a:spLocks noChangeArrowheads="1"/>
          </p:cNvSpPr>
          <p:nvPr/>
        </p:nvSpPr>
        <p:spPr bwMode="auto">
          <a:xfrm>
            <a:off x="414337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5848" name="11 CuadroTexto"/>
          <p:cNvSpPr txBox="1">
            <a:spLocks noChangeArrowheads="1"/>
          </p:cNvSpPr>
          <p:nvPr/>
        </p:nvSpPr>
        <p:spPr bwMode="auto">
          <a:xfrm>
            <a:off x="485775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18443" name="12 CuadroTexto"/>
          <p:cNvSpPr txBox="1">
            <a:spLocks noChangeArrowheads="1"/>
          </p:cNvSpPr>
          <p:nvPr/>
        </p:nvSpPr>
        <p:spPr bwMode="auto">
          <a:xfrm>
            <a:off x="55721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35850" name="13 CuadroTexto"/>
          <p:cNvSpPr txBox="1">
            <a:spLocks noChangeArrowheads="1"/>
          </p:cNvSpPr>
          <p:nvPr/>
        </p:nvSpPr>
        <p:spPr bwMode="auto">
          <a:xfrm>
            <a:off x="27146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5851" name="14 CuadroTexto"/>
          <p:cNvSpPr txBox="1">
            <a:spLocks noChangeArrowheads="1"/>
          </p:cNvSpPr>
          <p:nvPr/>
        </p:nvSpPr>
        <p:spPr bwMode="auto">
          <a:xfrm>
            <a:off x="342900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35852" name="15 CuadroTexto"/>
          <p:cNvSpPr txBox="1">
            <a:spLocks noChangeArrowheads="1"/>
          </p:cNvSpPr>
          <p:nvPr/>
        </p:nvSpPr>
        <p:spPr bwMode="auto">
          <a:xfrm>
            <a:off x="414337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5853" name="16 CuadroTexto"/>
          <p:cNvSpPr txBox="1">
            <a:spLocks noChangeArrowheads="1"/>
          </p:cNvSpPr>
          <p:nvPr/>
        </p:nvSpPr>
        <p:spPr bwMode="auto">
          <a:xfrm>
            <a:off x="485775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35854" name="17 CuadroTexto"/>
          <p:cNvSpPr txBox="1">
            <a:spLocks noChangeArrowheads="1"/>
          </p:cNvSpPr>
          <p:nvPr/>
        </p:nvSpPr>
        <p:spPr bwMode="auto">
          <a:xfrm>
            <a:off x="55721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5855" name="18 CuadroTexto"/>
          <p:cNvSpPr txBox="1">
            <a:spLocks noChangeArrowheads="1"/>
          </p:cNvSpPr>
          <p:nvPr/>
        </p:nvSpPr>
        <p:spPr bwMode="auto">
          <a:xfrm>
            <a:off x="27146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5856" name="19 CuadroTexto"/>
          <p:cNvSpPr txBox="1">
            <a:spLocks noChangeArrowheads="1"/>
          </p:cNvSpPr>
          <p:nvPr/>
        </p:nvSpPr>
        <p:spPr bwMode="auto">
          <a:xfrm>
            <a:off x="342900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5857" name="20 CuadroTexto"/>
          <p:cNvSpPr txBox="1">
            <a:spLocks noChangeArrowheads="1"/>
          </p:cNvSpPr>
          <p:nvPr/>
        </p:nvSpPr>
        <p:spPr bwMode="auto">
          <a:xfrm>
            <a:off x="414337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5858" name="21 CuadroTexto"/>
          <p:cNvSpPr txBox="1">
            <a:spLocks noChangeArrowheads="1"/>
          </p:cNvSpPr>
          <p:nvPr/>
        </p:nvSpPr>
        <p:spPr bwMode="auto">
          <a:xfrm>
            <a:off x="485775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5859" name="22 CuadroTexto"/>
          <p:cNvSpPr txBox="1">
            <a:spLocks noChangeArrowheads="1"/>
          </p:cNvSpPr>
          <p:nvPr/>
        </p:nvSpPr>
        <p:spPr bwMode="auto">
          <a:xfrm>
            <a:off x="55721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5860" name="23 CuadroTexto"/>
          <p:cNvSpPr txBox="1">
            <a:spLocks noChangeArrowheads="1"/>
          </p:cNvSpPr>
          <p:nvPr/>
        </p:nvSpPr>
        <p:spPr bwMode="auto">
          <a:xfrm>
            <a:off x="27146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5861" name="24 CuadroTexto"/>
          <p:cNvSpPr txBox="1">
            <a:spLocks noChangeArrowheads="1"/>
          </p:cNvSpPr>
          <p:nvPr/>
        </p:nvSpPr>
        <p:spPr bwMode="auto">
          <a:xfrm>
            <a:off x="342900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5862" name="25 CuadroTexto"/>
          <p:cNvSpPr txBox="1">
            <a:spLocks noChangeArrowheads="1"/>
          </p:cNvSpPr>
          <p:nvPr/>
        </p:nvSpPr>
        <p:spPr bwMode="auto">
          <a:xfrm>
            <a:off x="414337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35863" name="26 CuadroTexto"/>
          <p:cNvSpPr txBox="1">
            <a:spLocks noChangeArrowheads="1"/>
          </p:cNvSpPr>
          <p:nvPr/>
        </p:nvSpPr>
        <p:spPr bwMode="auto">
          <a:xfrm>
            <a:off x="485775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35864" name="27 CuadroTexto"/>
          <p:cNvSpPr txBox="1">
            <a:spLocks noChangeArrowheads="1"/>
          </p:cNvSpPr>
          <p:nvPr/>
        </p:nvSpPr>
        <p:spPr bwMode="auto">
          <a:xfrm>
            <a:off x="55721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7146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14337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85775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5721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071688" y="248761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071688" y="29876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2071688" y="348773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071688" y="3987800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071688" y="448786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5874" name="4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5875" name="42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5876" name="43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5877" name="44 CuadroTexto"/>
          <p:cNvSpPr txBox="1">
            <a:spLocks noChangeArrowheads="1"/>
          </p:cNvSpPr>
          <p:nvPr/>
        </p:nvSpPr>
        <p:spPr bwMode="auto">
          <a:xfrm>
            <a:off x="785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IK</a:t>
            </a:r>
          </a:p>
        </p:txBody>
      </p:sp>
      <p:sp>
        <p:nvSpPr>
          <p:cNvPr id="35878" name="45 CuadroTexto"/>
          <p:cNvSpPr txBox="1">
            <a:spLocks noChangeArrowheads="1"/>
          </p:cNvSpPr>
          <p:nvPr/>
        </p:nvSpPr>
        <p:spPr bwMode="auto">
          <a:xfrm>
            <a:off x="2000250" y="428625"/>
            <a:ext cx="928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KJ</a:t>
            </a:r>
          </a:p>
        </p:txBody>
      </p:sp>
      <p:sp>
        <p:nvSpPr>
          <p:cNvPr id="35879" name="46 CuadroTexto"/>
          <p:cNvSpPr txBox="1">
            <a:spLocks noChangeArrowheads="1"/>
          </p:cNvSpPr>
          <p:nvPr/>
        </p:nvSpPr>
        <p:spPr bwMode="auto">
          <a:xfrm>
            <a:off x="3071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IJ</a:t>
            </a:r>
          </a:p>
        </p:txBody>
      </p:sp>
      <p:sp>
        <p:nvSpPr>
          <p:cNvPr id="35880" name="47 CuadroTexto"/>
          <p:cNvSpPr txBox="1">
            <a:spLocks noChangeArrowheads="1"/>
          </p:cNvSpPr>
          <p:nvPr/>
        </p:nvSpPr>
        <p:spPr bwMode="auto">
          <a:xfrm>
            <a:off x="1571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35881" name="48 CuadroTexto"/>
          <p:cNvSpPr txBox="1">
            <a:spLocks noChangeArrowheads="1"/>
          </p:cNvSpPr>
          <p:nvPr/>
        </p:nvSpPr>
        <p:spPr bwMode="auto">
          <a:xfrm>
            <a:off x="2714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35882" name="5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5883" name="51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35884" name="52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54" name="53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3000375" y="3071813"/>
            <a:ext cx="3357563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57" name="56 Rectángulo"/>
          <p:cNvSpPr/>
          <p:nvPr/>
        </p:nvSpPr>
        <p:spPr>
          <a:xfrm rot="16200000">
            <a:off x="2750344" y="3536156"/>
            <a:ext cx="2428875" cy="50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35888" name="54 CuadroTexto"/>
          <p:cNvSpPr txBox="1">
            <a:spLocks noChangeArrowheads="1"/>
          </p:cNvSpPr>
          <p:nvPr/>
        </p:nvSpPr>
        <p:spPr bwMode="auto">
          <a:xfrm>
            <a:off x="27146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5889" name="9 CuadroTexto"/>
          <p:cNvSpPr txBox="1">
            <a:spLocks noChangeArrowheads="1"/>
          </p:cNvSpPr>
          <p:nvPr/>
        </p:nvSpPr>
        <p:spPr bwMode="auto">
          <a:xfrm>
            <a:off x="342900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5890" name="9 CuadroTexto"/>
          <p:cNvSpPr txBox="1">
            <a:spLocks noChangeArrowheads="1"/>
          </p:cNvSpPr>
          <p:nvPr/>
        </p:nvSpPr>
        <p:spPr bwMode="auto">
          <a:xfrm>
            <a:off x="342900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5891" name="10 CuadroTexto"/>
          <p:cNvSpPr txBox="1">
            <a:spLocks noChangeArrowheads="1"/>
          </p:cNvSpPr>
          <p:nvPr/>
        </p:nvSpPr>
        <p:spPr bwMode="auto">
          <a:xfrm>
            <a:off x="414337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5892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35893" name="11 CuadroTexto"/>
          <p:cNvSpPr txBox="1">
            <a:spLocks noChangeArrowheads="1"/>
          </p:cNvSpPr>
          <p:nvPr/>
        </p:nvSpPr>
        <p:spPr bwMode="auto">
          <a:xfrm>
            <a:off x="485775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63" name="62 Flecha derecha"/>
          <p:cNvSpPr/>
          <p:nvPr/>
        </p:nvSpPr>
        <p:spPr>
          <a:xfrm>
            <a:off x="4143375" y="785813"/>
            <a:ext cx="64293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35895" name="44 CuadroTexto"/>
          <p:cNvSpPr txBox="1">
            <a:spLocks noChangeArrowheads="1"/>
          </p:cNvSpPr>
          <p:nvPr/>
        </p:nvSpPr>
        <p:spPr bwMode="auto">
          <a:xfrm>
            <a:off x="6000750" y="428625"/>
            <a:ext cx="928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IK</a:t>
            </a:r>
          </a:p>
        </p:txBody>
      </p:sp>
      <p:sp>
        <p:nvSpPr>
          <p:cNvPr id="35896" name="45 CuadroTexto"/>
          <p:cNvSpPr txBox="1">
            <a:spLocks noChangeArrowheads="1"/>
          </p:cNvSpPr>
          <p:nvPr/>
        </p:nvSpPr>
        <p:spPr bwMode="auto">
          <a:xfrm>
            <a:off x="7215188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KJ</a:t>
            </a:r>
          </a:p>
        </p:txBody>
      </p:sp>
      <p:sp>
        <p:nvSpPr>
          <p:cNvPr id="35897" name="47 CuadroTexto"/>
          <p:cNvSpPr txBox="1">
            <a:spLocks noChangeArrowheads="1"/>
          </p:cNvSpPr>
          <p:nvPr/>
        </p:nvSpPr>
        <p:spPr bwMode="auto">
          <a:xfrm>
            <a:off x="6786563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35898" name="48 CuadroTexto"/>
          <p:cNvSpPr txBox="1">
            <a:spLocks noChangeArrowheads="1"/>
          </p:cNvSpPr>
          <p:nvPr/>
        </p:nvSpPr>
        <p:spPr bwMode="auto">
          <a:xfrm>
            <a:off x="5643563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=</a:t>
            </a:r>
          </a:p>
        </p:txBody>
      </p:sp>
      <p:sp>
        <p:nvSpPr>
          <p:cNvPr id="35899" name="46 CuadroTexto"/>
          <p:cNvSpPr txBox="1">
            <a:spLocks noChangeArrowheads="1"/>
          </p:cNvSpPr>
          <p:nvPr/>
        </p:nvSpPr>
        <p:spPr bwMode="auto">
          <a:xfrm>
            <a:off x="507206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IJ</a:t>
            </a:r>
          </a:p>
        </p:txBody>
      </p:sp>
      <p:sp>
        <p:nvSpPr>
          <p:cNvPr id="35900" name="39 CuadroTexto"/>
          <p:cNvSpPr txBox="1">
            <a:spLocks noChangeArrowheads="1"/>
          </p:cNvSpPr>
          <p:nvPr/>
        </p:nvSpPr>
        <p:spPr bwMode="auto">
          <a:xfrm>
            <a:off x="6786563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72" name="71 CuadroTexto"/>
          <p:cNvSpPr txBox="1">
            <a:spLocks noChangeArrowheads="1"/>
          </p:cNvSpPr>
          <p:nvPr/>
        </p:nvSpPr>
        <p:spPr bwMode="auto">
          <a:xfrm>
            <a:off x="5595938" y="844550"/>
            <a:ext cx="5000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=</a:t>
            </a:r>
          </a:p>
        </p:txBody>
      </p:sp>
      <p:sp>
        <p:nvSpPr>
          <p:cNvPr id="71" name="70 CuadroTexto"/>
          <p:cNvSpPr txBox="1">
            <a:spLocks noChangeArrowheads="1"/>
          </p:cNvSpPr>
          <p:nvPr/>
        </p:nvSpPr>
        <p:spPr bwMode="auto">
          <a:xfrm>
            <a:off x="4929188" y="857250"/>
            <a:ext cx="7858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   </a:t>
            </a:r>
          </a:p>
        </p:txBody>
      </p:sp>
      <p:sp>
        <p:nvSpPr>
          <p:cNvPr id="35903" name="11 CuadroTexto"/>
          <p:cNvSpPr txBox="1">
            <a:spLocks noChangeArrowheads="1"/>
          </p:cNvSpPr>
          <p:nvPr/>
        </p:nvSpPr>
        <p:spPr bwMode="auto">
          <a:xfrm>
            <a:off x="485775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35904" name="78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35905" name="7 CuadroTexto"/>
          <p:cNvSpPr txBox="1">
            <a:spLocks noChangeArrowheads="1"/>
          </p:cNvSpPr>
          <p:nvPr/>
        </p:nvSpPr>
        <p:spPr bwMode="auto">
          <a:xfrm>
            <a:off x="485775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10</a:t>
            </a:r>
          </a:p>
        </p:txBody>
      </p:sp>
      <p:sp>
        <p:nvSpPr>
          <p:cNvPr id="35906" name="12 CuadroTexto"/>
          <p:cNvSpPr txBox="1">
            <a:spLocks noChangeArrowheads="1"/>
          </p:cNvSpPr>
          <p:nvPr/>
        </p:nvSpPr>
        <p:spPr bwMode="auto">
          <a:xfrm>
            <a:off x="55721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342900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76" name="75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2B5105B-A605-41DA-A038-7311C77A6D8B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77" name="7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508F65-A189-4240-ACC3-0E2A3732734E}" type="slidenum">
              <a:rPr lang="es-MX" smtClean="0"/>
              <a:pPr>
                <a:defRPr/>
              </a:pPr>
              <a:t>25</a:t>
            </a:fld>
            <a:endParaRPr lang="es-MX"/>
          </a:p>
        </p:txBody>
      </p:sp>
      <p:sp>
        <p:nvSpPr>
          <p:cNvPr id="78" name="7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989 -0.23102 " pathEditMode="relative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80204E-6 L 0.15747 -0.30411 " pathEditMode="relative" ptsTypes="AA">
                                      <p:cBhvr>
                                        <p:cTn id="10" dur="2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44218E-6 L 0.08351 0.2377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/>
      <p:bldP spid="54" grpId="0"/>
      <p:bldP spid="72" grpId="0"/>
      <p:bldP spid="71" grpId="0"/>
      <p:bldP spid="7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82 Rectángulo redondeado"/>
          <p:cNvSpPr/>
          <p:nvPr/>
        </p:nvSpPr>
        <p:spPr>
          <a:xfrm>
            <a:off x="2928938" y="5143500"/>
            <a:ext cx="3429000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80" name="79 Elipse"/>
          <p:cNvSpPr/>
          <p:nvPr/>
        </p:nvSpPr>
        <p:spPr>
          <a:xfrm>
            <a:off x="5811838" y="3500438"/>
            <a:ext cx="5715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76" name="75 Elipse"/>
          <p:cNvSpPr/>
          <p:nvPr/>
        </p:nvSpPr>
        <p:spPr>
          <a:xfrm>
            <a:off x="5119688" y="2500313"/>
            <a:ext cx="5715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77" name="76 Elipse"/>
          <p:cNvSpPr/>
          <p:nvPr/>
        </p:nvSpPr>
        <p:spPr>
          <a:xfrm>
            <a:off x="5830888" y="2500313"/>
            <a:ext cx="5715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36870" name="7 CuadroTexto"/>
          <p:cNvSpPr txBox="1">
            <a:spLocks noChangeArrowheads="1"/>
          </p:cNvSpPr>
          <p:nvPr/>
        </p:nvSpPr>
        <p:spPr bwMode="auto">
          <a:xfrm>
            <a:off x="485775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10</a:t>
            </a:r>
          </a:p>
        </p:txBody>
      </p:sp>
      <p:sp>
        <p:nvSpPr>
          <p:cNvPr id="36871" name="3 CuadroTexto"/>
          <p:cNvSpPr txBox="1">
            <a:spLocks noChangeArrowheads="1"/>
          </p:cNvSpPr>
          <p:nvPr/>
        </p:nvSpPr>
        <p:spPr bwMode="auto">
          <a:xfrm>
            <a:off x="27146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6872" name="4 CuadroTexto"/>
          <p:cNvSpPr txBox="1">
            <a:spLocks noChangeArrowheads="1"/>
          </p:cNvSpPr>
          <p:nvPr/>
        </p:nvSpPr>
        <p:spPr bwMode="auto">
          <a:xfrm>
            <a:off x="342900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36873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36874" name="8 CuadroTexto"/>
          <p:cNvSpPr txBox="1">
            <a:spLocks noChangeArrowheads="1"/>
          </p:cNvSpPr>
          <p:nvPr/>
        </p:nvSpPr>
        <p:spPr bwMode="auto">
          <a:xfrm>
            <a:off x="27146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6875" name="9 CuadroTexto"/>
          <p:cNvSpPr txBox="1">
            <a:spLocks noChangeArrowheads="1"/>
          </p:cNvSpPr>
          <p:nvPr/>
        </p:nvSpPr>
        <p:spPr bwMode="auto">
          <a:xfrm>
            <a:off x="342900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6876" name="10 CuadroTexto"/>
          <p:cNvSpPr txBox="1">
            <a:spLocks noChangeArrowheads="1"/>
          </p:cNvSpPr>
          <p:nvPr/>
        </p:nvSpPr>
        <p:spPr bwMode="auto">
          <a:xfrm>
            <a:off x="414337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6877" name="11 CuadroTexto"/>
          <p:cNvSpPr txBox="1">
            <a:spLocks noChangeArrowheads="1"/>
          </p:cNvSpPr>
          <p:nvPr/>
        </p:nvSpPr>
        <p:spPr bwMode="auto">
          <a:xfrm>
            <a:off x="485775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36878" name="12 CuadroTexto"/>
          <p:cNvSpPr txBox="1">
            <a:spLocks noChangeArrowheads="1"/>
          </p:cNvSpPr>
          <p:nvPr/>
        </p:nvSpPr>
        <p:spPr bwMode="auto">
          <a:xfrm>
            <a:off x="55721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36879" name="13 CuadroTexto"/>
          <p:cNvSpPr txBox="1">
            <a:spLocks noChangeArrowheads="1"/>
          </p:cNvSpPr>
          <p:nvPr/>
        </p:nvSpPr>
        <p:spPr bwMode="auto">
          <a:xfrm>
            <a:off x="27146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6880" name="14 CuadroTexto"/>
          <p:cNvSpPr txBox="1">
            <a:spLocks noChangeArrowheads="1"/>
          </p:cNvSpPr>
          <p:nvPr/>
        </p:nvSpPr>
        <p:spPr bwMode="auto">
          <a:xfrm>
            <a:off x="342900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36881" name="15 CuadroTexto"/>
          <p:cNvSpPr txBox="1">
            <a:spLocks noChangeArrowheads="1"/>
          </p:cNvSpPr>
          <p:nvPr/>
        </p:nvSpPr>
        <p:spPr bwMode="auto">
          <a:xfrm>
            <a:off x="414337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6882" name="16 CuadroTexto"/>
          <p:cNvSpPr txBox="1">
            <a:spLocks noChangeArrowheads="1"/>
          </p:cNvSpPr>
          <p:nvPr/>
        </p:nvSpPr>
        <p:spPr bwMode="auto">
          <a:xfrm>
            <a:off x="485775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36883" name="17 CuadroTexto"/>
          <p:cNvSpPr txBox="1">
            <a:spLocks noChangeArrowheads="1"/>
          </p:cNvSpPr>
          <p:nvPr/>
        </p:nvSpPr>
        <p:spPr bwMode="auto">
          <a:xfrm>
            <a:off x="55721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36884" name="18 CuadroTexto"/>
          <p:cNvSpPr txBox="1">
            <a:spLocks noChangeArrowheads="1"/>
          </p:cNvSpPr>
          <p:nvPr/>
        </p:nvSpPr>
        <p:spPr bwMode="auto">
          <a:xfrm>
            <a:off x="27146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6885" name="19 CuadroTexto"/>
          <p:cNvSpPr txBox="1">
            <a:spLocks noChangeArrowheads="1"/>
          </p:cNvSpPr>
          <p:nvPr/>
        </p:nvSpPr>
        <p:spPr bwMode="auto">
          <a:xfrm>
            <a:off x="342900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6886" name="20 CuadroTexto"/>
          <p:cNvSpPr txBox="1">
            <a:spLocks noChangeArrowheads="1"/>
          </p:cNvSpPr>
          <p:nvPr/>
        </p:nvSpPr>
        <p:spPr bwMode="auto">
          <a:xfrm>
            <a:off x="414337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6887" name="21 CuadroTexto"/>
          <p:cNvSpPr txBox="1">
            <a:spLocks noChangeArrowheads="1"/>
          </p:cNvSpPr>
          <p:nvPr/>
        </p:nvSpPr>
        <p:spPr bwMode="auto">
          <a:xfrm>
            <a:off x="485775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6888" name="22 CuadroTexto"/>
          <p:cNvSpPr txBox="1">
            <a:spLocks noChangeArrowheads="1"/>
          </p:cNvSpPr>
          <p:nvPr/>
        </p:nvSpPr>
        <p:spPr bwMode="auto">
          <a:xfrm>
            <a:off x="55721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6889" name="23 CuadroTexto"/>
          <p:cNvSpPr txBox="1">
            <a:spLocks noChangeArrowheads="1"/>
          </p:cNvSpPr>
          <p:nvPr/>
        </p:nvSpPr>
        <p:spPr bwMode="auto">
          <a:xfrm>
            <a:off x="27146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6890" name="24 CuadroTexto"/>
          <p:cNvSpPr txBox="1">
            <a:spLocks noChangeArrowheads="1"/>
          </p:cNvSpPr>
          <p:nvPr/>
        </p:nvSpPr>
        <p:spPr bwMode="auto">
          <a:xfrm>
            <a:off x="342900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6891" name="25 CuadroTexto"/>
          <p:cNvSpPr txBox="1">
            <a:spLocks noChangeArrowheads="1"/>
          </p:cNvSpPr>
          <p:nvPr/>
        </p:nvSpPr>
        <p:spPr bwMode="auto">
          <a:xfrm>
            <a:off x="414337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36892" name="26 CuadroTexto"/>
          <p:cNvSpPr txBox="1">
            <a:spLocks noChangeArrowheads="1"/>
          </p:cNvSpPr>
          <p:nvPr/>
        </p:nvSpPr>
        <p:spPr bwMode="auto">
          <a:xfrm>
            <a:off x="485775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36893" name="27 CuadroTexto"/>
          <p:cNvSpPr txBox="1">
            <a:spLocks noChangeArrowheads="1"/>
          </p:cNvSpPr>
          <p:nvPr/>
        </p:nvSpPr>
        <p:spPr bwMode="auto">
          <a:xfrm>
            <a:off x="55721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7146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14337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85775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5721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071688" y="248761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071688" y="29876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2071688" y="348773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071688" y="3987800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071688" y="448786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6903" name="4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6904" name="42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6905" name="43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6906" name="5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6907" name="51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36908" name="52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36909" name="53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3000375" y="3071813"/>
            <a:ext cx="3357563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57" name="56 Rectángulo"/>
          <p:cNvSpPr/>
          <p:nvPr/>
        </p:nvSpPr>
        <p:spPr>
          <a:xfrm rot="16200000">
            <a:off x="2750344" y="3536156"/>
            <a:ext cx="2428875" cy="50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36912" name="54 CuadroTexto"/>
          <p:cNvSpPr txBox="1">
            <a:spLocks noChangeArrowheads="1"/>
          </p:cNvSpPr>
          <p:nvPr/>
        </p:nvSpPr>
        <p:spPr bwMode="auto">
          <a:xfrm>
            <a:off x="27146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6913" name="9 CuadroTexto"/>
          <p:cNvSpPr txBox="1">
            <a:spLocks noChangeArrowheads="1"/>
          </p:cNvSpPr>
          <p:nvPr/>
        </p:nvSpPr>
        <p:spPr bwMode="auto">
          <a:xfrm>
            <a:off x="342900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6914" name="9 CuadroTexto"/>
          <p:cNvSpPr txBox="1">
            <a:spLocks noChangeArrowheads="1"/>
          </p:cNvSpPr>
          <p:nvPr/>
        </p:nvSpPr>
        <p:spPr bwMode="auto">
          <a:xfrm>
            <a:off x="342900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6915" name="10 CuadroTexto"/>
          <p:cNvSpPr txBox="1">
            <a:spLocks noChangeArrowheads="1"/>
          </p:cNvSpPr>
          <p:nvPr/>
        </p:nvSpPr>
        <p:spPr bwMode="auto">
          <a:xfrm>
            <a:off x="414337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6916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36917" name="11 CuadroTexto"/>
          <p:cNvSpPr txBox="1">
            <a:spLocks noChangeArrowheads="1"/>
          </p:cNvSpPr>
          <p:nvPr/>
        </p:nvSpPr>
        <p:spPr bwMode="auto">
          <a:xfrm>
            <a:off x="485775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36918" name="11 CuadroTexto"/>
          <p:cNvSpPr txBox="1">
            <a:spLocks noChangeArrowheads="1"/>
          </p:cNvSpPr>
          <p:nvPr/>
        </p:nvSpPr>
        <p:spPr bwMode="auto">
          <a:xfrm>
            <a:off x="485775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36919" name="78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36920" name="12 CuadroTexto"/>
          <p:cNvSpPr txBox="1">
            <a:spLocks noChangeArrowheads="1"/>
          </p:cNvSpPr>
          <p:nvPr/>
        </p:nvSpPr>
        <p:spPr bwMode="auto">
          <a:xfrm>
            <a:off x="55721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36921" name="7 CuadroTexto"/>
          <p:cNvSpPr txBox="1">
            <a:spLocks noChangeArrowheads="1"/>
          </p:cNvSpPr>
          <p:nvPr/>
        </p:nvSpPr>
        <p:spPr bwMode="auto">
          <a:xfrm>
            <a:off x="55721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81" name="80 CuadroTexto"/>
          <p:cNvSpPr txBox="1"/>
          <p:nvPr/>
        </p:nvSpPr>
        <p:spPr>
          <a:xfrm>
            <a:off x="3000364" y="5143532"/>
            <a:ext cx="3286148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MX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K=2</a:t>
            </a:r>
          </a:p>
          <a:p>
            <a:pPr algn="ctr">
              <a:defRPr/>
            </a:pPr>
            <a:r>
              <a:rPr lang="es-MX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Nodo intermedio = </a:t>
            </a:r>
            <a:r>
              <a:rPr lang="es-MX" sz="28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</a:p>
        </p:txBody>
      </p:sp>
      <p:sp>
        <p:nvSpPr>
          <p:cNvPr id="84" name="83 CuadroTexto"/>
          <p:cNvSpPr txBox="1"/>
          <p:nvPr/>
        </p:nvSpPr>
        <p:spPr>
          <a:xfrm>
            <a:off x="342900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924" name="44 CuadroTexto"/>
          <p:cNvSpPr txBox="1">
            <a:spLocks noChangeArrowheads="1"/>
          </p:cNvSpPr>
          <p:nvPr/>
        </p:nvSpPr>
        <p:spPr bwMode="auto">
          <a:xfrm>
            <a:off x="785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IK</a:t>
            </a:r>
          </a:p>
        </p:txBody>
      </p:sp>
      <p:sp>
        <p:nvSpPr>
          <p:cNvPr id="36925" name="45 CuadroTexto"/>
          <p:cNvSpPr txBox="1">
            <a:spLocks noChangeArrowheads="1"/>
          </p:cNvSpPr>
          <p:nvPr/>
        </p:nvSpPr>
        <p:spPr bwMode="auto">
          <a:xfrm>
            <a:off x="2000250" y="428625"/>
            <a:ext cx="928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KJ</a:t>
            </a:r>
          </a:p>
        </p:txBody>
      </p:sp>
      <p:sp>
        <p:nvSpPr>
          <p:cNvPr id="36926" name="46 CuadroTexto"/>
          <p:cNvSpPr txBox="1">
            <a:spLocks noChangeArrowheads="1"/>
          </p:cNvSpPr>
          <p:nvPr/>
        </p:nvSpPr>
        <p:spPr bwMode="auto">
          <a:xfrm>
            <a:off x="3071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IJ</a:t>
            </a:r>
          </a:p>
        </p:txBody>
      </p:sp>
      <p:sp>
        <p:nvSpPr>
          <p:cNvPr id="36927" name="47 CuadroTexto"/>
          <p:cNvSpPr txBox="1">
            <a:spLocks noChangeArrowheads="1"/>
          </p:cNvSpPr>
          <p:nvPr/>
        </p:nvSpPr>
        <p:spPr bwMode="auto">
          <a:xfrm>
            <a:off x="1571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36928" name="48 CuadroTexto"/>
          <p:cNvSpPr txBox="1">
            <a:spLocks noChangeArrowheads="1"/>
          </p:cNvSpPr>
          <p:nvPr/>
        </p:nvSpPr>
        <p:spPr bwMode="auto">
          <a:xfrm>
            <a:off x="2714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90" name="89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80071B-FE8D-4339-B826-5201A3424B6A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91" name="9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63F56B-E809-4DBD-B503-7D82275A4444}" type="slidenum">
              <a:rPr lang="es-MX" smtClean="0"/>
              <a:pPr>
                <a:defRPr/>
              </a:pPr>
              <a:t>26</a:t>
            </a:fld>
            <a:endParaRPr lang="es-MX"/>
          </a:p>
        </p:txBody>
      </p:sp>
      <p:sp>
        <p:nvSpPr>
          <p:cNvPr id="92" name="9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79 Elipse"/>
          <p:cNvSpPr/>
          <p:nvPr/>
        </p:nvSpPr>
        <p:spPr>
          <a:xfrm>
            <a:off x="5811838" y="3500438"/>
            <a:ext cx="571500" cy="5715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37891" name="17 CuadroTexto"/>
          <p:cNvSpPr txBox="1">
            <a:spLocks noChangeArrowheads="1"/>
          </p:cNvSpPr>
          <p:nvPr/>
        </p:nvSpPr>
        <p:spPr bwMode="auto">
          <a:xfrm>
            <a:off x="55721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77" name="76 Elipse"/>
          <p:cNvSpPr/>
          <p:nvPr/>
        </p:nvSpPr>
        <p:spPr>
          <a:xfrm>
            <a:off x="5830888" y="2500313"/>
            <a:ext cx="571500" cy="5715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37893" name="7 CuadroTexto"/>
          <p:cNvSpPr txBox="1">
            <a:spLocks noChangeArrowheads="1"/>
          </p:cNvSpPr>
          <p:nvPr/>
        </p:nvSpPr>
        <p:spPr bwMode="auto">
          <a:xfrm>
            <a:off x="55721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76" name="75 Elipse"/>
          <p:cNvSpPr/>
          <p:nvPr/>
        </p:nvSpPr>
        <p:spPr>
          <a:xfrm>
            <a:off x="5119688" y="2500313"/>
            <a:ext cx="571500" cy="5715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37895" name="7 CuadroTexto"/>
          <p:cNvSpPr txBox="1">
            <a:spLocks noChangeArrowheads="1"/>
          </p:cNvSpPr>
          <p:nvPr/>
        </p:nvSpPr>
        <p:spPr bwMode="auto">
          <a:xfrm>
            <a:off x="485775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10</a:t>
            </a:r>
          </a:p>
        </p:txBody>
      </p:sp>
      <p:sp>
        <p:nvSpPr>
          <p:cNvPr id="84" name="83 Elipse"/>
          <p:cNvSpPr/>
          <p:nvPr/>
        </p:nvSpPr>
        <p:spPr>
          <a:xfrm>
            <a:off x="3687763" y="4500563"/>
            <a:ext cx="5715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37897" name="3 CuadroTexto"/>
          <p:cNvSpPr txBox="1">
            <a:spLocks noChangeArrowheads="1"/>
          </p:cNvSpPr>
          <p:nvPr/>
        </p:nvSpPr>
        <p:spPr bwMode="auto">
          <a:xfrm>
            <a:off x="27146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7898" name="4 CuadroTexto"/>
          <p:cNvSpPr txBox="1">
            <a:spLocks noChangeArrowheads="1"/>
          </p:cNvSpPr>
          <p:nvPr/>
        </p:nvSpPr>
        <p:spPr bwMode="auto">
          <a:xfrm>
            <a:off x="342900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37899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37900" name="8 CuadroTexto"/>
          <p:cNvSpPr txBox="1">
            <a:spLocks noChangeArrowheads="1"/>
          </p:cNvSpPr>
          <p:nvPr/>
        </p:nvSpPr>
        <p:spPr bwMode="auto">
          <a:xfrm>
            <a:off x="27146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7901" name="9 CuadroTexto"/>
          <p:cNvSpPr txBox="1">
            <a:spLocks noChangeArrowheads="1"/>
          </p:cNvSpPr>
          <p:nvPr/>
        </p:nvSpPr>
        <p:spPr bwMode="auto">
          <a:xfrm>
            <a:off x="342900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7902" name="10 CuadroTexto"/>
          <p:cNvSpPr txBox="1">
            <a:spLocks noChangeArrowheads="1"/>
          </p:cNvSpPr>
          <p:nvPr/>
        </p:nvSpPr>
        <p:spPr bwMode="auto">
          <a:xfrm>
            <a:off x="414337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7903" name="11 CuadroTexto"/>
          <p:cNvSpPr txBox="1">
            <a:spLocks noChangeArrowheads="1"/>
          </p:cNvSpPr>
          <p:nvPr/>
        </p:nvSpPr>
        <p:spPr bwMode="auto">
          <a:xfrm>
            <a:off x="485775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37904" name="12 CuadroTexto"/>
          <p:cNvSpPr txBox="1">
            <a:spLocks noChangeArrowheads="1"/>
          </p:cNvSpPr>
          <p:nvPr/>
        </p:nvSpPr>
        <p:spPr bwMode="auto">
          <a:xfrm>
            <a:off x="55721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37905" name="13 CuadroTexto"/>
          <p:cNvSpPr txBox="1">
            <a:spLocks noChangeArrowheads="1"/>
          </p:cNvSpPr>
          <p:nvPr/>
        </p:nvSpPr>
        <p:spPr bwMode="auto">
          <a:xfrm>
            <a:off x="27146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7906" name="14 CuadroTexto"/>
          <p:cNvSpPr txBox="1">
            <a:spLocks noChangeArrowheads="1"/>
          </p:cNvSpPr>
          <p:nvPr/>
        </p:nvSpPr>
        <p:spPr bwMode="auto">
          <a:xfrm>
            <a:off x="342900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37907" name="15 CuadroTexto"/>
          <p:cNvSpPr txBox="1">
            <a:spLocks noChangeArrowheads="1"/>
          </p:cNvSpPr>
          <p:nvPr/>
        </p:nvSpPr>
        <p:spPr bwMode="auto">
          <a:xfrm>
            <a:off x="414337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7908" name="16 CuadroTexto"/>
          <p:cNvSpPr txBox="1">
            <a:spLocks noChangeArrowheads="1"/>
          </p:cNvSpPr>
          <p:nvPr/>
        </p:nvSpPr>
        <p:spPr bwMode="auto">
          <a:xfrm>
            <a:off x="485775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37909" name="18 CuadroTexto"/>
          <p:cNvSpPr txBox="1">
            <a:spLocks noChangeArrowheads="1"/>
          </p:cNvSpPr>
          <p:nvPr/>
        </p:nvSpPr>
        <p:spPr bwMode="auto">
          <a:xfrm>
            <a:off x="27146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7910" name="19 CuadroTexto"/>
          <p:cNvSpPr txBox="1">
            <a:spLocks noChangeArrowheads="1"/>
          </p:cNvSpPr>
          <p:nvPr/>
        </p:nvSpPr>
        <p:spPr bwMode="auto">
          <a:xfrm>
            <a:off x="342900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7911" name="20 CuadroTexto"/>
          <p:cNvSpPr txBox="1">
            <a:spLocks noChangeArrowheads="1"/>
          </p:cNvSpPr>
          <p:nvPr/>
        </p:nvSpPr>
        <p:spPr bwMode="auto">
          <a:xfrm>
            <a:off x="414337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7912" name="21 CuadroTexto"/>
          <p:cNvSpPr txBox="1">
            <a:spLocks noChangeArrowheads="1"/>
          </p:cNvSpPr>
          <p:nvPr/>
        </p:nvSpPr>
        <p:spPr bwMode="auto">
          <a:xfrm>
            <a:off x="485775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7913" name="22 CuadroTexto"/>
          <p:cNvSpPr txBox="1">
            <a:spLocks noChangeArrowheads="1"/>
          </p:cNvSpPr>
          <p:nvPr/>
        </p:nvSpPr>
        <p:spPr bwMode="auto">
          <a:xfrm>
            <a:off x="55721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7914" name="23 CuadroTexto"/>
          <p:cNvSpPr txBox="1">
            <a:spLocks noChangeArrowheads="1"/>
          </p:cNvSpPr>
          <p:nvPr/>
        </p:nvSpPr>
        <p:spPr bwMode="auto">
          <a:xfrm>
            <a:off x="27146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7915" name="24 CuadroTexto"/>
          <p:cNvSpPr txBox="1">
            <a:spLocks noChangeArrowheads="1"/>
          </p:cNvSpPr>
          <p:nvPr/>
        </p:nvSpPr>
        <p:spPr bwMode="auto">
          <a:xfrm>
            <a:off x="342900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8</a:t>
            </a:r>
          </a:p>
        </p:txBody>
      </p:sp>
      <p:sp>
        <p:nvSpPr>
          <p:cNvPr id="37916" name="25 CuadroTexto"/>
          <p:cNvSpPr txBox="1">
            <a:spLocks noChangeArrowheads="1"/>
          </p:cNvSpPr>
          <p:nvPr/>
        </p:nvSpPr>
        <p:spPr bwMode="auto">
          <a:xfrm>
            <a:off x="414337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37917" name="26 CuadroTexto"/>
          <p:cNvSpPr txBox="1">
            <a:spLocks noChangeArrowheads="1"/>
          </p:cNvSpPr>
          <p:nvPr/>
        </p:nvSpPr>
        <p:spPr bwMode="auto">
          <a:xfrm>
            <a:off x="485775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37918" name="27 CuadroTexto"/>
          <p:cNvSpPr txBox="1">
            <a:spLocks noChangeArrowheads="1"/>
          </p:cNvSpPr>
          <p:nvPr/>
        </p:nvSpPr>
        <p:spPr bwMode="auto">
          <a:xfrm>
            <a:off x="55721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7146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14337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85775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5721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071688" y="248761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071688" y="29876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2071688" y="348773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071688" y="3987800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071688" y="448786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7928" name="4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7929" name="42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7930" name="43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7931" name="44 CuadroTexto"/>
          <p:cNvSpPr txBox="1">
            <a:spLocks noChangeArrowheads="1"/>
          </p:cNvSpPr>
          <p:nvPr/>
        </p:nvSpPr>
        <p:spPr bwMode="auto">
          <a:xfrm>
            <a:off x="785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IK</a:t>
            </a:r>
          </a:p>
        </p:txBody>
      </p:sp>
      <p:sp>
        <p:nvSpPr>
          <p:cNvPr id="37932" name="45 CuadroTexto"/>
          <p:cNvSpPr txBox="1">
            <a:spLocks noChangeArrowheads="1"/>
          </p:cNvSpPr>
          <p:nvPr/>
        </p:nvSpPr>
        <p:spPr bwMode="auto">
          <a:xfrm>
            <a:off x="2000250" y="428625"/>
            <a:ext cx="928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KJ</a:t>
            </a:r>
          </a:p>
        </p:txBody>
      </p:sp>
      <p:sp>
        <p:nvSpPr>
          <p:cNvPr id="37933" name="46 CuadroTexto"/>
          <p:cNvSpPr txBox="1">
            <a:spLocks noChangeArrowheads="1"/>
          </p:cNvSpPr>
          <p:nvPr/>
        </p:nvSpPr>
        <p:spPr bwMode="auto">
          <a:xfrm>
            <a:off x="3071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IJ</a:t>
            </a:r>
          </a:p>
        </p:txBody>
      </p:sp>
      <p:sp>
        <p:nvSpPr>
          <p:cNvPr id="37934" name="47 CuadroTexto"/>
          <p:cNvSpPr txBox="1">
            <a:spLocks noChangeArrowheads="1"/>
          </p:cNvSpPr>
          <p:nvPr/>
        </p:nvSpPr>
        <p:spPr bwMode="auto">
          <a:xfrm>
            <a:off x="1571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37935" name="48 CuadroTexto"/>
          <p:cNvSpPr txBox="1">
            <a:spLocks noChangeArrowheads="1"/>
          </p:cNvSpPr>
          <p:nvPr/>
        </p:nvSpPr>
        <p:spPr bwMode="auto">
          <a:xfrm>
            <a:off x="2714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37936" name="5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7937" name="51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37938" name="52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37939" name="53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3000375" y="3571875"/>
            <a:ext cx="3357563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57" name="56 Rectángulo"/>
          <p:cNvSpPr/>
          <p:nvPr/>
        </p:nvSpPr>
        <p:spPr>
          <a:xfrm rot="16200000">
            <a:off x="3464719" y="3536156"/>
            <a:ext cx="2428875" cy="50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37942" name="9 CuadroTexto"/>
          <p:cNvSpPr txBox="1">
            <a:spLocks noChangeArrowheads="1"/>
          </p:cNvSpPr>
          <p:nvPr/>
        </p:nvSpPr>
        <p:spPr bwMode="auto">
          <a:xfrm>
            <a:off x="342900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7943" name="9 CuadroTexto"/>
          <p:cNvSpPr txBox="1">
            <a:spLocks noChangeArrowheads="1"/>
          </p:cNvSpPr>
          <p:nvPr/>
        </p:nvSpPr>
        <p:spPr bwMode="auto">
          <a:xfrm>
            <a:off x="342900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7944" name="10 CuadroTexto"/>
          <p:cNvSpPr txBox="1">
            <a:spLocks noChangeArrowheads="1"/>
          </p:cNvSpPr>
          <p:nvPr/>
        </p:nvSpPr>
        <p:spPr bwMode="auto">
          <a:xfrm>
            <a:off x="414337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7945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37946" name="11 CuadroTexto"/>
          <p:cNvSpPr txBox="1">
            <a:spLocks noChangeArrowheads="1"/>
          </p:cNvSpPr>
          <p:nvPr/>
        </p:nvSpPr>
        <p:spPr bwMode="auto">
          <a:xfrm>
            <a:off x="485775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37947" name="11 CuadroTexto"/>
          <p:cNvSpPr txBox="1">
            <a:spLocks noChangeArrowheads="1"/>
          </p:cNvSpPr>
          <p:nvPr/>
        </p:nvSpPr>
        <p:spPr bwMode="auto">
          <a:xfrm>
            <a:off x="485775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37948" name="78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37949" name="12 CuadroTexto"/>
          <p:cNvSpPr txBox="1">
            <a:spLocks noChangeArrowheads="1"/>
          </p:cNvSpPr>
          <p:nvPr/>
        </p:nvSpPr>
        <p:spPr bwMode="auto">
          <a:xfrm>
            <a:off x="55721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82" name="81 CuadroTexto"/>
          <p:cNvSpPr txBox="1"/>
          <p:nvPr/>
        </p:nvSpPr>
        <p:spPr>
          <a:xfrm>
            <a:off x="342900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85" name="84 Rectángulo redondeado"/>
          <p:cNvSpPr/>
          <p:nvPr/>
        </p:nvSpPr>
        <p:spPr>
          <a:xfrm>
            <a:off x="2928938" y="5143500"/>
            <a:ext cx="3429000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86" name="85 CuadroTexto"/>
          <p:cNvSpPr txBox="1"/>
          <p:nvPr/>
        </p:nvSpPr>
        <p:spPr>
          <a:xfrm>
            <a:off x="3000364" y="5143526"/>
            <a:ext cx="3286148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MX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K=3</a:t>
            </a:r>
          </a:p>
          <a:p>
            <a:pPr algn="ctr">
              <a:defRPr/>
            </a:pPr>
            <a:r>
              <a:rPr lang="es-MX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Nodo intermedio = </a:t>
            </a:r>
            <a:r>
              <a:rPr lang="es-MX" sz="28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</p:txBody>
      </p:sp>
      <p:sp>
        <p:nvSpPr>
          <p:cNvPr id="87" name="86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05AF72-E399-4E31-A448-892EF1211CC4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88" name="8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F03C5D-C837-411A-922E-A6ADA9BD127D}" type="slidenum">
              <a:rPr lang="es-MX" smtClean="0"/>
              <a:pPr>
                <a:defRPr/>
              </a:pPr>
              <a:t>27</a:t>
            </a:fld>
            <a:endParaRPr lang="es-MX"/>
          </a:p>
        </p:txBody>
      </p:sp>
      <p:sp>
        <p:nvSpPr>
          <p:cNvPr id="89" name="8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83 Elipse"/>
          <p:cNvSpPr/>
          <p:nvPr/>
        </p:nvSpPr>
        <p:spPr>
          <a:xfrm>
            <a:off x="3687763" y="4500563"/>
            <a:ext cx="571500" cy="5715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38915" name="24 CuadroTexto"/>
          <p:cNvSpPr txBox="1">
            <a:spLocks noChangeArrowheads="1"/>
          </p:cNvSpPr>
          <p:nvPr/>
        </p:nvSpPr>
        <p:spPr bwMode="auto">
          <a:xfrm>
            <a:off x="342900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8</a:t>
            </a:r>
          </a:p>
        </p:txBody>
      </p:sp>
      <p:sp>
        <p:nvSpPr>
          <p:cNvPr id="80" name="79 Elipse"/>
          <p:cNvSpPr/>
          <p:nvPr/>
        </p:nvSpPr>
        <p:spPr>
          <a:xfrm>
            <a:off x="5811838" y="3500438"/>
            <a:ext cx="571500" cy="5715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38917" name="17 CuadroTexto"/>
          <p:cNvSpPr txBox="1">
            <a:spLocks noChangeArrowheads="1"/>
          </p:cNvSpPr>
          <p:nvPr/>
        </p:nvSpPr>
        <p:spPr bwMode="auto">
          <a:xfrm>
            <a:off x="55721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77" name="76 Elipse"/>
          <p:cNvSpPr/>
          <p:nvPr/>
        </p:nvSpPr>
        <p:spPr>
          <a:xfrm>
            <a:off x="5830888" y="2500313"/>
            <a:ext cx="571500" cy="5715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38919" name="7 CuadroTexto"/>
          <p:cNvSpPr txBox="1">
            <a:spLocks noChangeArrowheads="1"/>
          </p:cNvSpPr>
          <p:nvPr/>
        </p:nvSpPr>
        <p:spPr bwMode="auto">
          <a:xfrm>
            <a:off x="55721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76" name="75 Elipse"/>
          <p:cNvSpPr/>
          <p:nvPr/>
        </p:nvSpPr>
        <p:spPr>
          <a:xfrm>
            <a:off x="5119688" y="2500313"/>
            <a:ext cx="571500" cy="5715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38921" name="7 CuadroTexto"/>
          <p:cNvSpPr txBox="1">
            <a:spLocks noChangeArrowheads="1"/>
          </p:cNvSpPr>
          <p:nvPr/>
        </p:nvSpPr>
        <p:spPr bwMode="auto">
          <a:xfrm>
            <a:off x="485775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10</a:t>
            </a:r>
          </a:p>
        </p:txBody>
      </p:sp>
      <p:sp>
        <p:nvSpPr>
          <p:cNvPr id="38922" name="3 CuadroTexto"/>
          <p:cNvSpPr txBox="1">
            <a:spLocks noChangeArrowheads="1"/>
          </p:cNvSpPr>
          <p:nvPr/>
        </p:nvSpPr>
        <p:spPr bwMode="auto">
          <a:xfrm>
            <a:off x="27146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8923" name="4 CuadroTexto"/>
          <p:cNvSpPr txBox="1">
            <a:spLocks noChangeArrowheads="1"/>
          </p:cNvSpPr>
          <p:nvPr/>
        </p:nvSpPr>
        <p:spPr bwMode="auto">
          <a:xfrm>
            <a:off x="342900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38924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38925" name="8 CuadroTexto"/>
          <p:cNvSpPr txBox="1">
            <a:spLocks noChangeArrowheads="1"/>
          </p:cNvSpPr>
          <p:nvPr/>
        </p:nvSpPr>
        <p:spPr bwMode="auto">
          <a:xfrm>
            <a:off x="27146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8926" name="9 CuadroTexto"/>
          <p:cNvSpPr txBox="1">
            <a:spLocks noChangeArrowheads="1"/>
          </p:cNvSpPr>
          <p:nvPr/>
        </p:nvSpPr>
        <p:spPr bwMode="auto">
          <a:xfrm>
            <a:off x="342900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8927" name="10 CuadroTexto"/>
          <p:cNvSpPr txBox="1">
            <a:spLocks noChangeArrowheads="1"/>
          </p:cNvSpPr>
          <p:nvPr/>
        </p:nvSpPr>
        <p:spPr bwMode="auto">
          <a:xfrm>
            <a:off x="414337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8928" name="11 CuadroTexto"/>
          <p:cNvSpPr txBox="1">
            <a:spLocks noChangeArrowheads="1"/>
          </p:cNvSpPr>
          <p:nvPr/>
        </p:nvSpPr>
        <p:spPr bwMode="auto">
          <a:xfrm>
            <a:off x="485775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38929" name="12 CuadroTexto"/>
          <p:cNvSpPr txBox="1">
            <a:spLocks noChangeArrowheads="1"/>
          </p:cNvSpPr>
          <p:nvPr/>
        </p:nvSpPr>
        <p:spPr bwMode="auto">
          <a:xfrm>
            <a:off x="55721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38930" name="13 CuadroTexto"/>
          <p:cNvSpPr txBox="1">
            <a:spLocks noChangeArrowheads="1"/>
          </p:cNvSpPr>
          <p:nvPr/>
        </p:nvSpPr>
        <p:spPr bwMode="auto">
          <a:xfrm>
            <a:off x="27146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8931" name="14 CuadroTexto"/>
          <p:cNvSpPr txBox="1">
            <a:spLocks noChangeArrowheads="1"/>
          </p:cNvSpPr>
          <p:nvPr/>
        </p:nvSpPr>
        <p:spPr bwMode="auto">
          <a:xfrm>
            <a:off x="342900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38932" name="15 CuadroTexto"/>
          <p:cNvSpPr txBox="1">
            <a:spLocks noChangeArrowheads="1"/>
          </p:cNvSpPr>
          <p:nvPr/>
        </p:nvSpPr>
        <p:spPr bwMode="auto">
          <a:xfrm>
            <a:off x="414337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8933" name="16 CuadroTexto"/>
          <p:cNvSpPr txBox="1">
            <a:spLocks noChangeArrowheads="1"/>
          </p:cNvSpPr>
          <p:nvPr/>
        </p:nvSpPr>
        <p:spPr bwMode="auto">
          <a:xfrm>
            <a:off x="485775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38934" name="18 CuadroTexto"/>
          <p:cNvSpPr txBox="1">
            <a:spLocks noChangeArrowheads="1"/>
          </p:cNvSpPr>
          <p:nvPr/>
        </p:nvSpPr>
        <p:spPr bwMode="auto">
          <a:xfrm>
            <a:off x="27146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8935" name="19 CuadroTexto"/>
          <p:cNvSpPr txBox="1">
            <a:spLocks noChangeArrowheads="1"/>
          </p:cNvSpPr>
          <p:nvPr/>
        </p:nvSpPr>
        <p:spPr bwMode="auto">
          <a:xfrm>
            <a:off x="342900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8936" name="20 CuadroTexto"/>
          <p:cNvSpPr txBox="1">
            <a:spLocks noChangeArrowheads="1"/>
          </p:cNvSpPr>
          <p:nvPr/>
        </p:nvSpPr>
        <p:spPr bwMode="auto">
          <a:xfrm>
            <a:off x="414337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8937" name="21 CuadroTexto"/>
          <p:cNvSpPr txBox="1">
            <a:spLocks noChangeArrowheads="1"/>
          </p:cNvSpPr>
          <p:nvPr/>
        </p:nvSpPr>
        <p:spPr bwMode="auto">
          <a:xfrm>
            <a:off x="485775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8938" name="22 CuadroTexto"/>
          <p:cNvSpPr txBox="1">
            <a:spLocks noChangeArrowheads="1"/>
          </p:cNvSpPr>
          <p:nvPr/>
        </p:nvSpPr>
        <p:spPr bwMode="auto">
          <a:xfrm>
            <a:off x="55721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8939" name="23 CuadroTexto"/>
          <p:cNvSpPr txBox="1">
            <a:spLocks noChangeArrowheads="1"/>
          </p:cNvSpPr>
          <p:nvPr/>
        </p:nvSpPr>
        <p:spPr bwMode="auto">
          <a:xfrm>
            <a:off x="27146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8940" name="25 CuadroTexto"/>
          <p:cNvSpPr txBox="1">
            <a:spLocks noChangeArrowheads="1"/>
          </p:cNvSpPr>
          <p:nvPr/>
        </p:nvSpPr>
        <p:spPr bwMode="auto">
          <a:xfrm>
            <a:off x="414337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38941" name="26 CuadroTexto"/>
          <p:cNvSpPr txBox="1">
            <a:spLocks noChangeArrowheads="1"/>
          </p:cNvSpPr>
          <p:nvPr/>
        </p:nvSpPr>
        <p:spPr bwMode="auto">
          <a:xfrm>
            <a:off x="485775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38942" name="27 CuadroTexto"/>
          <p:cNvSpPr txBox="1">
            <a:spLocks noChangeArrowheads="1"/>
          </p:cNvSpPr>
          <p:nvPr/>
        </p:nvSpPr>
        <p:spPr bwMode="auto">
          <a:xfrm>
            <a:off x="55721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7146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14337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85775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5721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071688" y="248761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071688" y="29876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2071688" y="348773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071688" y="3987800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071688" y="448786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8952" name="4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8953" name="42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8954" name="43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8955" name="44 CuadroTexto"/>
          <p:cNvSpPr txBox="1">
            <a:spLocks noChangeArrowheads="1"/>
          </p:cNvSpPr>
          <p:nvPr/>
        </p:nvSpPr>
        <p:spPr bwMode="auto">
          <a:xfrm>
            <a:off x="785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IK</a:t>
            </a:r>
          </a:p>
        </p:txBody>
      </p:sp>
      <p:sp>
        <p:nvSpPr>
          <p:cNvPr id="38956" name="45 CuadroTexto"/>
          <p:cNvSpPr txBox="1">
            <a:spLocks noChangeArrowheads="1"/>
          </p:cNvSpPr>
          <p:nvPr/>
        </p:nvSpPr>
        <p:spPr bwMode="auto">
          <a:xfrm>
            <a:off x="2000250" y="428625"/>
            <a:ext cx="928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KJ</a:t>
            </a:r>
          </a:p>
        </p:txBody>
      </p:sp>
      <p:sp>
        <p:nvSpPr>
          <p:cNvPr id="38957" name="46 CuadroTexto"/>
          <p:cNvSpPr txBox="1">
            <a:spLocks noChangeArrowheads="1"/>
          </p:cNvSpPr>
          <p:nvPr/>
        </p:nvSpPr>
        <p:spPr bwMode="auto">
          <a:xfrm>
            <a:off x="3071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IJ</a:t>
            </a:r>
          </a:p>
        </p:txBody>
      </p:sp>
      <p:sp>
        <p:nvSpPr>
          <p:cNvPr id="38958" name="47 CuadroTexto"/>
          <p:cNvSpPr txBox="1">
            <a:spLocks noChangeArrowheads="1"/>
          </p:cNvSpPr>
          <p:nvPr/>
        </p:nvSpPr>
        <p:spPr bwMode="auto">
          <a:xfrm>
            <a:off x="1571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38959" name="48 CuadroTexto"/>
          <p:cNvSpPr txBox="1">
            <a:spLocks noChangeArrowheads="1"/>
          </p:cNvSpPr>
          <p:nvPr/>
        </p:nvSpPr>
        <p:spPr bwMode="auto">
          <a:xfrm>
            <a:off x="2714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38960" name="5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8961" name="51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38962" name="52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38963" name="53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3000375" y="4071938"/>
            <a:ext cx="3357563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57" name="56 Rectángulo"/>
          <p:cNvSpPr/>
          <p:nvPr/>
        </p:nvSpPr>
        <p:spPr>
          <a:xfrm rot="16200000">
            <a:off x="4179094" y="3536156"/>
            <a:ext cx="2428875" cy="50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38966" name="9 CuadroTexto"/>
          <p:cNvSpPr txBox="1">
            <a:spLocks noChangeArrowheads="1"/>
          </p:cNvSpPr>
          <p:nvPr/>
        </p:nvSpPr>
        <p:spPr bwMode="auto">
          <a:xfrm>
            <a:off x="342900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8967" name="9 CuadroTexto"/>
          <p:cNvSpPr txBox="1">
            <a:spLocks noChangeArrowheads="1"/>
          </p:cNvSpPr>
          <p:nvPr/>
        </p:nvSpPr>
        <p:spPr bwMode="auto">
          <a:xfrm>
            <a:off x="342900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8968" name="10 CuadroTexto"/>
          <p:cNvSpPr txBox="1">
            <a:spLocks noChangeArrowheads="1"/>
          </p:cNvSpPr>
          <p:nvPr/>
        </p:nvSpPr>
        <p:spPr bwMode="auto">
          <a:xfrm>
            <a:off x="414337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8969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38970" name="11 CuadroTexto"/>
          <p:cNvSpPr txBox="1">
            <a:spLocks noChangeArrowheads="1"/>
          </p:cNvSpPr>
          <p:nvPr/>
        </p:nvSpPr>
        <p:spPr bwMode="auto">
          <a:xfrm>
            <a:off x="485775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38971" name="11 CuadroTexto"/>
          <p:cNvSpPr txBox="1">
            <a:spLocks noChangeArrowheads="1"/>
          </p:cNvSpPr>
          <p:nvPr/>
        </p:nvSpPr>
        <p:spPr bwMode="auto">
          <a:xfrm>
            <a:off x="485775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38972" name="78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38973" name="12 CuadroTexto"/>
          <p:cNvSpPr txBox="1">
            <a:spLocks noChangeArrowheads="1"/>
          </p:cNvSpPr>
          <p:nvPr/>
        </p:nvSpPr>
        <p:spPr bwMode="auto">
          <a:xfrm>
            <a:off x="55721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82" name="81 CuadroTexto"/>
          <p:cNvSpPr txBox="1"/>
          <p:nvPr/>
        </p:nvSpPr>
        <p:spPr>
          <a:xfrm>
            <a:off x="342900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85" name="84 Rectángulo redondeado"/>
          <p:cNvSpPr/>
          <p:nvPr/>
        </p:nvSpPr>
        <p:spPr>
          <a:xfrm>
            <a:off x="2928938" y="5143500"/>
            <a:ext cx="3429000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86" name="85 CuadroTexto"/>
          <p:cNvSpPr txBox="1"/>
          <p:nvPr/>
        </p:nvSpPr>
        <p:spPr>
          <a:xfrm>
            <a:off x="3000364" y="5143526"/>
            <a:ext cx="3286148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MX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K=4</a:t>
            </a:r>
          </a:p>
          <a:p>
            <a:pPr algn="ctr">
              <a:defRPr/>
            </a:pPr>
            <a:r>
              <a:rPr lang="es-MX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Nodo intermedio = </a:t>
            </a:r>
            <a:r>
              <a:rPr lang="es-MX" sz="28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</a:p>
        </p:txBody>
      </p:sp>
      <p:sp>
        <p:nvSpPr>
          <p:cNvPr id="87" name="86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3261B6-2A2C-4975-9565-B4685B3560E4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88" name="8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6D7C7F-53FA-42CB-8C91-1457152BA579}" type="slidenum">
              <a:rPr lang="es-MX" smtClean="0"/>
              <a:pPr>
                <a:defRPr/>
              </a:pPr>
              <a:t>28</a:t>
            </a:fld>
            <a:endParaRPr lang="es-MX"/>
          </a:p>
        </p:txBody>
      </p:sp>
      <p:sp>
        <p:nvSpPr>
          <p:cNvPr id="89" name="8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88 Elipse"/>
          <p:cNvSpPr/>
          <p:nvPr/>
        </p:nvSpPr>
        <p:spPr>
          <a:xfrm>
            <a:off x="5099050" y="2982913"/>
            <a:ext cx="5715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88" name="87 Elipse"/>
          <p:cNvSpPr/>
          <p:nvPr/>
        </p:nvSpPr>
        <p:spPr>
          <a:xfrm>
            <a:off x="4402138" y="2970213"/>
            <a:ext cx="5715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76" name="75 Elipse"/>
          <p:cNvSpPr/>
          <p:nvPr/>
        </p:nvSpPr>
        <p:spPr>
          <a:xfrm>
            <a:off x="5119688" y="2500313"/>
            <a:ext cx="571500" cy="5715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39941" name="7 CuadroTexto"/>
          <p:cNvSpPr txBox="1">
            <a:spLocks noChangeArrowheads="1"/>
          </p:cNvSpPr>
          <p:nvPr/>
        </p:nvSpPr>
        <p:spPr bwMode="auto">
          <a:xfrm>
            <a:off x="485775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9</a:t>
            </a:r>
          </a:p>
        </p:txBody>
      </p:sp>
      <p:sp>
        <p:nvSpPr>
          <p:cNvPr id="84" name="83 Elipse"/>
          <p:cNvSpPr/>
          <p:nvPr/>
        </p:nvSpPr>
        <p:spPr>
          <a:xfrm>
            <a:off x="3687763" y="4500563"/>
            <a:ext cx="571500" cy="5715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39943" name="24 CuadroTexto"/>
          <p:cNvSpPr txBox="1">
            <a:spLocks noChangeArrowheads="1"/>
          </p:cNvSpPr>
          <p:nvPr/>
        </p:nvSpPr>
        <p:spPr bwMode="auto">
          <a:xfrm>
            <a:off x="342900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8</a:t>
            </a:r>
          </a:p>
        </p:txBody>
      </p:sp>
      <p:sp>
        <p:nvSpPr>
          <p:cNvPr id="80" name="79 Elipse"/>
          <p:cNvSpPr/>
          <p:nvPr/>
        </p:nvSpPr>
        <p:spPr>
          <a:xfrm>
            <a:off x="5811838" y="3500438"/>
            <a:ext cx="571500" cy="5715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39945" name="17 CuadroTexto"/>
          <p:cNvSpPr txBox="1">
            <a:spLocks noChangeArrowheads="1"/>
          </p:cNvSpPr>
          <p:nvPr/>
        </p:nvSpPr>
        <p:spPr bwMode="auto">
          <a:xfrm>
            <a:off x="55721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77" name="76 Elipse"/>
          <p:cNvSpPr/>
          <p:nvPr/>
        </p:nvSpPr>
        <p:spPr>
          <a:xfrm>
            <a:off x="5830888" y="2500313"/>
            <a:ext cx="571500" cy="5715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39947" name="7 CuadroTexto"/>
          <p:cNvSpPr txBox="1">
            <a:spLocks noChangeArrowheads="1"/>
          </p:cNvSpPr>
          <p:nvPr/>
        </p:nvSpPr>
        <p:spPr bwMode="auto">
          <a:xfrm>
            <a:off x="55721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39948" name="3 CuadroTexto"/>
          <p:cNvSpPr txBox="1">
            <a:spLocks noChangeArrowheads="1"/>
          </p:cNvSpPr>
          <p:nvPr/>
        </p:nvSpPr>
        <p:spPr bwMode="auto">
          <a:xfrm>
            <a:off x="27146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9949" name="4 CuadroTexto"/>
          <p:cNvSpPr txBox="1">
            <a:spLocks noChangeArrowheads="1"/>
          </p:cNvSpPr>
          <p:nvPr/>
        </p:nvSpPr>
        <p:spPr bwMode="auto">
          <a:xfrm>
            <a:off x="342900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39950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39951" name="8 CuadroTexto"/>
          <p:cNvSpPr txBox="1">
            <a:spLocks noChangeArrowheads="1"/>
          </p:cNvSpPr>
          <p:nvPr/>
        </p:nvSpPr>
        <p:spPr bwMode="auto">
          <a:xfrm>
            <a:off x="27146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9952" name="9 CuadroTexto"/>
          <p:cNvSpPr txBox="1">
            <a:spLocks noChangeArrowheads="1"/>
          </p:cNvSpPr>
          <p:nvPr/>
        </p:nvSpPr>
        <p:spPr bwMode="auto">
          <a:xfrm>
            <a:off x="342900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9953" name="10 CuadroTexto"/>
          <p:cNvSpPr txBox="1">
            <a:spLocks noChangeArrowheads="1"/>
          </p:cNvSpPr>
          <p:nvPr/>
        </p:nvSpPr>
        <p:spPr bwMode="auto">
          <a:xfrm>
            <a:off x="414337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7</a:t>
            </a:r>
          </a:p>
        </p:txBody>
      </p:sp>
      <p:sp>
        <p:nvSpPr>
          <p:cNvPr id="39954" name="12 CuadroTexto"/>
          <p:cNvSpPr txBox="1">
            <a:spLocks noChangeArrowheads="1"/>
          </p:cNvSpPr>
          <p:nvPr/>
        </p:nvSpPr>
        <p:spPr bwMode="auto">
          <a:xfrm>
            <a:off x="55721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39955" name="13 CuadroTexto"/>
          <p:cNvSpPr txBox="1">
            <a:spLocks noChangeArrowheads="1"/>
          </p:cNvSpPr>
          <p:nvPr/>
        </p:nvSpPr>
        <p:spPr bwMode="auto">
          <a:xfrm>
            <a:off x="27146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9956" name="14 CuadroTexto"/>
          <p:cNvSpPr txBox="1">
            <a:spLocks noChangeArrowheads="1"/>
          </p:cNvSpPr>
          <p:nvPr/>
        </p:nvSpPr>
        <p:spPr bwMode="auto">
          <a:xfrm>
            <a:off x="342900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39957" name="15 CuadroTexto"/>
          <p:cNvSpPr txBox="1">
            <a:spLocks noChangeArrowheads="1"/>
          </p:cNvSpPr>
          <p:nvPr/>
        </p:nvSpPr>
        <p:spPr bwMode="auto">
          <a:xfrm>
            <a:off x="414337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9958" name="16 CuadroTexto"/>
          <p:cNvSpPr txBox="1">
            <a:spLocks noChangeArrowheads="1"/>
          </p:cNvSpPr>
          <p:nvPr/>
        </p:nvSpPr>
        <p:spPr bwMode="auto">
          <a:xfrm>
            <a:off x="485775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39959" name="18 CuadroTexto"/>
          <p:cNvSpPr txBox="1">
            <a:spLocks noChangeArrowheads="1"/>
          </p:cNvSpPr>
          <p:nvPr/>
        </p:nvSpPr>
        <p:spPr bwMode="auto">
          <a:xfrm>
            <a:off x="27146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9960" name="19 CuadroTexto"/>
          <p:cNvSpPr txBox="1">
            <a:spLocks noChangeArrowheads="1"/>
          </p:cNvSpPr>
          <p:nvPr/>
        </p:nvSpPr>
        <p:spPr bwMode="auto">
          <a:xfrm>
            <a:off x="342900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9961" name="20 CuadroTexto"/>
          <p:cNvSpPr txBox="1">
            <a:spLocks noChangeArrowheads="1"/>
          </p:cNvSpPr>
          <p:nvPr/>
        </p:nvSpPr>
        <p:spPr bwMode="auto">
          <a:xfrm>
            <a:off x="414337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9962" name="21 CuadroTexto"/>
          <p:cNvSpPr txBox="1">
            <a:spLocks noChangeArrowheads="1"/>
          </p:cNvSpPr>
          <p:nvPr/>
        </p:nvSpPr>
        <p:spPr bwMode="auto">
          <a:xfrm>
            <a:off x="485775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9963" name="22 CuadroTexto"/>
          <p:cNvSpPr txBox="1">
            <a:spLocks noChangeArrowheads="1"/>
          </p:cNvSpPr>
          <p:nvPr/>
        </p:nvSpPr>
        <p:spPr bwMode="auto">
          <a:xfrm>
            <a:off x="55721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9964" name="23 CuadroTexto"/>
          <p:cNvSpPr txBox="1">
            <a:spLocks noChangeArrowheads="1"/>
          </p:cNvSpPr>
          <p:nvPr/>
        </p:nvSpPr>
        <p:spPr bwMode="auto">
          <a:xfrm>
            <a:off x="27146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39965" name="25 CuadroTexto"/>
          <p:cNvSpPr txBox="1">
            <a:spLocks noChangeArrowheads="1"/>
          </p:cNvSpPr>
          <p:nvPr/>
        </p:nvSpPr>
        <p:spPr bwMode="auto">
          <a:xfrm>
            <a:off x="414337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39966" name="26 CuadroTexto"/>
          <p:cNvSpPr txBox="1">
            <a:spLocks noChangeArrowheads="1"/>
          </p:cNvSpPr>
          <p:nvPr/>
        </p:nvSpPr>
        <p:spPr bwMode="auto">
          <a:xfrm>
            <a:off x="485775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39967" name="27 CuadroTexto"/>
          <p:cNvSpPr txBox="1">
            <a:spLocks noChangeArrowheads="1"/>
          </p:cNvSpPr>
          <p:nvPr/>
        </p:nvSpPr>
        <p:spPr bwMode="auto">
          <a:xfrm>
            <a:off x="55721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7146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14337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85775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5721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071688" y="248761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071688" y="29876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2071688" y="348773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071688" y="3987800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071688" y="448786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9977" name="4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9978" name="42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9979" name="43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9980" name="44 CuadroTexto"/>
          <p:cNvSpPr txBox="1">
            <a:spLocks noChangeArrowheads="1"/>
          </p:cNvSpPr>
          <p:nvPr/>
        </p:nvSpPr>
        <p:spPr bwMode="auto">
          <a:xfrm>
            <a:off x="785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IK</a:t>
            </a:r>
          </a:p>
        </p:txBody>
      </p:sp>
      <p:sp>
        <p:nvSpPr>
          <p:cNvPr id="39981" name="45 CuadroTexto"/>
          <p:cNvSpPr txBox="1">
            <a:spLocks noChangeArrowheads="1"/>
          </p:cNvSpPr>
          <p:nvPr/>
        </p:nvSpPr>
        <p:spPr bwMode="auto">
          <a:xfrm>
            <a:off x="2000250" y="428625"/>
            <a:ext cx="928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KJ</a:t>
            </a:r>
          </a:p>
        </p:txBody>
      </p:sp>
      <p:sp>
        <p:nvSpPr>
          <p:cNvPr id="39982" name="46 CuadroTexto"/>
          <p:cNvSpPr txBox="1">
            <a:spLocks noChangeArrowheads="1"/>
          </p:cNvSpPr>
          <p:nvPr/>
        </p:nvSpPr>
        <p:spPr bwMode="auto">
          <a:xfrm>
            <a:off x="3071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IJ</a:t>
            </a:r>
          </a:p>
        </p:txBody>
      </p:sp>
      <p:sp>
        <p:nvSpPr>
          <p:cNvPr id="39983" name="47 CuadroTexto"/>
          <p:cNvSpPr txBox="1">
            <a:spLocks noChangeArrowheads="1"/>
          </p:cNvSpPr>
          <p:nvPr/>
        </p:nvSpPr>
        <p:spPr bwMode="auto">
          <a:xfrm>
            <a:off x="1571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39984" name="48 CuadroTexto"/>
          <p:cNvSpPr txBox="1">
            <a:spLocks noChangeArrowheads="1"/>
          </p:cNvSpPr>
          <p:nvPr/>
        </p:nvSpPr>
        <p:spPr bwMode="auto">
          <a:xfrm>
            <a:off x="2714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39985" name="5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9986" name="51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39987" name="52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39988" name="53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3000375" y="4572000"/>
            <a:ext cx="3357563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57" name="56 Rectángulo"/>
          <p:cNvSpPr/>
          <p:nvPr/>
        </p:nvSpPr>
        <p:spPr>
          <a:xfrm rot="16200000">
            <a:off x="4893469" y="3536156"/>
            <a:ext cx="2428875" cy="50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39991" name="9 CuadroTexto"/>
          <p:cNvSpPr txBox="1">
            <a:spLocks noChangeArrowheads="1"/>
          </p:cNvSpPr>
          <p:nvPr/>
        </p:nvSpPr>
        <p:spPr bwMode="auto">
          <a:xfrm>
            <a:off x="342900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9992" name="9 CuadroTexto"/>
          <p:cNvSpPr txBox="1">
            <a:spLocks noChangeArrowheads="1"/>
          </p:cNvSpPr>
          <p:nvPr/>
        </p:nvSpPr>
        <p:spPr bwMode="auto">
          <a:xfrm>
            <a:off x="342900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39993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39994" name="78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39995" name="12 CuadroTexto"/>
          <p:cNvSpPr txBox="1">
            <a:spLocks noChangeArrowheads="1"/>
          </p:cNvSpPr>
          <p:nvPr/>
        </p:nvSpPr>
        <p:spPr bwMode="auto">
          <a:xfrm>
            <a:off x="55721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82" name="81 CuadroTexto"/>
          <p:cNvSpPr txBox="1"/>
          <p:nvPr/>
        </p:nvSpPr>
        <p:spPr>
          <a:xfrm>
            <a:off x="342900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85" name="84 Rectángulo redondeado"/>
          <p:cNvSpPr/>
          <p:nvPr/>
        </p:nvSpPr>
        <p:spPr>
          <a:xfrm>
            <a:off x="2928938" y="5143500"/>
            <a:ext cx="3429000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86" name="85 CuadroTexto"/>
          <p:cNvSpPr txBox="1"/>
          <p:nvPr/>
        </p:nvSpPr>
        <p:spPr>
          <a:xfrm>
            <a:off x="3000364" y="5143526"/>
            <a:ext cx="3286148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MX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K=5</a:t>
            </a:r>
          </a:p>
          <a:p>
            <a:pPr algn="ctr">
              <a:defRPr/>
            </a:pPr>
            <a:r>
              <a:rPr lang="es-MX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Nodo intermedio = </a:t>
            </a:r>
            <a:r>
              <a:rPr lang="es-MX" sz="28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</p:txBody>
      </p:sp>
      <p:sp>
        <p:nvSpPr>
          <p:cNvPr id="39999" name="16 CuadroTexto"/>
          <p:cNvSpPr txBox="1">
            <a:spLocks noChangeArrowheads="1"/>
          </p:cNvSpPr>
          <p:nvPr/>
        </p:nvSpPr>
        <p:spPr bwMode="auto">
          <a:xfrm>
            <a:off x="4857750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90" name="89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CB59D14-2FFC-4249-99B8-0A17A4B9C0D2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91" name="9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1ACF9-D1EC-4D92-BB3E-A0847C06D8BA}" type="slidenum">
              <a:rPr lang="es-MX" smtClean="0"/>
              <a:pPr>
                <a:defRPr/>
              </a:pPr>
              <a:t>29</a:t>
            </a:fld>
            <a:endParaRPr lang="es-MX"/>
          </a:p>
        </p:txBody>
      </p:sp>
      <p:sp>
        <p:nvSpPr>
          <p:cNvPr id="92" name="9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ctrTitle"/>
          </p:nvPr>
        </p:nvSpPr>
        <p:spPr>
          <a:xfrm>
            <a:off x="685800" y="-71438"/>
            <a:ext cx="7772400" cy="1470026"/>
          </a:xfrm>
        </p:spPr>
        <p:txBody>
          <a:bodyPr/>
          <a:lstStyle/>
          <a:p>
            <a:pPr eaLnBrk="1" hangingPunct="1"/>
            <a:r>
              <a:rPr lang="es-MX" smtClean="0"/>
              <a:t>ALGORITMO DE FLOYD</a:t>
            </a:r>
          </a:p>
        </p:txBody>
      </p:sp>
      <p:sp>
        <p:nvSpPr>
          <p:cNvPr id="13315" name="2 Marcador de contenido"/>
          <p:cNvSpPr>
            <a:spLocks noGrp="1"/>
          </p:cNvSpPr>
          <p:nvPr>
            <p:ph type="subTitle" idx="1"/>
          </p:nvPr>
        </p:nvSpPr>
        <p:spPr>
          <a:xfrm>
            <a:off x="500063" y="1071563"/>
            <a:ext cx="8215312" cy="5286375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  <a:defRPr/>
            </a:pPr>
            <a:r>
              <a:rPr lang="es-MX" sz="2400" dirty="0" smtClean="0">
                <a:solidFill>
                  <a:schemeClr val="tx1"/>
                </a:solidFill>
              </a:rPr>
              <a:t>Este  algoritmo encuentra la distancia mínima entre todos los vértices del grafo dirigido. 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es-MX" sz="2400" i="1" dirty="0" smtClean="0">
                <a:solidFill>
                  <a:schemeClr val="tx1"/>
                </a:solidFill>
              </a:rPr>
              <a:t>N</a:t>
            </a:r>
            <a:r>
              <a:rPr lang="es-MX" sz="2400" dirty="0" smtClean="0">
                <a:solidFill>
                  <a:schemeClr val="tx1"/>
                </a:solidFill>
              </a:rPr>
              <a:t> es el número de vértices.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es-MX" sz="2400" i="1" dirty="0" smtClean="0">
                <a:solidFill>
                  <a:schemeClr val="tx1"/>
                </a:solidFill>
              </a:rPr>
              <a:t>M</a:t>
            </a:r>
            <a:r>
              <a:rPr lang="es-MX" sz="2400" dirty="0" smtClean="0">
                <a:solidFill>
                  <a:schemeClr val="tx1"/>
                </a:solidFill>
              </a:rPr>
              <a:t> es una matriz de </a:t>
            </a:r>
            <a:r>
              <a:rPr lang="es-MX" sz="2400" i="1" dirty="0" smtClean="0">
                <a:solidFill>
                  <a:schemeClr val="tx1"/>
                </a:solidFill>
              </a:rPr>
              <a:t>N x N </a:t>
            </a:r>
            <a:r>
              <a:rPr lang="es-MX" sz="2400" dirty="0" smtClean="0">
                <a:solidFill>
                  <a:schemeClr val="tx1"/>
                </a:solidFill>
              </a:rPr>
              <a:t>elementos.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es-MX" sz="2400" dirty="0" smtClean="0">
                <a:solidFill>
                  <a:schemeClr val="tx1"/>
                </a:solidFill>
              </a:rPr>
              <a:t>K, I, J son variables enteras</a:t>
            </a:r>
          </a:p>
          <a:p>
            <a:pPr algn="just" eaLnBrk="1" hangingPunct="1">
              <a:defRPr/>
            </a:pPr>
            <a:endParaRPr lang="es-MX" sz="2400" dirty="0" smtClean="0">
              <a:solidFill>
                <a:schemeClr val="tx1"/>
              </a:solidFill>
            </a:endParaRPr>
          </a:p>
          <a:p>
            <a:pPr algn="just" eaLnBrk="1" hangingPunct="1">
              <a:defRPr/>
            </a:pPr>
            <a:r>
              <a:rPr lang="es-MX" sz="2400" dirty="0" smtClean="0">
                <a:solidFill>
                  <a:schemeClr val="tx1"/>
                </a:solidFill>
              </a:rPr>
              <a:t>	Repetir con K desde 1 hasta N</a:t>
            </a:r>
          </a:p>
          <a:p>
            <a:pPr algn="just" eaLnBrk="1" hangingPunct="1">
              <a:defRPr/>
            </a:pPr>
            <a:r>
              <a:rPr lang="es-MX" sz="2400" dirty="0" smtClean="0">
                <a:solidFill>
                  <a:schemeClr val="tx1"/>
                </a:solidFill>
              </a:rPr>
              <a:t>		Repetir con I desde 1 hasta N</a:t>
            </a:r>
          </a:p>
          <a:p>
            <a:pPr algn="just" eaLnBrk="1" hangingPunct="1">
              <a:defRPr/>
            </a:pPr>
            <a:r>
              <a:rPr lang="es-MX" sz="2400" dirty="0" smtClean="0">
                <a:solidFill>
                  <a:schemeClr val="tx1"/>
                </a:solidFill>
              </a:rPr>
              <a:t>			Repetir con J desde 1 hasta N</a:t>
            </a:r>
          </a:p>
          <a:p>
            <a:pPr algn="just" eaLnBrk="1" hangingPunct="1">
              <a:defRPr/>
            </a:pPr>
            <a:r>
              <a:rPr lang="es-MX" sz="2400" dirty="0" smtClean="0">
                <a:solidFill>
                  <a:schemeClr val="tx1"/>
                </a:solidFill>
              </a:rPr>
              <a:t>           				Si (M</a:t>
            </a:r>
            <a:r>
              <a:rPr lang="es-MX" sz="2400" baseline="-25000" dirty="0" smtClean="0">
                <a:solidFill>
                  <a:schemeClr val="tx1"/>
                </a:solidFill>
              </a:rPr>
              <a:t>IK</a:t>
            </a:r>
            <a:r>
              <a:rPr lang="es-MX" sz="2400" dirty="0" smtClean="0">
                <a:solidFill>
                  <a:schemeClr val="tx1"/>
                </a:solidFill>
              </a:rPr>
              <a:t> + M</a:t>
            </a:r>
            <a:r>
              <a:rPr lang="es-MX" sz="2400" baseline="-25000" dirty="0" smtClean="0">
                <a:solidFill>
                  <a:schemeClr val="tx1"/>
                </a:solidFill>
              </a:rPr>
              <a:t>KJ</a:t>
            </a:r>
            <a:r>
              <a:rPr lang="es-MX" sz="2400" dirty="0" smtClean="0">
                <a:solidFill>
                  <a:schemeClr val="tx1"/>
                </a:solidFill>
              </a:rPr>
              <a:t> &lt; M</a:t>
            </a:r>
            <a:r>
              <a:rPr lang="es-MX" sz="2400" baseline="-25000" dirty="0" smtClean="0">
                <a:solidFill>
                  <a:schemeClr val="tx1"/>
                </a:solidFill>
              </a:rPr>
              <a:t>IJ</a:t>
            </a:r>
            <a:r>
              <a:rPr lang="es-MX" sz="2400" dirty="0" smtClean="0">
                <a:solidFill>
                  <a:schemeClr val="tx1"/>
                </a:solidFill>
              </a:rPr>
              <a:t>) entonces</a:t>
            </a:r>
          </a:p>
          <a:p>
            <a:pPr algn="just" eaLnBrk="1" hangingPunct="1">
              <a:defRPr/>
            </a:pPr>
            <a:r>
              <a:rPr lang="es-MX" sz="2400" dirty="0" smtClean="0">
                <a:solidFill>
                  <a:schemeClr val="tx1"/>
                </a:solidFill>
              </a:rPr>
              <a:t>					M</a:t>
            </a:r>
            <a:r>
              <a:rPr lang="es-MX" sz="2400" baseline="-25000" dirty="0" smtClean="0">
                <a:solidFill>
                  <a:schemeClr val="tx1"/>
                </a:solidFill>
              </a:rPr>
              <a:t>IJ</a:t>
            </a:r>
            <a:r>
              <a:rPr lang="es-MX" sz="2400" dirty="0" smtClean="0">
                <a:solidFill>
                  <a:schemeClr val="tx1"/>
                </a:solidFill>
              </a:rPr>
              <a:t> = M</a:t>
            </a:r>
            <a:r>
              <a:rPr lang="es-MX" sz="2400" baseline="-25000" dirty="0" smtClean="0">
                <a:solidFill>
                  <a:schemeClr val="tx1"/>
                </a:solidFill>
              </a:rPr>
              <a:t>IK</a:t>
            </a:r>
            <a:r>
              <a:rPr lang="es-MX" sz="2400" dirty="0" smtClean="0">
                <a:solidFill>
                  <a:schemeClr val="tx1"/>
                </a:solidFill>
              </a:rPr>
              <a:t> + M</a:t>
            </a:r>
            <a:r>
              <a:rPr lang="es-MX" sz="2400" baseline="-25000" dirty="0" smtClean="0">
                <a:solidFill>
                  <a:schemeClr val="tx1"/>
                </a:solidFill>
              </a:rPr>
              <a:t>KJ</a:t>
            </a:r>
          </a:p>
          <a:p>
            <a:pPr algn="just" eaLnBrk="1" hangingPunct="1">
              <a:defRPr/>
            </a:pPr>
            <a:endParaRPr lang="es-MX" sz="2400" dirty="0" smtClean="0"/>
          </a:p>
          <a:p>
            <a:pPr algn="just" eaLnBrk="1" hangingPunct="1">
              <a:defRPr/>
            </a:pPr>
            <a:endParaRPr lang="es-MX" i="1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D867916-DBF1-4E7D-A2BE-EA5F57B51CDE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 dirty="0"/>
              <a:t>ESTRUCTURA DE DATOS              ALGORITMO DE FLOYD -  RUTA MAS CORTA ENTRE NODOS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30FBEA-A764-4DD4-80AB-2A3417687D83}" type="slidenum">
              <a:rPr lang="es-MX" smtClean="0"/>
              <a:pPr>
                <a:defRPr/>
              </a:pPr>
              <a:t>3</a:t>
            </a:fld>
            <a:endParaRPr lang="es-MX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96 Rectángulo"/>
          <p:cNvSpPr/>
          <p:nvPr/>
        </p:nvSpPr>
        <p:spPr>
          <a:xfrm>
            <a:off x="642938" y="2428875"/>
            <a:ext cx="3571875" cy="2571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963" name="3 CuadroTexto"/>
          <p:cNvSpPr txBox="1">
            <a:spLocks noChangeArrowheads="1"/>
          </p:cNvSpPr>
          <p:nvPr/>
        </p:nvSpPr>
        <p:spPr bwMode="auto">
          <a:xfrm>
            <a:off x="428625" y="2344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051" name="4 CuadroTexto"/>
          <p:cNvSpPr txBox="1">
            <a:spLocks noChangeArrowheads="1"/>
          </p:cNvSpPr>
          <p:nvPr/>
        </p:nvSpPr>
        <p:spPr bwMode="auto">
          <a:xfrm>
            <a:off x="1142966" y="234474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4</a:t>
            </a:r>
          </a:p>
        </p:txBody>
      </p:sp>
      <p:sp>
        <p:nvSpPr>
          <p:cNvPr id="2052" name="5 CuadroTexto"/>
          <p:cNvSpPr txBox="1">
            <a:spLocks noChangeArrowheads="1"/>
          </p:cNvSpPr>
          <p:nvPr/>
        </p:nvSpPr>
        <p:spPr bwMode="auto">
          <a:xfrm>
            <a:off x="1857341" y="234474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11</a:t>
            </a:r>
          </a:p>
        </p:txBody>
      </p:sp>
      <p:sp>
        <p:nvSpPr>
          <p:cNvPr id="2053" name="6 CuadroTexto"/>
          <p:cNvSpPr txBox="1">
            <a:spLocks noChangeArrowheads="1"/>
          </p:cNvSpPr>
          <p:nvPr/>
        </p:nvSpPr>
        <p:spPr bwMode="auto">
          <a:xfrm>
            <a:off x="2571716" y="234474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∞</a:t>
            </a:r>
          </a:p>
        </p:txBody>
      </p:sp>
      <p:sp>
        <p:nvSpPr>
          <p:cNvPr id="2054" name="7 CuadroTexto"/>
          <p:cNvSpPr txBox="1">
            <a:spLocks noChangeArrowheads="1"/>
          </p:cNvSpPr>
          <p:nvPr/>
        </p:nvSpPr>
        <p:spPr bwMode="auto">
          <a:xfrm>
            <a:off x="3286091" y="234474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∞</a:t>
            </a:r>
          </a:p>
        </p:txBody>
      </p:sp>
      <p:sp>
        <p:nvSpPr>
          <p:cNvPr id="2055" name="8 CuadroTexto"/>
          <p:cNvSpPr txBox="1">
            <a:spLocks noChangeArrowheads="1"/>
          </p:cNvSpPr>
          <p:nvPr/>
        </p:nvSpPr>
        <p:spPr bwMode="auto">
          <a:xfrm>
            <a:off x="428591" y="284481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∞</a:t>
            </a:r>
          </a:p>
        </p:txBody>
      </p:sp>
      <p:sp>
        <p:nvSpPr>
          <p:cNvPr id="2056" name="9 CuadroTexto"/>
          <p:cNvSpPr txBox="1">
            <a:spLocks noChangeArrowheads="1"/>
          </p:cNvSpPr>
          <p:nvPr/>
        </p:nvSpPr>
        <p:spPr bwMode="auto">
          <a:xfrm>
            <a:off x="1142966" y="284481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0</a:t>
            </a:r>
          </a:p>
        </p:txBody>
      </p:sp>
      <p:sp>
        <p:nvSpPr>
          <p:cNvPr id="2057" name="10 CuadroTexto"/>
          <p:cNvSpPr txBox="1">
            <a:spLocks noChangeArrowheads="1"/>
          </p:cNvSpPr>
          <p:nvPr/>
        </p:nvSpPr>
        <p:spPr bwMode="auto">
          <a:xfrm>
            <a:off x="1857341" y="284481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∞</a:t>
            </a:r>
          </a:p>
        </p:txBody>
      </p:sp>
      <p:sp>
        <p:nvSpPr>
          <p:cNvPr id="2058" name="11 CuadroTexto"/>
          <p:cNvSpPr txBox="1">
            <a:spLocks noChangeArrowheads="1"/>
          </p:cNvSpPr>
          <p:nvPr/>
        </p:nvSpPr>
        <p:spPr bwMode="auto">
          <a:xfrm>
            <a:off x="2571716" y="284481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6</a:t>
            </a:r>
          </a:p>
        </p:txBody>
      </p:sp>
      <p:sp>
        <p:nvSpPr>
          <p:cNvPr id="2059" name="12 CuadroTexto"/>
          <p:cNvSpPr txBox="1">
            <a:spLocks noChangeArrowheads="1"/>
          </p:cNvSpPr>
          <p:nvPr/>
        </p:nvSpPr>
        <p:spPr bwMode="auto">
          <a:xfrm>
            <a:off x="3286091" y="284481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2</a:t>
            </a:r>
          </a:p>
        </p:txBody>
      </p:sp>
      <p:sp>
        <p:nvSpPr>
          <p:cNvPr id="2060" name="13 CuadroTexto"/>
          <p:cNvSpPr txBox="1">
            <a:spLocks noChangeArrowheads="1"/>
          </p:cNvSpPr>
          <p:nvPr/>
        </p:nvSpPr>
        <p:spPr bwMode="auto">
          <a:xfrm>
            <a:off x="428591" y="334487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∞</a:t>
            </a:r>
          </a:p>
        </p:txBody>
      </p:sp>
      <p:sp>
        <p:nvSpPr>
          <p:cNvPr id="2061" name="14 CuadroTexto"/>
          <p:cNvSpPr txBox="1">
            <a:spLocks noChangeArrowheads="1"/>
          </p:cNvSpPr>
          <p:nvPr/>
        </p:nvSpPr>
        <p:spPr bwMode="auto">
          <a:xfrm>
            <a:off x="1142966" y="334487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3</a:t>
            </a:r>
          </a:p>
        </p:txBody>
      </p:sp>
      <p:sp>
        <p:nvSpPr>
          <p:cNvPr id="2062" name="15 CuadroTexto"/>
          <p:cNvSpPr txBox="1">
            <a:spLocks noChangeArrowheads="1"/>
          </p:cNvSpPr>
          <p:nvPr/>
        </p:nvSpPr>
        <p:spPr bwMode="auto">
          <a:xfrm>
            <a:off x="1857341" y="334487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0</a:t>
            </a:r>
          </a:p>
        </p:txBody>
      </p:sp>
      <p:sp>
        <p:nvSpPr>
          <p:cNvPr id="2063" name="16 CuadroTexto"/>
          <p:cNvSpPr txBox="1">
            <a:spLocks noChangeArrowheads="1"/>
          </p:cNvSpPr>
          <p:nvPr/>
        </p:nvSpPr>
        <p:spPr bwMode="auto">
          <a:xfrm>
            <a:off x="2571716" y="334487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6</a:t>
            </a:r>
          </a:p>
        </p:txBody>
      </p:sp>
      <p:sp>
        <p:nvSpPr>
          <p:cNvPr id="2064" name="17 CuadroTexto"/>
          <p:cNvSpPr txBox="1">
            <a:spLocks noChangeArrowheads="1"/>
          </p:cNvSpPr>
          <p:nvPr/>
        </p:nvSpPr>
        <p:spPr bwMode="auto">
          <a:xfrm>
            <a:off x="3286091" y="334487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∞</a:t>
            </a:r>
          </a:p>
        </p:txBody>
      </p:sp>
      <p:sp>
        <p:nvSpPr>
          <p:cNvPr id="2065" name="18 CuadroTexto"/>
          <p:cNvSpPr txBox="1">
            <a:spLocks noChangeArrowheads="1"/>
          </p:cNvSpPr>
          <p:nvPr/>
        </p:nvSpPr>
        <p:spPr bwMode="auto">
          <a:xfrm>
            <a:off x="428591" y="384493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∞</a:t>
            </a:r>
          </a:p>
        </p:txBody>
      </p:sp>
      <p:sp>
        <p:nvSpPr>
          <p:cNvPr id="2066" name="19 CuadroTexto"/>
          <p:cNvSpPr txBox="1">
            <a:spLocks noChangeArrowheads="1"/>
          </p:cNvSpPr>
          <p:nvPr/>
        </p:nvSpPr>
        <p:spPr bwMode="auto">
          <a:xfrm>
            <a:off x="1142966" y="384493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∞</a:t>
            </a:r>
          </a:p>
        </p:txBody>
      </p:sp>
      <p:sp>
        <p:nvSpPr>
          <p:cNvPr id="2067" name="20 CuadroTexto"/>
          <p:cNvSpPr txBox="1">
            <a:spLocks noChangeArrowheads="1"/>
          </p:cNvSpPr>
          <p:nvPr/>
        </p:nvSpPr>
        <p:spPr bwMode="auto">
          <a:xfrm>
            <a:off x="1857341" y="384493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∞</a:t>
            </a:r>
          </a:p>
        </p:txBody>
      </p:sp>
      <p:sp>
        <p:nvSpPr>
          <p:cNvPr id="2068" name="21 CuadroTexto"/>
          <p:cNvSpPr txBox="1">
            <a:spLocks noChangeArrowheads="1"/>
          </p:cNvSpPr>
          <p:nvPr/>
        </p:nvSpPr>
        <p:spPr bwMode="auto">
          <a:xfrm>
            <a:off x="2571716" y="384493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0</a:t>
            </a:r>
          </a:p>
        </p:txBody>
      </p:sp>
      <p:sp>
        <p:nvSpPr>
          <p:cNvPr id="2069" name="22 CuadroTexto"/>
          <p:cNvSpPr txBox="1">
            <a:spLocks noChangeArrowheads="1"/>
          </p:cNvSpPr>
          <p:nvPr/>
        </p:nvSpPr>
        <p:spPr bwMode="auto">
          <a:xfrm>
            <a:off x="3286091" y="384493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∞</a:t>
            </a:r>
          </a:p>
        </p:txBody>
      </p:sp>
      <p:sp>
        <p:nvSpPr>
          <p:cNvPr id="2070" name="23 CuadroTexto"/>
          <p:cNvSpPr txBox="1">
            <a:spLocks noChangeArrowheads="1"/>
          </p:cNvSpPr>
          <p:nvPr/>
        </p:nvSpPr>
        <p:spPr bwMode="auto">
          <a:xfrm>
            <a:off x="428591" y="434499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∞</a:t>
            </a:r>
          </a:p>
        </p:txBody>
      </p:sp>
      <p:sp>
        <p:nvSpPr>
          <p:cNvPr id="2071" name="24 CuadroTexto"/>
          <p:cNvSpPr txBox="1">
            <a:spLocks noChangeArrowheads="1"/>
          </p:cNvSpPr>
          <p:nvPr/>
        </p:nvSpPr>
        <p:spPr bwMode="auto">
          <a:xfrm>
            <a:off x="1142966" y="434499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∞</a:t>
            </a:r>
          </a:p>
        </p:txBody>
      </p:sp>
      <p:sp>
        <p:nvSpPr>
          <p:cNvPr id="2072" name="25 CuadroTexto"/>
          <p:cNvSpPr txBox="1">
            <a:spLocks noChangeArrowheads="1"/>
          </p:cNvSpPr>
          <p:nvPr/>
        </p:nvSpPr>
        <p:spPr bwMode="auto">
          <a:xfrm>
            <a:off x="1857341" y="434499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5</a:t>
            </a:r>
          </a:p>
        </p:txBody>
      </p:sp>
      <p:sp>
        <p:nvSpPr>
          <p:cNvPr id="2073" name="26 CuadroTexto"/>
          <p:cNvSpPr txBox="1">
            <a:spLocks noChangeArrowheads="1"/>
          </p:cNvSpPr>
          <p:nvPr/>
        </p:nvSpPr>
        <p:spPr bwMode="auto">
          <a:xfrm>
            <a:off x="2571716" y="434499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3</a:t>
            </a:r>
          </a:p>
        </p:txBody>
      </p:sp>
      <p:sp>
        <p:nvSpPr>
          <p:cNvPr id="2074" name="27 CuadroTexto"/>
          <p:cNvSpPr txBox="1">
            <a:spLocks noChangeArrowheads="1"/>
          </p:cNvSpPr>
          <p:nvPr/>
        </p:nvSpPr>
        <p:spPr bwMode="auto">
          <a:xfrm>
            <a:off x="3286091" y="434499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0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428625" y="1857375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1143000" y="1857375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1857375" y="1857375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2571750" y="1857375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3286125" y="1857375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-214313" y="2344738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-214313" y="284480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-214313" y="3344863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-214313" y="3844925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-214313" y="4344988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40998" name="40 CuadroTexto"/>
          <p:cNvSpPr txBox="1">
            <a:spLocks noChangeArrowheads="1"/>
          </p:cNvSpPr>
          <p:nvPr/>
        </p:nvSpPr>
        <p:spPr bwMode="auto">
          <a:xfrm>
            <a:off x="428625" y="23574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40999" name="42 CuadroTexto"/>
          <p:cNvSpPr txBox="1">
            <a:spLocks noChangeArrowheads="1"/>
          </p:cNvSpPr>
          <p:nvPr/>
        </p:nvSpPr>
        <p:spPr bwMode="auto">
          <a:xfrm>
            <a:off x="428625" y="23574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41000" name="43 CuadroTexto"/>
          <p:cNvSpPr txBox="1">
            <a:spLocks noChangeArrowheads="1"/>
          </p:cNvSpPr>
          <p:nvPr/>
        </p:nvSpPr>
        <p:spPr bwMode="auto">
          <a:xfrm>
            <a:off x="428625" y="23574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095" name="50 CuadroTexto"/>
          <p:cNvSpPr txBox="1">
            <a:spLocks noChangeArrowheads="1"/>
          </p:cNvSpPr>
          <p:nvPr/>
        </p:nvSpPr>
        <p:spPr bwMode="auto">
          <a:xfrm>
            <a:off x="428591" y="235744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0</a:t>
            </a:r>
          </a:p>
        </p:txBody>
      </p:sp>
      <p:sp>
        <p:nvSpPr>
          <p:cNvPr id="2096" name="51 CuadroTexto"/>
          <p:cNvSpPr txBox="1">
            <a:spLocks noChangeArrowheads="1"/>
          </p:cNvSpPr>
          <p:nvPr/>
        </p:nvSpPr>
        <p:spPr bwMode="auto">
          <a:xfrm>
            <a:off x="1142966" y="235744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4</a:t>
            </a:r>
          </a:p>
        </p:txBody>
      </p:sp>
      <p:sp>
        <p:nvSpPr>
          <p:cNvPr id="2097" name="52 CuadroTexto"/>
          <p:cNvSpPr txBox="1">
            <a:spLocks noChangeArrowheads="1"/>
          </p:cNvSpPr>
          <p:nvPr/>
        </p:nvSpPr>
        <p:spPr bwMode="auto">
          <a:xfrm>
            <a:off x="1142966" y="235744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4</a:t>
            </a:r>
          </a:p>
        </p:txBody>
      </p:sp>
      <p:sp>
        <p:nvSpPr>
          <p:cNvPr id="2098" name="53 CuadroTexto"/>
          <p:cNvSpPr txBox="1">
            <a:spLocks noChangeArrowheads="1"/>
          </p:cNvSpPr>
          <p:nvPr/>
        </p:nvSpPr>
        <p:spPr bwMode="auto">
          <a:xfrm>
            <a:off x="1142966" y="235744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4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5072063" y="2428875"/>
            <a:ext cx="3571875" cy="2571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006" name="98 CuadroTexto"/>
          <p:cNvSpPr txBox="1">
            <a:spLocks noChangeArrowheads="1"/>
          </p:cNvSpPr>
          <p:nvPr/>
        </p:nvSpPr>
        <p:spPr bwMode="auto">
          <a:xfrm>
            <a:off x="4857750" y="2344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00" name="4 CuadroTexto"/>
          <p:cNvSpPr txBox="1">
            <a:spLocks noChangeArrowheads="1"/>
          </p:cNvSpPr>
          <p:nvPr/>
        </p:nvSpPr>
        <p:spPr bwMode="auto">
          <a:xfrm>
            <a:off x="5572154" y="2344727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4</a:t>
            </a:r>
          </a:p>
        </p:txBody>
      </p:sp>
      <p:sp>
        <p:nvSpPr>
          <p:cNvPr id="101" name="5 CuadroTexto"/>
          <p:cNvSpPr txBox="1">
            <a:spLocks noChangeArrowheads="1"/>
          </p:cNvSpPr>
          <p:nvPr/>
        </p:nvSpPr>
        <p:spPr bwMode="auto">
          <a:xfrm>
            <a:off x="6286529" y="2344727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11</a:t>
            </a:r>
          </a:p>
        </p:txBody>
      </p:sp>
      <p:sp>
        <p:nvSpPr>
          <p:cNvPr id="102" name="6 CuadroTexto"/>
          <p:cNvSpPr txBox="1">
            <a:spLocks noChangeArrowheads="1"/>
          </p:cNvSpPr>
          <p:nvPr/>
        </p:nvSpPr>
        <p:spPr bwMode="auto">
          <a:xfrm>
            <a:off x="7000904" y="2344727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9</a:t>
            </a:r>
          </a:p>
        </p:txBody>
      </p:sp>
      <p:sp>
        <p:nvSpPr>
          <p:cNvPr id="103" name="7 CuadroTexto"/>
          <p:cNvSpPr txBox="1">
            <a:spLocks noChangeArrowheads="1"/>
          </p:cNvSpPr>
          <p:nvPr/>
        </p:nvSpPr>
        <p:spPr bwMode="auto">
          <a:xfrm>
            <a:off x="7715279" y="2344727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6</a:t>
            </a:r>
          </a:p>
        </p:txBody>
      </p:sp>
      <p:sp>
        <p:nvSpPr>
          <p:cNvPr id="104" name="8 CuadroTexto"/>
          <p:cNvSpPr txBox="1">
            <a:spLocks noChangeArrowheads="1"/>
          </p:cNvSpPr>
          <p:nvPr/>
        </p:nvSpPr>
        <p:spPr bwMode="auto">
          <a:xfrm>
            <a:off x="4857779" y="2844789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∞</a:t>
            </a:r>
          </a:p>
        </p:txBody>
      </p:sp>
      <p:sp>
        <p:nvSpPr>
          <p:cNvPr id="105" name="9 CuadroTexto"/>
          <p:cNvSpPr txBox="1">
            <a:spLocks noChangeArrowheads="1"/>
          </p:cNvSpPr>
          <p:nvPr/>
        </p:nvSpPr>
        <p:spPr bwMode="auto">
          <a:xfrm>
            <a:off x="5572154" y="2844789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0</a:t>
            </a:r>
          </a:p>
        </p:txBody>
      </p:sp>
      <p:sp>
        <p:nvSpPr>
          <p:cNvPr id="106" name="10 CuadroTexto"/>
          <p:cNvSpPr txBox="1">
            <a:spLocks noChangeArrowheads="1"/>
          </p:cNvSpPr>
          <p:nvPr/>
        </p:nvSpPr>
        <p:spPr bwMode="auto">
          <a:xfrm>
            <a:off x="6286529" y="2844789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7</a:t>
            </a:r>
          </a:p>
        </p:txBody>
      </p:sp>
      <p:sp>
        <p:nvSpPr>
          <p:cNvPr id="107" name="11 CuadroTexto"/>
          <p:cNvSpPr txBox="1">
            <a:spLocks noChangeArrowheads="1"/>
          </p:cNvSpPr>
          <p:nvPr/>
        </p:nvSpPr>
        <p:spPr bwMode="auto">
          <a:xfrm>
            <a:off x="7000904" y="2844789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5</a:t>
            </a:r>
          </a:p>
        </p:txBody>
      </p:sp>
      <p:sp>
        <p:nvSpPr>
          <p:cNvPr id="108" name="12 CuadroTexto"/>
          <p:cNvSpPr txBox="1">
            <a:spLocks noChangeArrowheads="1"/>
          </p:cNvSpPr>
          <p:nvPr/>
        </p:nvSpPr>
        <p:spPr bwMode="auto">
          <a:xfrm>
            <a:off x="7715279" y="2844789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2</a:t>
            </a:r>
          </a:p>
        </p:txBody>
      </p:sp>
      <p:sp>
        <p:nvSpPr>
          <p:cNvPr id="109" name="13 CuadroTexto"/>
          <p:cNvSpPr txBox="1">
            <a:spLocks noChangeArrowheads="1"/>
          </p:cNvSpPr>
          <p:nvPr/>
        </p:nvSpPr>
        <p:spPr bwMode="auto">
          <a:xfrm>
            <a:off x="4857779" y="3344852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∞</a:t>
            </a:r>
          </a:p>
        </p:txBody>
      </p:sp>
      <p:sp>
        <p:nvSpPr>
          <p:cNvPr id="110" name="14 CuadroTexto"/>
          <p:cNvSpPr txBox="1">
            <a:spLocks noChangeArrowheads="1"/>
          </p:cNvSpPr>
          <p:nvPr/>
        </p:nvSpPr>
        <p:spPr bwMode="auto">
          <a:xfrm>
            <a:off x="5572154" y="3344852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3</a:t>
            </a:r>
          </a:p>
        </p:txBody>
      </p:sp>
      <p:sp>
        <p:nvSpPr>
          <p:cNvPr id="111" name="15 CuadroTexto"/>
          <p:cNvSpPr txBox="1">
            <a:spLocks noChangeArrowheads="1"/>
          </p:cNvSpPr>
          <p:nvPr/>
        </p:nvSpPr>
        <p:spPr bwMode="auto">
          <a:xfrm>
            <a:off x="6286529" y="3344852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0</a:t>
            </a:r>
          </a:p>
        </p:txBody>
      </p:sp>
      <p:sp>
        <p:nvSpPr>
          <p:cNvPr id="112" name="16 CuadroTexto"/>
          <p:cNvSpPr txBox="1">
            <a:spLocks noChangeArrowheads="1"/>
          </p:cNvSpPr>
          <p:nvPr/>
        </p:nvSpPr>
        <p:spPr bwMode="auto">
          <a:xfrm>
            <a:off x="7000904" y="3344852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6</a:t>
            </a:r>
          </a:p>
        </p:txBody>
      </p:sp>
      <p:sp>
        <p:nvSpPr>
          <p:cNvPr id="113" name="17 CuadroTexto"/>
          <p:cNvSpPr txBox="1">
            <a:spLocks noChangeArrowheads="1"/>
          </p:cNvSpPr>
          <p:nvPr/>
        </p:nvSpPr>
        <p:spPr bwMode="auto">
          <a:xfrm>
            <a:off x="7715279" y="3344852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5</a:t>
            </a:r>
          </a:p>
        </p:txBody>
      </p:sp>
      <p:sp>
        <p:nvSpPr>
          <p:cNvPr id="114" name="18 CuadroTexto"/>
          <p:cNvSpPr txBox="1">
            <a:spLocks noChangeArrowheads="1"/>
          </p:cNvSpPr>
          <p:nvPr/>
        </p:nvSpPr>
        <p:spPr bwMode="auto">
          <a:xfrm>
            <a:off x="4857779" y="3844914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∞</a:t>
            </a:r>
          </a:p>
        </p:txBody>
      </p:sp>
      <p:sp>
        <p:nvSpPr>
          <p:cNvPr id="115" name="19 CuadroTexto"/>
          <p:cNvSpPr txBox="1">
            <a:spLocks noChangeArrowheads="1"/>
          </p:cNvSpPr>
          <p:nvPr/>
        </p:nvSpPr>
        <p:spPr bwMode="auto">
          <a:xfrm>
            <a:off x="5572154" y="3844914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∞</a:t>
            </a:r>
          </a:p>
        </p:txBody>
      </p:sp>
      <p:sp>
        <p:nvSpPr>
          <p:cNvPr id="116" name="20 CuadroTexto"/>
          <p:cNvSpPr txBox="1">
            <a:spLocks noChangeArrowheads="1"/>
          </p:cNvSpPr>
          <p:nvPr/>
        </p:nvSpPr>
        <p:spPr bwMode="auto">
          <a:xfrm>
            <a:off x="6286529" y="3844914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∞</a:t>
            </a:r>
          </a:p>
        </p:txBody>
      </p:sp>
      <p:sp>
        <p:nvSpPr>
          <p:cNvPr id="117" name="21 CuadroTexto"/>
          <p:cNvSpPr txBox="1">
            <a:spLocks noChangeArrowheads="1"/>
          </p:cNvSpPr>
          <p:nvPr/>
        </p:nvSpPr>
        <p:spPr bwMode="auto">
          <a:xfrm>
            <a:off x="7000904" y="3844914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0</a:t>
            </a:r>
          </a:p>
        </p:txBody>
      </p:sp>
      <p:sp>
        <p:nvSpPr>
          <p:cNvPr id="118" name="22 CuadroTexto"/>
          <p:cNvSpPr txBox="1">
            <a:spLocks noChangeArrowheads="1"/>
          </p:cNvSpPr>
          <p:nvPr/>
        </p:nvSpPr>
        <p:spPr bwMode="auto">
          <a:xfrm>
            <a:off x="7715279" y="3844914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∞</a:t>
            </a:r>
          </a:p>
        </p:txBody>
      </p:sp>
      <p:sp>
        <p:nvSpPr>
          <p:cNvPr id="119" name="23 CuadroTexto"/>
          <p:cNvSpPr txBox="1">
            <a:spLocks noChangeArrowheads="1"/>
          </p:cNvSpPr>
          <p:nvPr/>
        </p:nvSpPr>
        <p:spPr bwMode="auto">
          <a:xfrm>
            <a:off x="4857779" y="4344977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∞</a:t>
            </a:r>
          </a:p>
        </p:txBody>
      </p:sp>
      <p:sp>
        <p:nvSpPr>
          <p:cNvPr id="120" name="24 CuadroTexto"/>
          <p:cNvSpPr txBox="1">
            <a:spLocks noChangeArrowheads="1"/>
          </p:cNvSpPr>
          <p:nvPr/>
        </p:nvSpPr>
        <p:spPr bwMode="auto">
          <a:xfrm>
            <a:off x="5572154" y="4344977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8</a:t>
            </a:r>
          </a:p>
        </p:txBody>
      </p:sp>
      <p:sp>
        <p:nvSpPr>
          <p:cNvPr id="121" name="25 CuadroTexto"/>
          <p:cNvSpPr txBox="1">
            <a:spLocks noChangeArrowheads="1"/>
          </p:cNvSpPr>
          <p:nvPr/>
        </p:nvSpPr>
        <p:spPr bwMode="auto">
          <a:xfrm>
            <a:off x="6286529" y="4344977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5</a:t>
            </a:r>
          </a:p>
        </p:txBody>
      </p:sp>
      <p:sp>
        <p:nvSpPr>
          <p:cNvPr id="122" name="26 CuadroTexto"/>
          <p:cNvSpPr txBox="1">
            <a:spLocks noChangeArrowheads="1"/>
          </p:cNvSpPr>
          <p:nvPr/>
        </p:nvSpPr>
        <p:spPr bwMode="auto">
          <a:xfrm>
            <a:off x="7000904" y="4344977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3</a:t>
            </a:r>
          </a:p>
        </p:txBody>
      </p:sp>
      <p:sp>
        <p:nvSpPr>
          <p:cNvPr id="123" name="27 CuadroTexto"/>
          <p:cNvSpPr txBox="1">
            <a:spLocks noChangeArrowheads="1"/>
          </p:cNvSpPr>
          <p:nvPr/>
        </p:nvSpPr>
        <p:spPr bwMode="auto">
          <a:xfrm>
            <a:off x="7715279" y="4344977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0</a:t>
            </a:r>
          </a:p>
        </p:txBody>
      </p:sp>
      <p:sp>
        <p:nvSpPr>
          <p:cNvPr id="124" name="123 CuadroTexto"/>
          <p:cNvSpPr txBox="1"/>
          <p:nvPr/>
        </p:nvSpPr>
        <p:spPr>
          <a:xfrm>
            <a:off x="4857750" y="1857375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125" name="124 CuadroTexto"/>
          <p:cNvSpPr txBox="1"/>
          <p:nvPr/>
        </p:nvSpPr>
        <p:spPr>
          <a:xfrm>
            <a:off x="5572125" y="1857375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126" name="125 CuadroTexto"/>
          <p:cNvSpPr txBox="1"/>
          <p:nvPr/>
        </p:nvSpPr>
        <p:spPr>
          <a:xfrm>
            <a:off x="6286500" y="1857375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127" name="126 CuadroTexto"/>
          <p:cNvSpPr txBox="1"/>
          <p:nvPr/>
        </p:nvSpPr>
        <p:spPr>
          <a:xfrm>
            <a:off x="7000875" y="1857375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128" name="127 CuadroTexto"/>
          <p:cNvSpPr txBox="1"/>
          <p:nvPr/>
        </p:nvSpPr>
        <p:spPr>
          <a:xfrm>
            <a:off x="7715250" y="1857375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129" name="128 CuadroTexto"/>
          <p:cNvSpPr txBox="1"/>
          <p:nvPr/>
        </p:nvSpPr>
        <p:spPr>
          <a:xfrm>
            <a:off x="4214813" y="234473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130" name="129 CuadroTexto"/>
          <p:cNvSpPr txBox="1"/>
          <p:nvPr/>
        </p:nvSpPr>
        <p:spPr>
          <a:xfrm>
            <a:off x="4214813" y="2844800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131" name="130 CuadroTexto"/>
          <p:cNvSpPr txBox="1"/>
          <p:nvPr/>
        </p:nvSpPr>
        <p:spPr>
          <a:xfrm>
            <a:off x="4214813" y="334486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132" name="131 CuadroTexto"/>
          <p:cNvSpPr txBox="1"/>
          <p:nvPr/>
        </p:nvSpPr>
        <p:spPr>
          <a:xfrm>
            <a:off x="4214813" y="384492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133" name="132 CuadroTexto"/>
          <p:cNvSpPr txBox="1"/>
          <p:nvPr/>
        </p:nvSpPr>
        <p:spPr>
          <a:xfrm>
            <a:off x="4214813" y="434498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41041" name="133 CuadroTexto"/>
          <p:cNvSpPr txBox="1">
            <a:spLocks noChangeArrowheads="1"/>
          </p:cNvSpPr>
          <p:nvPr/>
        </p:nvSpPr>
        <p:spPr bwMode="auto">
          <a:xfrm>
            <a:off x="4857750" y="23574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41042" name="134 CuadroTexto"/>
          <p:cNvSpPr txBox="1">
            <a:spLocks noChangeArrowheads="1"/>
          </p:cNvSpPr>
          <p:nvPr/>
        </p:nvSpPr>
        <p:spPr bwMode="auto">
          <a:xfrm>
            <a:off x="4857750" y="23574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41043" name="43 CuadroTexto"/>
          <p:cNvSpPr txBox="1">
            <a:spLocks noChangeArrowheads="1"/>
          </p:cNvSpPr>
          <p:nvPr/>
        </p:nvSpPr>
        <p:spPr bwMode="auto">
          <a:xfrm>
            <a:off x="4857750" y="23574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37" name="50 CuadroTexto"/>
          <p:cNvSpPr txBox="1">
            <a:spLocks noChangeArrowheads="1"/>
          </p:cNvSpPr>
          <p:nvPr/>
        </p:nvSpPr>
        <p:spPr bwMode="auto">
          <a:xfrm>
            <a:off x="4857779" y="2357427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0</a:t>
            </a:r>
          </a:p>
        </p:txBody>
      </p:sp>
      <p:sp>
        <p:nvSpPr>
          <p:cNvPr id="138" name="51 CuadroTexto"/>
          <p:cNvSpPr txBox="1">
            <a:spLocks noChangeArrowheads="1"/>
          </p:cNvSpPr>
          <p:nvPr/>
        </p:nvSpPr>
        <p:spPr bwMode="auto">
          <a:xfrm>
            <a:off x="5572154" y="2357427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4</a:t>
            </a:r>
          </a:p>
        </p:txBody>
      </p:sp>
      <p:sp>
        <p:nvSpPr>
          <p:cNvPr id="139" name="52 CuadroTexto"/>
          <p:cNvSpPr txBox="1">
            <a:spLocks noChangeArrowheads="1"/>
          </p:cNvSpPr>
          <p:nvPr/>
        </p:nvSpPr>
        <p:spPr bwMode="auto">
          <a:xfrm>
            <a:off x="5572154" y="2357427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4</a:t>
            </a:r>
          </a:p>
        </p:txBody>
      </p:sp>
      <p:sp>
        <p:nvSpPr>
          <p:cNvPr id="140" name="53 CuadroTexto"/>
          <p:cNvSpPr txBox="1">
            <a:spLocks noChangeArrowheads="1"/>
          </p:cNvSpPr>
          <p:nvPr/>
        </p:nvSpPr>
        <p:spPr bwMode="auto">
          <a:xfrm>
            <a:off x="5572154" y="2357427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4</a:t>
            </a:r>
          </a:p>
        </p:txBody>
      </p:sp>
      <p:sp>
        <p:nvSpPr>
          <p:cNvPr id="41048" name="140 CuadroTexto"/>
          <p:cNvSpPr txBox="1">
            <a:spLocks noChangeArrowheads="1"/>
          </p:cNvSpPr>
          <p:nvPr/>
        </p:nvSpPr>
        <p:spPr bwMode="auto">
          <a:xfrm>
            <a:off x="2214563" y="642938"/>
            <a:ext cx="4214812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2800" b="1"/>
              <a:t>MATRICES DE DISTANCIAS</a:t>
            </a:r>
          </a:p>
        </p:txBody>
      </p:sp>
      <p:sp>
        <p:nvSpPr>
          <p:cNvPr id="142" name="141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F67932-9838-4155-94AB-C84AA1BBDB9D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143" name="14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4A418-8479-4DBD-9A2B-AFABC103856C}" type="slidenum">
              <a:rPr lang="es-MX" smtClean="0"/>
              <a:pPr>
                <a:defRPr/>
              </a:pPr>
              <a:t>30</a:t>
            </a:fld>
            <a:endParaRPr lang="es-MX"/>
          </a:p>
        </p:txBody>
      </p:sp>
      <p:sp>
        <p:nvSpPr>
          <p:cNvPr id="144" name="14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  <p:sp>
        <p:nvSpPr>
          <p:cNvPr id="41052" name="91 CuadroTexto"/>
          <p:cNvSpPr txBox="1">
            <a:spLocks noChangeArrowheads="1"/>
          </p:cNvSpPr>
          <p:nvPr/>
        </p:nvSpPr>
        <p:spPr bwMode="auto">
          <a:xfrm>
            <a:off x="1357313" y="5286375"/>
            <a:ext cx="2071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b="1"/>
              <a:t>ESTADO INICIAL</a:t>
            </a:r>
          </a:p>
        </p:txBody>
      </p:sp>
      <p:sp>
        <p:nvSpPr>
          <p:cNvPr id="41053" name="92 CuadroTexto"/>
          <p:cNvSpPr txBox="1">
            <a:spLocks noChangeArrowheads="1"/>
          </p:cNvSpPr>
          <p:nvPr/>
        </p:nvSpPr>
        <p:spPr bwMode="auto">
          <a:xfrm>
            <a:off x="5929313" y="5286375"/>
            <a:ext cx="2071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b="1"/>
              <a:t>ESTADO FINAL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ALGORITMO DE FLOYD</a:t>
            </a: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143500"/>
          </a:xfrm>
        </p:spPr>
        <p:txBody>
          <a:bodyPr/>
          <a:lstStyle/>
          <a:p>
            <a:pPr marL="0" indent="0" algn="just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es-MX" sz="2400" dirty="0" smtClean="0"/>
              <a:t>Este  algoritmo encuentra la distancia mínima entre todos los vértices del grafo dirigido. Además almacena el conjunto de nodos intermedios que forman las trayectorias encontradas. </a:t>
            </a:r>
          </a:p>
          <a:p>
            <a:pPr marL="0" indent="0" eaLnBrk="1" hangingPunct="1">
              <a:spcBef>
                <a:spcPts val="0"/>
              </a:spcBef>
              <a:buFont typeface="Arial" charset="0"/>
              <a:buNone/>
              <a:defRPr/>
            </a:pPr>
            <a:endParaRPr lang="es-MX" sz="2400" i="1" dirty="0" smtClean="0"/>
          </a:p>
          <a:p>
            <a:pPr marL="0" indent="0" algn="just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es-MX" sz="2400" i="1" dirty="0" smtClean="0"/>
              <a:t>T</a:t>
            </a:r>
            <a:r>
              <a:rPr lang="es-MX" sz="2400" dirty="0" smtClean="0"/>
              <a:t> es una matriz de </a:t>
            </a:r>
            <a:r>
              <a:rPr lang="es-MX" sz="2400" i="1" dirty="0" smtClean="0"/>
              <a:t>N x N </a:t>
            </a:r>
            <a:r>
              <a:rPr lang="es-MX" sz="2400" dirty="0" smtClean="0"/>
              <a:t>elementos y almacenará en cada elemento </a:t>
            </a:r>
            <a:r>
              <a:rPr lang="es-MX" sz="2400" i="1" dirty="0" smtClean="0"/>
              <a:t>I,J</a:t>
            </a:r>
            <a:r>
              <a:rPr lang="es-MX" sz="2400" dirty="0" smtClean="0"/>
              <a:t> el vértice intermedio usado para ir de </a:t>
            </a:r>
            <a:r>
              <a:rPr lang="es-MX" sz="2400" i="1" dirty="0" smtClean="0"/>
              <a:t>I</a:t>
            </a:r>
            <a:r>
              <a:rPr lang="es-MX" sz="2400" dirty="0" smtClean="0"/>
              <a:t> a </a:t>
            </a:r>
            <a:r>
              <a:rPr lang="es-MX" sz="2400" i="1" dirty="0" smtClean="0"/>
              <a:t>J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MX" sz="2400" dirty="0" smtClean="0"/>
              <a:t>		Repetir con K desde 1 hasta N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MX" sz="2400" dirty="0" smtClean="0"/>
              <a:t>			Repetir con I desde 1 hasta N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MX" sz="2400" dirty="0" smtClean="0"/>
              <a:t>				Repetir con J desde 1 hasta N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MX" sz="2400" dirty="0" smtClean="0"/>
              <a:t>           				Si (M</a:t>
            </a:r>
            <a:r>
              <a:rPr lang="es-MX" sz="2400" baseline="-25000" dirty="0" smtClean="0"/>
              <a:t>IK</a:t>
            </a:r>
            <a:r>
              <a:rPr lang="es-MX" sz="2400" dirty="0" smtClean="0"/>
              <a:t> + M</a:t>
            </a:r>
            <a:r>
              <a:rPr lang="es-MX" sz="2400" baseline="-25000" dirty="0" smtClean="0"/>
              <a:t>KJ</a:t>
            </a:r>
            <a:r>
              <a:rPr lang="es-MX" sz="2400" dirty="0" smtClean="0"/>
              <a:t> &lt; M</a:t>
            </a:r>
            <a:r>
              <a:rPr lang="es-MX" sz="2400" baseline="-25000" dirty="0" smtClean="0"/>
              <a:t>IJ</a:t>
            </a:r>
            <a:r>
              <a:rPr lang="es-MX" sz="2400" dirty="0" smtClean="0"/>
              <a:t>) entonces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MX" sz="2400" dirty="0" smtClean="0"/>
              <a:t>						M</a:t>
            </a:r>
            <a:r>
              <a:rPr lang="es-MX" sz="2400" baseline="-25000" dirty="0" smtClean="0"/>
              <a:t>IJ</a:t>
            </a:r>
            <a:r>
              <a:rPr lang="es-MX" sz="2400" dirty="0" smtClean="0"/>
              <a:t> = M</a:t>
            </a:r>
            <a:r>
              <a:rPr lang="es-MX" sz="2400" baseline="-25000" dirty="0" smtClean="0"/>
              <a:t>IK</a:t>
            </a:r>
            <a:r>
              <a:rPr lang="es-MX" sz="2400" dirty="0" smtClean="0"/>
              <a:t> + M</a:t>
            </a:r>
            <a:r>
              <a:rPr lang="es-MX" sz="2400" baseline="-25000" dirty="0" smtClean="0"/>
              <a:t>KJ </a:t>
            </a:r>
            <a:r>
              <a:rPr lang="es-MX" sz="2400" dirty="0" smtClean="0"/>
              <a:t>y T</a:t>
            </a:r>
            <a:r>
              <a:rPr lang="es-MX" sz="2400" baseline="-25000" dirty="0" smtClean="0"/>
              <a:t>IJ</a:t>
            </a:r>
            <a:r>
              <a:rPr lang="es-MX" sz="2400" dirty="0" smtClean="0"/>
              <a:t> = K</a:t>
            </a:r>
            <a:endParaRPr lang="es-MX" sz="2400" baseline="-25000" dirty="0" smtClean="0"/>
          </a:p>
          <a:p>
            <a:pPr eaLnBrk="1" hangingPunct="1">
              <a:buFont typeface="Arial" charset="0"/>
              <a:buNone/>
              <a:defRPr/>
            </a:pPr>
            <a:endParaRPr lang="es-MX" sz="2400" dirty="0" smtClean="0"/>
          </a:p>
          <a:p>
            <a:pPr eaLnBrk="1" hangingPunct="1">
              <a:buFont typeface="Arial" charset="0"/>
              <a:buNone/>
              <a:defRPr/>
            </a:pPr>
            <a:endParaRPr lang="es-MX" i="1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D867916-DBF1-4E7D-A2BE-EA5F57B51CDE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 dirty="0"/>
              <a:t>ESTRUCTURA DE DATOS              ALGORITMO DE FLOYD -  RUTA MAS CORTA ENTRE NODOS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D2671D-2D0B-45AC-B494-DFD4D83328E2}" type="slidenum">
              <a:rPr lang="es-MX" smtClean="0"/>
              <a:pPr>
                <a:defRPr/>
              </a:pPr>
              <a:t>31</a:t>
            </a:fld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CuadroTexto"/>
          <p:cNvSpPr txBox="1"/>
          <p:nvPr/>
        </p:nvSpPr>
        <p:spPr>
          <a:xfrm>
            <a:off x="2357438" y="18573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071813" y="18573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3786188" y="18573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500563" y="18573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214938" y="18573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1643063" y="234473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1643063" y="2844800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1643063" y="334486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1643063" y="384492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1643063" y="434498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43020" name="140 CuadroTexto"/>
          <p:cNvSpPr txBox="1">
            <a:spLocks noChangeArrowheads="1"/>
          </p:cNvSpPr>
          <p:nvPr/>
        </p:nvSpPr>
        <p:spPr bwMode="auto">
          <a:xfrm>
            <a:off x="2214563" y="642938"/>
            <a:ext cx="4214812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2800" b="1" dirty="0"/>
              <a:t>MATRICES DE </a:t>
            </a:r>
            <a:r>
              <a:rPr lang="es-MX" sz="2800" b="1" dirty="0" smtClean="0"/>
              <a:t>VERTICES (MATRIZ T)</a:t>
            </a:r>
            <a:endParaRPr lang="es-MX" sz="2800" b="1" dirty="0"/>
          </a:p>
        </p:txBody>
      </p:sp>
      <p:sp>
        <p:nvSpPr>
          <p:cNvPr id="142" name="141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F67932-9838-4155-94AB-C84AA1BBDB9D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143" name="14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1CDC1-CF10-43DC-8064-A79BA1AD3911}" type="slidenum">
              <a:rPr lang="es-MX" smtClean="0"/>
              <a:pPr>
                <a:defRPr/>
              </a:pPr>
              <a:t>32</a:t>
            </a:fld>
            <a:endParaRPr lang="es-MX"/>
          </a:p>
        </p:txBody>
      </p:sp>
      <p:sp>
        <p:nvSpPr>
          <p:cNvPr id="144" name="14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  <p:sp>
        <p:nvSpPr>
          <p:cNvPr id="43024" name="91 CuadroTexto"/>
          <p:cNvSpPr txBox="1">
            <a:spLocks noChangeArrowheads="1"/>
          </p:cNvSpPr>
          <p:nvPr/>
        </p:nvSpPr>
        <p:spPr bwMode="auto">
          <a:xfrm>
            <a:off x="3286125" y="5286375"/>
            <a:ext cx="2071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b="1"/>
              <a:t>ESTADO INICIAL</a:t>
            </a:r>
          </a:p>
        </p:txBody>
      </p:sp>
      <p:graphicFrame>
        <p:nvGraphicFramePr>
          <p:cNvPr id="94" name="93 Tabla"/>
          <p:cNvGraphicFramePr>
            <a:graphicFrameLocks noGrp="1"/>
          </p:cNvGraphicFramePr>
          <p:nvPr/>
        </p:nvGraphicFramePr>
        <p:xfrm>
          <a:off x="2500313" y="2428875"/>
          <a:ext cx="364331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662"/>
                <a:gridCol w="728662"/>
                <a:gridCol w="728662"/>
                <a:gridCol w="728662"/>
                <a:gridCol w="728662"/>
              </a:tblGrid>
              <a:tr h="514354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</a:tr>
              <a:tr h="514354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</a:tr>
              <a:tr h="514354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</a:tr>
              <a:tr h="514354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</a:tr>
              <a:tr h="514354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CuadroTexto"/>
          <p:cNvSpPr txBox="1"/>
          <p:nvPr/>
        </p:nvSpPr>
        <p:spPr>
          <a:xfrm>
            <a:off x="2786063" y="18573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500438" y="18573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214813" y="18573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929188" y="18573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643563" y="18573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071688" y="234473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071688" y="2844800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2071688" y="334486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071688" y="384492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071688" y="434498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142" name="141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F67932-9838-4155-94AB-C84AA1BBDB9D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143" name="14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C1AF1-34D8-452B-A0C8-759693770F1E}" type="slidenum">
              <a:rPr lang="es-MX" smtClean="0"/>
              <a:pPr>
                <a:defRPr/>
              </a:pPr>
              <a:t>33</a:t>
            </a:fld>
            <a:endParaRPr lang="es-MX"/>
          </a:p>
        </p:txBody>
      </p:sp>
      <p:sp>
        <p:nvSpPr>
          <p:cNvPr id="144" name="14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  <p:graphicFrame>
        <p:nvGraphicFramePr>
          <p:cNvPr id="94" name="93 Tabla"/>
          <p:cNvGraphicFramePr>
            <a:graphicFrameLocks noGrp="1"/>
          </p:cNvGraphicFramePr>
          <p:nvPr/>
        </p:nvGraphicFramePr>
        <p:xfrm>
          <a:off x="2928938" y="2428875"/>
          <a:ext cx="364331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662"/>
                <a:gridCol w="728662"/>
                <a:gridCol w="728662"/>
                <a:gridCol w="728662"/>
                <a:gridCol w="728662"/>
              </a:tblGrid>
              <a:tr h="514354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b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b</a:t>
                      </a:r>
                      <a:endParaRPr lang="es-MX" sz="2800" dirty="0"/>
                    </a:p>
                  </a:txBody>
                  <a:tcPr marL="91439" marR="91439" anchor="ctr"/>
                </a:tc>
              </a:tr>
              <a:tr h="514354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</a:tr>
              <a:tr h="514354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b</a:t>
                      </a:r>
                      <a:endParaRPr lang="es-MX" sz="2800" dirty="0"/>
                    </a:p>
                  </a:txBody>
                  <a:tcPr marL="91439" marR="91439" anchor="ctr"/>
                </a:tc>
              </a:tr>
              <a:tr h="514354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</a:tr>
              <a:tr h="514354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</a:tr>
            </a:tbl>
          </a:graphicData>
        </a:graphic>
      </p:graphicFrame>
      <p:sp>
        <p:nvSpPr>
          <p:cNvPr id="18" name="17 Rectángulo redondeado"/>
          <p:cNvSpPr/>
          <p:nvPr/>
        </p:nvSpPr>
        <p:spPr>
          <a:xfrm>
            <a:off x="2928938" y="5143500"/>
            <a:ext cx="3429000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19" name="18 CuadroTexto"/>
          <p:cNvSpPr txBox="1"/>
          <p:nvPr/>
        </p:nvSpPr>
        <p:spPr>
          <a:xfrm>
            <a:off x="3000364" y="5143532"/>
            <a:ext cx="3286148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MX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K=2</a:t>
            </a:r>
          </a:p>
          <a:p>
            <a:pPr algn="ctr">
              <a:defRPr/>
            </a:pPr>
            <a:r>
              <a:rPr lang="es-MX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Nodo intermedio = </a:t>
            </a:r>
            <a:r>
              <a:rPr lang="es-MX" sz="28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</a:p>
        </p:txBody>
      </p:sp>
      <p:sp>
        <p:nvSpPr>
          <p:cNvPr id="20" name="140 CuadroTexto"/>
          <p:cNvSpPr txBox="1">
            <a:spLocks noChangeArrowheads="1"/>
          </p:cNvSpPr>
          <p:nvPr/>
        </p:nvSpPr>
        <p:spPr bwMode="auto">
          <a:xfrm>
            <a:off x="2214563" y="642938"/>
            <a:ext cx="4214812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2800" b="1" dirty="0"/>
              <a:t>MATRICES DE </a:t>
            </a:r>
            <a:r>
              <a:rPr lang="es-MX" sz="2800" b="1" dirty="0" smtClean="0"/>
              <a:t>VERTICES (MATRIZ T)</a:t>
            </a:r>
            <a:endParaRPr lang="es-MX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CuadroTexto"/>
          <p:cNvSpPr txBox="1"/>
          <p:nvPr/>
        </p:nvSpPr>
        <p:spPr>
          <a:xfrm>
            <a:off x="2786063" y="18573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500438" y="18573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214813" y="18573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929188" y="18573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643563" y="18573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071688" y="234473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071688" y="2844800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2071688" y="334486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071688" y="384492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071688" y="434498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142" name="141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F67932-9838-4155-94AB-C84AA1BBDB9D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143" name="14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6DC75-2D1E-4F73-B7EB-EF50C21B3600}" type="slidenum">
              <a:rPr lang="es-MX" smtClean="0"/>
              <a:pPr>
                <a:defRPr/>
              </a:pPr>
              <a:t>34</a:t>
            </a:fld>
            <a:endParaRPr lang="es-MX"/>
          </a:p>
        </p:txBody>
      </p:sp>
      <p:sp>
        <p:nvSpPr>
          <p:cNvPr id="144" name="14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  <p:graphicFrame>
        <p:nvGraphicFramePr>
          <p:cNvPr id="94" name="93 Tabla"/>
          <p:cNvGraphicFramePr>
            <a:graphicFrameLocks noGrp="1"/>
          </p:cNvGraphicFramePr>
          <p:nvPr/>
        </p:nvGraphicFramePr>
        <p:xfrm>
          <a:off x="2928938" y="2428875"/>
          <a:ext cx="364331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662"/>
                <a:gridCol w="728662"/>
                <a:gridCol w="728662"/>
                <a:gridCol w="728662"/>
                <a:gridCol w="728662"/>
              </a:tblGrid>
              <a:tr h="514354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b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b</a:t>
                      </a:r>
                      <a:endParaRPr lang="es-MX" sz="2800" dirty="0"/>
                    </a:p>
                  </a:txBody>
                  <a:tcPr marL="91439" marR="91439" anchor="ctr"/>
                </a:tc>
              </a:tr>
              <a:tr h="514354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</a:tr>
              <a:tr h="514354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b</a:t>
                      </a:r>
                      <a:endParaRPr lang="es-MX" sz="2800" dirty="0"/>
                    </a:p>
                  </a:txBody>
                  <a:tcPr marL="91439" marR="91439" anchor="ctr"/>
                </a:tc>
              </a:tr>
              <a:tr h="514354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</a:tr>
              <a:tr h="514354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c</a:t>
                      </a:r>
                      <a:endParaRPr lang="es-MX" sz="2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</a:tr>
            </a:tbl>
          </a:graphicData>
        </a:graphic>
      </p:graphicFrame>
      <p:sp>
        <p:nvSpPr>
          <p:cNvPr id="18" name="17 Rectángulo redondeado"/>
          <p:cNvSpPr/>
          <p:nvPr/>
        </p:nvSpPr>
        <p:spPr>
          <a:xfrm>
            <a:off x="2928938" y="5143500"/>
            <a:ext cx="3429000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19" name="18 CuadroTexto"/>
          <p:cNvSpPr txBox="1"/>
          <p:nvPr/>
        </p:nvSpPr>
        <p:spPr>
          <a:xfrm>
            <a:off x="3000364" y="5143532"/>
            <a:ext cx="3286148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MX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K=3</a:t>
            </a:r>
          </a:p>
          <a:p>
            <a:pPr algn="ctr">
              <a:defRPr/>
            </a:pPr>
            <a:r>
              <a:rPr lang="es-MX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Nodo intermedio = </a:t>
            </a:r>
            <a:r>
              <a:rPr lang="es-MX" sz="28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</p:txBody>
      </p:sp>
      <p:sp>
        <p:nvSpPr>
          <p:cNvPr id="20" name="140 CuadroTexto"/>
          <p:cNvSpPr txBox="1">
            <a:spLocks noChangeArrowheads="1"/>
          </p:cNvSpPr>
          <p:nvPr/>
        </p:nvSpPr>
        <p:spPr bwMode="auto">
          <a:xfrm>
            <a:off x="2214563" y="642938"/>
            <a:ext cx="4214812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2800" b="1" dirty="0"/>
              <a:t>MATRICES DE </a:t>
            </a:r>
            <a:r>
              <a:rPr lang="es-MX" sz="2800" b="1" dirty="0" smtClean="0"/>
              <a:t>VERTICES (MATRIZ T)</a:t>
            </a:r>
            <a:endParaRPr lang="es-MX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CuadroTexto"/>
          <p:cNvSpPr txBox="1"/>
          <p:nvPr/>
        </p:nvSpPr>
        <p:spPr>
          <a:xfrm>
            <a:off x="2786063" y="18573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500438" y="18573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214813" y="18573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929188" y="18573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643563" y="18573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071688" y="234473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071688" y="2844800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2071688" y="334486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071688" y="384492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071688" y="434498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142" name="141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F67932-9838-4155-94AB-C84AA1BBDB9D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143" name="14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9DAF14-218E-49E4-91C5-09B7C851CE41}" type="slidenum">
              <a:rPr lang="es-MX" smtClean="0"/>
              <a:pPr>
                <a:defRPr/>
              </a:pPr>
              <a:t>35</a:t>
            </a:fld>
            <a:endParaRPr lang="es-MX"/>
          </a:p>
        </p:txBody>
      </p:sp>
      <p:sp>
        <p:nvSpPr>
          <p:cNvPr id="144" name="14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  <p:graphicFrame>
        <p:nvGraphicFramePr>
          <p:cNvPr id="94" name="93 Tabla"/>
          <p:cNvGraphicFramePr>
            <a:graphicFrameLocks noGrp="1"/>
          </p:cNvGraphicFramePr>
          <p:nvPr/>
        </p:nvGraphicFramePr>
        <p:xfrm>
          <a:off x="2928938" y="2428875"/>
          <a:ext cx="364331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662"/>
                <a:gridCol w="728662"/>
                <a:gridCol w="728662"/>
                <a:gridCol w="728662"/>
                <a:gridCol w="728662"/>
              </a:tblGrid>
              <a:tr h="514354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e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b</a:t>
                      </a:r>
                      <a:endParaRPr lang="es-MX" sz="2800" dirty="0"/>
                    </a:p>
                  </a:txBody>
                  <a:tcPr marL="91439" marR="91439" anchor="ctr"/>
                </a:tc>
              </a:tr>
              <a:tr h="514354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e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e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</a:tr>
              <a:tr h="514354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b</a:t>
                      </a:r>
                      <a:endParaRPr lang="es-MX" sz="2800" dirty="0"/>
                    </a:p>
                  </a:txBody>
                  <a:tcPr marL="91439" marR="91439" anchor="ctr"/>
                </a:tc>
              </a:tr>
              <a:tr h="514354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</a:tr>
              <a:tr h="514354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c</a:t>
                      </a:r>
                      <a:endParaRPr lang="es-MX" sz="2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*</a:t>
                      </a:r>
                      <a:endParaRPr lang="es-MX" sz="2800" dirty="0"/>
                    </a:p>
                  </a:txBody>
                  <a:tcPr marL="91439" marR="91439" anchor="ctr"/>
                </a:tc>
              </a:tr>
            </a:tbl>
          </a:graphicData>
        </a:graphic>
      </p:graphicFrame>
      <p:sp>
        <p:nvSpPr>
          <p:cNvPr id="18" name="17 Rectángulo redondeado"/>
          <p:cNvSpPr/>
          <p:nvPr/>
        </p:nvSpPr>
        <p:spPr>
          <a:xfrm>
            <a:off x="2928938" y="5143500"/>
            <a:ext cx="3429000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19" name="18 CuadroTexto"/>
          <p:cNvSpPr txBox="1"/>
          <p:nvPr/>
        </p:nvSpPr>
        <p:spPr>
          <a:xfrm>
            <a:off x="3000364" y="5143532"/>
            <a:ext cx="3286148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MX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K=5</a:t>
            </a:r>
          </a:p>
          <a:p>
            <a:pPr algn="ctr">
              <a:defRPr/>
            </a:pPr>
            <a:r>
              <a:rPr lang="es-MX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Nodo intermedio = </a:t>
            </a:r>
            <a:r>
              <a:rPr lang="es-MX" sz="28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</p:txBody>
      </p:sp>
      <p:sp>
        <p:nvSpPr>
          <p:cNvPr id="20" name="140 CuadroTexto"/>
          <p:cNvSpPr txBox="1">
            <a:spLocks noChangeArrowheads="1"/>
          </p:cNvSpPr>
          <p:nvPr/>
        </p:nvSpPr>
        <p:spPr bwMode="auto">
          <a:xfrm>
            <a:off x="2214563" y="642938"/>
            <a:ext cx="4214812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2800" b="1" dirty="0"/>
              <a:t>MATRICES DE </a:t>
            </a:r>
            <a:r>
              <a:rPr lang="es-MX" sz="2800" b="1" dirty="0" smtClean="0"/>
              <a:t>VERTICES (MATRIZ T)</a:t>
            </a:r>
            <a:endParaRPr lang="es-MX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27146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4339" name="4 CuadroTexto"/>
          <p:cNvSpPr txBox="1">
            <a:spLocks noChangeArrowheads="1"/>
          </p:cNvSpPr>
          <p:nvPr/>
        </p:nvSpPr>
        <p:spPr bwMode="auto">
          <a:xfrm>
            <a:off x="342900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14340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485775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4342" name="7 CuadroTexto"/>
          <p:cNvSpPr txBox="1">
            <a:spLocks noChangeArrowheads="1"/>
          </p:cNvSpPr>
          <p:nvPr/>
        </p:nvSpPr>
        <p:spPr bwMode="auto">
          <a:xfrm>
            <a:off x="55721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4343" name="8 CuadroTexto"/>
          <p:cNvSpPr txBox="1">
            <a:spLocks noChangeArrowheads="1"/>
          </p:cNvSpPr>
          <p:nvPr/>
        </p:nvSpPr>
        <p:spPr bwMode="auto">
          <a:xfrm>
            <a:off x="27146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4344" name="9 CuadroTexto"/>
          <p:cNvSpPr txBox="1">
            <a:spLocks noChangeArrowheads="1"/>
          </p:cNvSpPr>
          <p:nvPr/>
        </p:nvSpPr>
        <p:spPr bwMode="auto">
          <a:xfrm>
            <a:off x="342900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4345" name="10 CuadroTexto"/>
          <p:cNvSpPr txBox="1">
            <a:spLocks noChangeArrowheads="1"/>
          </p:cNvSpPr>
          <p:nvPr/>
        </p:nvSpPr>
        <p:spPr bwMode="auto">
          <a:xfrm>
            <a:off x="414337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4346" name="11 CuadroTexto"/>
          <p:cNvSpPr txBox="1">
            <a:spLocks noChangeArrowheads="1"/>
          </p:cNvSpPr>
          <p:nvPr/>
        </p:nvSpPr>
        <p:spPr bwMode="auto">
          <a:xfrm>
            <a:off x="485775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14347" name="12 CuadroTexto"/>
          <p:cNvSpPr txBox="1">
            <a:spLocks noChangeArrowheads="1"/>
          </p:cNvSpPr>
          <p:nvPr/>
        </p:nvSpPr>
        <p:spPr bwMode="auto">
          <a:xfrm>
            <a:off x="55721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14348" name="13 CuadroTexto"/>
          <p:cNvSpPr txBox="1">
            <a:spLocks noChangeArrowheads="1"/>
          </p:cNvSpPr>
          <p:nvPr/>
        </p:nvSpPr>
        <p:spPr bwMode="auto">
          <a:xfrm>
            <a:off x="27146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4349" name="14 CuadroTexto"/>
          <p:cNvSpPr txBox="1">
            <a:spLocks noChangeArrowheads="1"/>
          </p:cNvSpPr>
          <p:nvPr/>
        </p:nvSpPr>
        <p:spPr bwMode="auto">
          <a:xfrm>
            <a:off x="342900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14350" name="15 CuadroTexto"/>
          <p:cNvSpPr txBox="1">
            <a:spLocks noChangeArrowheads="1"/>
          </p:cNvSpPr>
          <p:nvPr/>
        </p:nvSpPr>
        <p:spPr bwMode="auto">
          <a:xfrm>
            <a:off x="414337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4351" name="16 CuadroTexto"/>
          <p:cNvSpPr txBox="1">
            <a:spLocks noChangeArrowheads="1"/>
          </p:cNvSpPr>
          <p:nvPr/>
        </p:nvSpPr>
        <p:spPr bwMode="auto">
          <a:xfrm>
            <a:off x="485775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14352" name="17 CuadroTexto"/>
          <p:cNvSpPr txBox="1">
            <a:spLocks noChangeArrowheads="1"/>
          </p:cNvSpPr>
          <p:nvPr/>
        </p:nvSpPr>
        <p:spPr bwMode="auto">
          <a:xfrm>
            <a:off x="55721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4353" name="18 CuadroTexto"/>
          <p:cNvSpPr txBox="1">
            <a:spLocks noChangeArrowheads="1"/>
          </p:cNvSpPr>
          <p:nvPr/>
        </p:nvSpPr>
        <p:spPr bwMode="auto">
          <a:xfrm>
            <a:off x="27146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4354" name="19 CuadroTexto"/>
          <p:cNvSpPr txBox="1">
            <a:spLocks noChangeArrowheads="1"/>
          </p:cNvSpPr>
          <p:nvPr/>
        </p:nvSpPr>
        <p:spPr bwMode="auto">
          <a:xfrm>
            <a:off x="342900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4355" name="20 CuadroTexto"/>
          <p:cNvSpPr txBox="1">
            <a:spLocks noChangeArrowheads="1"/>
          </p:cNvSpPr>
          <p:nvPr/>
        </p:nvSpPr>
        <p:spPr bwMode="auto">
          <a:xfrm>
            <a:off x="414337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4356" name="21 CuadroTexto"/>
          <p:cNvSpPr txBox="1">
            <a:spLocks noChangeArrowheads="1"/>
          </p:cNvSpPr>
          <p:nvPr/>
        </p:nvSpPr>
        <p:spPr bwMode="auto">
          <a:xfrm>
            <a:off x="485775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4357" name="22 CuadroTexto"/>
          <p:cNvSpPr txBox="1">
            <a:spLocks noChangeArrowheads="1"/>
          </p:cNvSpPr>
          <p:nvPr/>
        </p:nvSpPr>
        <p:spPr bwMode="auto">
          <a:xfrm>
            <a:off x="55721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4358" name="23 CuadroTexto"/>
          <p:cNvSpPr txBox="1">
            <a:spLocks noChangeArrowheads="1"/>
          </p:cNvSpPr>
          <p:nvPr/>
        </p:nvSpPr>
        <p:spPr bwMode="auto">
          <a:xfrm>
            <a:off x="27146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4359" name="24 CuadroTexto"/>
          <p:cNvSpPr txBox="1">
            <a:spLocks noChangeArrowheads="1"/>
          </p:cNvSpPr>
          <p:nvPr/>
        </p:nvSpPr>
        <p:spPr bwMode="auto">
          <a:xfrm>
            <a:off x="342900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4360" name="25 CuadroTexto"/>
          <p:cNvSpPr txBox="1">
            <a:spLocks noChangeArrowheads="1"/>
          </p:cNvSpPr>
          <p:nvPr/>
        </p:nvSpPr>
        <p:spPr bwMode="auto">
          <a:xfrm>
            <a:off x="414337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14361" name="26 CuadroTexto"/>
          <p:cNvSpPr txBox="1">
            <a:spLocks noChangeArrowheads="1"/>
          </p:cNvSpPr>
          <p:nvPr/>
        </p:nvSpPr>
        <p:spPr bwMode="auto">
          <a:xfrm>
            <a:off x="485775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14362" name="27 CuadroTexto"/>
          <p:cNvSpPr txBox="1">
            <a:spLocks noChangeArrowheads="1"/>
          </p:cNvSpPr>
          <p:nvPr/>
        </p:nvSpPr>
        <p:spPr bwMode="auto">
          <a:xfrm>
            <a:off x="55721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7146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42900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14337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85775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5721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071688" y="248761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071688" y="29876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2071688" y="348773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071688" y="3987800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071688" y="448786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14373" name="39 CuadroTexto"/>
          <p:cNvSpPr txBox="1">
            <a:spLocks noChangeArrowheads="1"/>
          </p:cNvSpPr>
          <p:nvPr/>
        </p:nvSpPr>
        <p:spPr bwMode="auto">
          <a:xfrm>
            <a:off x="1571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41" name="4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4375" name="41 CuadroTexto"/>
          <p:cNvSpPr txBox="1">
            <a:spLocks noChangeArrowheads="1"/>
          </p:cNvSpPr>
          <p:nvPr/>
        </p:nvSpPr>
        <p:spPr bwMode="auto">
          <a:xfrm>
            <a:off x="2714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43" name="42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4377" name="43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4378" name="44 CuadroTexto"/>
          <p:cNvSpPr txBox="1">
            <a:spLocks noChangeArrowheads="1"/>
          </p:cNvSpPr>
          <p:nvPr/>
        </p:nvSpPr>
        <p:spPr bwMode="auto">
          <a:xfrm>
            <a:off x="785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IK</a:t>
            </a:r>
          </a:p>
        </p:txBody>
      </p:sp>
      <p:sp>
        <p:nvSpPr>
          <p:cNvPr id="14379" name="45 CuadroTexto"/>
          <p:cNvSpPr txBox="1">
            <a:spLocks noChangeArrowheads="1"/>
          </p:cNvSpPr>
          <p:nvPr/>
        </p:nvSpPr>
        <p:spPr bwMode="auto">
          <a:xfrm>
            <a:off x="2000250" y="428625"/>
            <a:ext cx="928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KJ</a:t>
            </a:r>
          </a:p>
        </p:txBody>
      </p:sp>
      <p:sp>
        <p:nvSpPr>
          <p:cNvPr id="14380" name="46 CuadroTexto"/>
          <p:cNvSpPr txBox="1">
            <a:spLocks noChangeArrowheads="1"/>
          </p:cNvSpPr>
          <p:nvPr/>
        </p:nvSpPr>
        <p:spPr bwMode="auto">
          <a:xfrm>
            <a:off x="3071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IJ</a:t>
            </a:r>
          </a:p>
        </p:txBody>
      </p:sp>
      <p:sp>
        <p:nvSpPr>
          <p:cNvPr id="14381" name="47 CuadroTexto"/>
          <p:cNvSpPr txBox="1">
            <a:spLocks noChangeArrowheads="1"/>
          </p:cNvSpPr>
          <p:nvPr/>
        </p:nvSpPr>
        <p:spPr bwMode="auto">
          <a:xfrm>
            <a:off x="1571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14382" name="48 CuadroTexto"/>
          <p:cNvSpPr txBox="1">
            <a:spLocks noChangeArrowheads="1"/>
          </p:cNvSpPr>
          <p:nvPr/>
        </p:nvSpPr>
        <p:spPr bwMode="auto">
          <a:xfrm>
            <a:off x="2714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14383" name="5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4384" name="51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14385" name="52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14386" name="53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3000375" y="2571750"/>
            <a:ext cx="3357563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57" name="56 Rectángulo"/>
          <p:cNvSpPr/>
          <p:nvPr/>
        </p:nvSpPr>
        <p:spPr>
          <a:xfrm rot="16200000">
            <a:off x="2035969" y="3536156"/>
            <a:ext cx="2428875" cy="50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53" name="52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F1496-E8EA-40F9-958D-8A0712959A33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54" name="5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C0FF9-0B2C-4315-8CA1-628FD40153E5}" type="slidenum">
              <a:rPr lang="es-MX" smtClean="0"/>
              <a:pPr>
                <a:defRPr/>
              </a:pPr>
              <a:t>4</a:t>
            </a:fld>
            <a:endParaRPr lang="es-MX"/>
          </a:p>
        </p:txBody>
      </p:sp>
      <p:sp>
        <p:nvSpPr>
          <p:cNvPr id="55" name="5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6 0.0007 L -0.21267 -0.241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" y="-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0.10469 -0.2425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0.01337 -0.2425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" y="-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3 CuadroTexto"/>
          <p:cNvSpPr txBox="1">
            <a:spLocks noChangeArrowheads="1"/>
          </p:cNvSpPr>
          <p:nvPr/>
        </p:nvSpPr>
        <p:spPr bwMode="auto">
          <a:xfrm>
            <a:off x="27146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5363" name="4 CuadroTexto"/>
          <p:cNvSpPr txBox="1">
            <a:spLocks noChangeArrowheads="1"/>
          </p:cNvSpPr>
          <p:nvPr/>
        </p:nvSpPr>
        <p:spPr bwMode="auto">
          <a:xfrm>
            <a:off x="342900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15364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15365" name="6 CuadroTexto"/>
          <p:cNvSpPr txBox="1">
            <a:spLocks noChangeArrowheads="1"/>
          </p:cNvSpPr>
          <p:nvPr/>
        </p:nvSpPr>
        <p:spPr bwMode="auto">
          <a:xfrm>
            <a:off x="485775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5366" name="7 CuadroTexto"/>
          <p:cNvSpPr txBox="1">
            <a:spLocks noChangeArrowheads="1"/>
          </p:cNvSpPr>
          <p:nvPr/>
        </p:nvSpPr>
        <p:spPr bwMode="auto">
          <a:xfrm>
            <a:off x="55721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5367" name="8 CuadroTexto"/>
          <p:cNvSpPr txBox="1">
            <a:spLocks noChangeArrowheads="1"/>
          </p:cNvSpPr>
          <p:nvPr/>
        </p:nvSpPr>
        <p:spPr bwMode="auto">
          <a:xfrm>
            <a:off x="27146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5368" name="9 CuadroTexto"/>
          <p:cNvSpPr txBox="1">
            <a:spLocks noChangeArrowheads="1"/>
          </p:cNvSpPr>
          <p:nvPr/>
        </p:nvSpPr>
        <p:spPr bwMode="auto">
          <a:xfrm>
            <a:off x="342900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5369" name="10 CuadroTexto"/>
          <p:cNvSpPr txBox="1">
            <a:spLocks noChangeArrowheads="1"/>
          </p:cNvSpPr>
          <p:nvPr/>
        </p:nvSpPr>
        <p:spPr bwMode="auto">
          <a:xfrm>
            <a:off x="414337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5370" name="11 CuadroTexto"/>
          <p:cNvSpPr txBox="1">
            <a:spLocks noChangeArrowheads="1"/>
          </p:cNvSpPr>
          <p:nvPr/>
        </p:nvSpPr>
        <p:spPr bwMode="auto">
          <a:xfrm>
            <a:off x="485775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15371" name="12 CuadroTexto"/>
          <p:cNvSpPr txBox="1">
            <a:spLocks noChangeArrowheads="1"/>
          </p:cNvSpPr>
          <p:nvPr/>
        </p:nvSpPr>
        <p:spPr bwMode="auto">
          <a:xfrm>
            <a:off x="55721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15372" name="13 CuadroTexto"/>
          <p:cNvSpPr txBox="1">
            <a:spLocks noChangeArrowheads="1"/>
          </p:cNvSpPr>
          <p:nvPr/>
        </p:nvSpPr>
        <p:spPr bwMode="auto">
          <a:xfrm>
            <a:off x="27146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5373" name="14 CuadroTexto"/>
          <p:cNvSpPr txBox="1">
            <a:spLocks noChangeArrowheads="1"/>
          </p:cNvSpPr>
          <p:nvPr/>
        </p:nvSpPr>
        <p:spPr bwMode="auto">
          <a:xfrm>
            <a:off x="342900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15374" name="15 CuadroTexto"/>
          <p:cNvSpPr txBox="1">
            <a:spLocks noChangeArrowheads="1"/>
          </p:cNvSpPr>
          <p:nvPr/>
        </p:nvSpPr>
        <p:spPr bwMode="auto">
          <a:xfrm>
            <a:off x="414337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5375" name="16 CuadroTexto"/>
          <p:cNvSpPr txBox="1">
            <a:spLocks noChangeArrowheads="1"/>
          </p:cNvSpPr>
          <p:nvPr/>
        </p:nvSpPr>
        <p:spPr bwMode="auto">
          <a:xfrm>
            <a:off x="485775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15376" name="17 CuadroTexto"/>
          <p:cNvSpPr txBox="1">
            <a:spLocks noChangeArrowheads="1"/>
          </p:cNvSpPr>
          <p:nvPr/>
        </p:nvSpPr>
        <p:spPr bwMode="auto">
          <a:xfrm>
            <a:off x="55721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5377" name="18 CuadroTexto"/>
          <p:cNvSpPr txBox="1">
            <a:spLocks noChangeArrowheads="1"/>
          </p:cNvSpPr>
          <p:nvPr/>
        </p:nvSpPr>
        <p:spPr bwMode="auto">
          <a:xfrm>
            <a:off x="27146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5378" name="19 CuadroTexto"/>
          <p:cNvSpPr txBox="1">
            <a:spLocks noChangeArrowheads="1"/>
          </p:cNvSpPr>
          <p:nvPr/>
        </p:nvSpPr>
        <p:spPr bwMode="auto">
          <a:xfrm>
            <a:off x="342900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5379" name="20 CuadroTexto"/>
          <p:cNvSpPr txBox="1">
            <a:spLocks noChangeArrowheads="1"/>
          </p:cNvSpPr>
          <p:nvPr/>
        </p:nvSpPr>
        <p:spPr bwMode="auto">
          <a:xfrm>
            <a:off x="414337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5380" name="21 CuadroTexto"/>
          <p:cNvSpPr txBox="1">
            <a:spLocks noChangeArrowheads="1"/>
          </p:cNvSpPr>
          <p:nvPr/>
        </p:nvSpPr>
        <p:spPr bwMode="auto">
          <a:xfrm>
            <a:off x="485775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5381" name="22 CuadroTexto"/>
          <p:cNvSpPr txBox="1">
            <a:spLocks noChangeArrowheads="1"/>
          </p:cNvSpPr>
          <p:nvPr/>
        </p:nvSpPr>
        <p:spPr bwMode="auto">
          <a:xfrm>
            <a:off x="55721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5382" name="23 CuadroTexto"/>
          <p:cNvSpPr txBox="1">
            <a:spLocks noChangeArrowheads="1"/>
          </p:cNvSpPr>
          <p:nvPr/>
        </p:nvSpPr>
        <p:spPr bwMode="auto">
          <a:xfrm>
            <a:off x="27146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5383" name="24 CuadroTexto"/>
          <p:cNvSpPr txBox="1">
            <a:spLocks noChangeArrowheads="1"/>
          </p:cNvSpPr>
          <p:nvPr/>
        </p:nvSpPr>
        <p:spPr bwMode="auto">
          <a:xfrm>
            <a:off x="342900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5384" name="25 CuadroTexto"/>
          <p:cNvSpPr txBox="1">
            <a:spLocks noChangeArrowheads="1"/>
          </p:cNvSpPr>
          <p:nvPr/>
        </p:nvSpPr>
        <p:spPr bwMode="auto">
          <a:xfrm>
            <a:off x="414337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15385" name="26 CuadroTexto"/>
          <p:cNvSpPr txBox="1">
            <a:spLocks noChangeArrowheads="1"/>
          </p:cNvSpPr>
          <p:nvPr/>
        </p:nvSpPr>
        <p:spPr bwMode="auto">
          <a:xfrm>
            <a:off x="485775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15386" name="27 CuadroTexto"/>
          <p:cNvSpPr txBox="1">
            <a:spLocks noChangeArrowheads="1"/>
          </p:cNvSpPr>
          <p:nvPr/>
        </p:nvSpPr>
        <p:spPr bwMode="auto">
          <a:xfrm>
            <a:off x="55721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7146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42900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14337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85775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5721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071688" y="248761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071688" y="29876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2071688" y="348773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071688" y="3987800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071688" y="448786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15397" name="39 CuadroTexto"/>
          <p:cNvSpPr txBox="1">
            <a:spLocks noChangeArrowheads="1"/>
          </p:cNvSpPr>
          <p:nvPr/>
        </p:nvSpPr>
        <p:spPr bwMode="auto">
          <a:xfrm>
            <a:off x="1571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15398" name="4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5399" name="41 CuadroTexto"/>
          <p:cNvSpPr txBox="1">
            <a:spLocks noChangeArrowheads="1"/>
          </p:cNvSpPr>
          <p:nvPr/>
        </p:nvSpPr>
        <p:spPr bwMode="auto">
          <a:xfrm>
            <a:off x="2714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15400" name="42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5401" name="43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5402" name="44 CuadroTexto"/>
          <p:cNvSpPr txBox="1">
            <a:spLocks noChangeArrowheads="1"/>
          </p:cNvSpPr>
          <p:nvPr/>
        </p:nvSpPr>
        <p:spPr bwMode="auto">
          <a:xfrm>
            <a:off x="785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IK</a:t>
            </a:r>
          </a:p>
        </p:txBody>
      </p:sp>
      <p:sp>
        <p:nvSpPr>
          <p:cNvPr id="15403" name="45 CuadroTexto"/>
          <p:cNvSpPr txBox="1">
            <a:spLocks noChangeArrowheads="1"/>
          </p:cNvSpPr>
          <p:nvPr/>
        </p:nvSpPr>
        <p:spPr bwMode="auto">
          <a:xfrm>
            <a:off x="2000250" y="428625"/>
            <a:ext cx="928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KJ</a:t>
            </a:r>
          </a:p>
        </p:txBody>
      </p:sp>
      <p:sp>
        <p:nvSpPr>
          <p:cNvPr id="15404" name="46 CuadroTexto"/>
          <p:cNvSpPr txBox="1">
            <a:spLocks noChangeArrowheads="1"/>
          </p:cNvSpPr>
          <p:nvPr/>
        </p:nvSpPr>
        <p:spPr bwMode="auto">
          <a:xfrm>
            <a:off x="3071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IJ</a:t>
            </a:r>
          </a:p>
        </p:txBody>
      </p:sp>
      <p:sp>
        <p:nvSpPr>
          <p:cNvPr id="15405" name="47 CuadroTexto"/>
          <p:cNvSpPr txBox="1">
            <a:spLocks noChangeArrowheads="1"/>
          </p:cNvSpPr>
          <p:nvPr/>
        </p:nvSpPr>
        <p:spPr bwMode="auto">
          <a:xfrm>
            <a:off x="1571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15406" name="48 CuadroTexto"/>
          <p:cNvSpPr txBox="1">
            <a:spLocks noChangeArrowheads="1"/>
          </p:cNvSpPr>
          <p:nvPr/>
        </p:nvSpPr>
        <p:spPr bwMode="auto">
          <a:xfrm>
            <a:off x="2714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51" name="5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52" name="51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53" name="52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15410" name="53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3000375" y="2571750"/>
            <a:ext cx="3357563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57" name="56 Rectángulo"/>
          <p:cNvSpPr/>
          <p:nvPr/>
        </p:nvSpPr>
        <p:spPr>
          <a:xfrm rot="16200000">
            <a:off x="2035969" y="3536156"/>
            <a:ext cx="2428875" cy="50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54" name="5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3ABDDE7-F321-461E-BA33-D00D4FD64807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55" name="5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8C8E7-A7BA-41F8-9361-95563DF70152}" type="slidenum">
              <a:rPr lang="es-MX" smtClean="0"/>
              <a:pPr>
                <a:defRPr/>
              </a:pPr>
              <a:t>5</a:t>
            </a:fld>
            <a:endParaRPr lang="es-MX"/>
          </a:p>
        </p:txBody>
      </p:sp>
      <p:sp>
        <p:nvSpPr>
          <p:cNvPr id="58" name="5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1227 L -0.20503 -0.243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7 L -0.17327 -0.24144 " pathEditMode="relative" ptsTypes="AA">
                                      <p:cBhvr>
                                        <p:cTn id="1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0.00879 L -0.06736 -0.2430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3 CuadroTexto"/>
          <p:cNvSpPr txBox="1">
            <a:spLocks noChangeArrowheads="1"/>
          </p:cNvSpPr>
          <p:nvPr/>
        </p:nvSpPr>
        <p:spPr bwMode="auto">
          <a:xfrm>
            <a:off x="27146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6387" name="4 CuadroTexto"/>
          <p:cNvSpPr txBox="1">
            <a:spLocks noChangeArrowheads="1"/>
          </p:cNvSpPr>
          <p:nvPr/>
        </p:nvSpPr>
        <p:spPr bwMode="auto">
          <a:xfrm>
            <a:off x="342900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16389" name="6 CuadroTexto"/>
          <p:cNvSpPr txBox="1">
            <a:spLocks noChangeArrowheads="1"/>
          </p:cNvSpPr>
          <p:nvPr/>
        </p:nvSpPr>
        <p:spPr bwMode="auto">
          <a:xfrm>
            <a:off x="485775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6390" name="7 CuadroTexto"/>
          <p:cNvSpPr txBox="1">
            <a:spLocks noChangeArrowheads="1"/>
          </p:cNvSpPr>
          <p:nvPr/>
        </p:nvSpPr>
        <p:spPr bwMode="auto">
          <a:xfrm>
            <a:off x="55721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6391" name="8 CuadroTexto"/>
          <p:cNvSpPr txBox="1">
            <a:spLocks noChangeArrowheads="1"/>
          </p:cNvSpPr>
          <p:nvPr/>
        </p:nvSpPr>
        <p:spPr bwMode="auto">
          <a:xfrm>
            <a:off x="27146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6392" name="9 CuadroTexto"/>
          <p:cNvSpPr txBox="1">
            <a:spLocks noChangeArrowheads="1"/>
          </p:cNvSpPr>
          <p:nvPr/>
        </p:nvSpPr>
        <p:spPr bwMode="auto">
          <a:xfrm>
            <a:off x="342900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6393" name="10 CuadroTexto"/>
          <p:cNvSpPr txBox="1">
            <a:spLocks noChangeArrowheads="1"/>
          </p:cNvSpPr>
          <p:nvPr/>
        </p:nvSpPr>
        <p:spPr bwMode="auto">
          <a:xfrm>
            <a:off x="414337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6394" name="11 CuadroTexto"/>
          <p:cNvSpPr txBox="1">
            <a:spLocks noChangeArrowheads="1"/>
          </p:cNvSpPr>
          <p:nvPr/>
        </p:nvSpPr>
        <p:spPr bwMode="auto">
          <a:xfrm>
            <a:off x="485775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16395" name="12 CuadroTexto"/>
          <p:cNvSpPr txBox="1">
            <a:spLocks noChangeArrowheads="1"/>
          </p:cNvSpPr>
          <p:nvPr/>
        </p:nvSpPr>
        <p:spPr bwMode="auto">
          <a:xfrm>
            <a:off x="55721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16396" name="13 CuadroTexto"/>
          <p:cNvSpPr txBox="1">
            <a:spLocks noChangeArrowheads="1"/>
          </p:cNvSpPr>
          <p:nvPr/>
        </p:nvSpPr>
        <p:spPr bwMode="auto">
          <a:xfrm>
            <a:off x="27146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6397" name="14 CuadroTexto"/>
          <p:cNvSpPr txBox="1">
            <a:spLocks noChangeArrowheads="1"/>
          </p:cNvSpPr>
          <p:nvPr/>
        </p:nvSpPr>
        <p:spPr bwMode="auto">
          <a:xfrm>
            <a:off x="342900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16398" name="15 CuadroTexto"/>
          <p:cNvSpPr txBox="1">
            <a:spLocks noChangeArrowheads="1"/>
          </p:cNvSpPr>
          <p:nvPr/>
        </p:nvSpPr>
        <p:spPr bwMode="auto">
          <a:xfrm>
            <a:off x="414337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6399" name="16 CuadroTexto"/>
          <p:cNvSpPr txBox="1">
            <a:spLocks noChangeArrowheads="1"/>
          </p:cNvSpPr>
          <p:nvPr/>
        </p:nvSpPr>
        <p:spPr bwMode="auto">
          <a:xfrm>
            <a:off x="485775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16400" name="17 CuadroTexto"/>
          <p:cNvSpPr txBox="1">
            <a:spLocks noChangeArrowheads="1"/>
          </p:cNvSpPr>
          <p:nvPr/>
        </p:nvSpPr>
        <p:spPr bwMode="auto">
          <a:xfrm>
            <a:off x="55721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6401" name="18 CuadroTexto"/>
          <p:cNvSpPr txBox="1">
            <a:spLocks noChangeArrowheads="1"/>
          </p:cNvSpPr>
          <p:nvPr/>
        </p:nvSpPr>
        <p:spPr bwMode="auto">
          <a:xfrm>
            <a:off x="27146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6402" name="19 CuadroTexto"/>
          <p:cNvSpPr txBox="1">
            <a:spLocks noChangeArrowheads="1"/>
          </p:cNvSpPr>
          <p:nvPr/>
        </p:nvSpPr>
        <p:spPr bwMode="auto">
          <a:xfrm>
            <a:off x="342900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6403" name="20 CuadroTexto"/>
          <p:cNvSpPr txBox="1">
            <a:spLocks noChangeArrowheads="1"/>
          </p:cNvSpPr>
          <p:nvPr/>
        </p:nvSpPr>
        <p:spPr bwMode="auto">
          <a:xfrm>
            <a:off x="414337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6404" name="21 CuadroTexto"/>
          <p:cNvSpPr txBox="1">
            <a:spLocks noChangeArrowheads="1"/>
          </p:cNvSpPr>
          <p:nvPr/>
        </p:nvSpPr>
        <p:spPr bwMode="auto">
          <a:xfrm>
            <a:off x="485775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6405" name="22 CuadroTexto"/>
          <p:cNvSpPr txBox="1">
            <a:spLocks noChangeArrowheads="1"/>
          </p:cNvSpPr>
          <p:nvPr/>
        </p:nvSpPr>
        <p:spPr bwMode="auto">
          <a:xfrm>
            <a:off x="55721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6406" name="23 CuadroTexto"/>
          <p:cNvSpPr txBox="1">
            <a:spLocks noChangeArrowheads="1"/>
          </p:cNvSpPr>
          <p:nvPr/>
        </p:nvSpPr>
        <p:spPr bwMode="auto">
          <a:xfrm>
            <a:off x="27146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6407" name="24 CuadroTexto"/>
          <p:cNvSpPr txBox="1">
            <a:spLocks noChangeArrowheads="1"/>
          </p:cNvSpPr>
          <p:nvPr/>
        </p:nvSpPr>
        <p:spPr bwMode="auto">
          <a:xfrm>
            <a:off x="342900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6408" name="25 CuadroTexto"/>
          <p:cNvSpPr txBox="1">
            <a:spLocks noChangeArrowheads="1"/>
          </p:cNvSpPr>
          <p:nvPr/>
        </p:nvSpPr>
        <p:spPr bwMode="auto">
          <a:xfrm>
            <a:off x="414337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16409" name="26 CuadroTexto"/>
          <p:cNvSpPr txBox="1">
            <a:spLocks noChangeArrowheads="1"/>
          </p:cNvSpPr>
          <p:nvPr/>
        </p:nvSpPr>
        <p:spPr bwMode="auto">
          <a:xfrm>
            <a:off x="485775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16410" name="27 CuadroTexto"/>
          <p:cNvSpPr txBox="1">
            <a:spLocks noChangeArrowheads="1"/>
          </p:cNvSpPr>
          <p:nvPr/>
        </p:nvSpPr>
        <p:spPr bwMode="auto">
          <a:xfrm>
            <a:off x="55721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7146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42900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14337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85775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5721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071688" y="248761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071688" y="29876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2071688" y="348773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071688" y="3987800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071688" y="448786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16421" name="39 CuadroTexto"/>
          <p:cNvSpPr txBox="1">
            <a:spLocks noChangeArrowheads="1"/>
          </p:cNvSpPr>
          <p:nvPr/>
        </p:nvSpPr>
        <p:spPr bwMode="auto">
          <a:xfrm>
            <a:off x="1571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16422" name="4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6423" name="41 CuadroTexto"/>
          <p:cNvSpPr txBox="1">
            <a:spLocks noChangeArrowheads="1"/>
          </p:cNvSpPr>
          <p:nvPr/>
        </p:nvSpPr>
        <p:spPr bwMode="auto">
          <a:xfrm>
            <a:off x="2714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16424" name="42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6425" name="43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6426" name="44 CuadroTexto"/>
          <p:cNvSpPr txBox="1">
            <a:spLocks noChangeArrowheads="1"/>
          </p:cNvSpPr>
          <p:nvPr/>
        </p:nvSpPr>
        <p:spPr bwMode="auto">
          <a:xfrm>
            <a:off x="785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IK</a:t>
            </a:r>
          </a:p>
        </p:txBody>
      </p:sp>
      <p:sp>
        <p:nvSpPr>
          <p:cNvPr id="16427" name="45 CuadroTexto"/>
          <p:cNvSpPr txBox="1">
            <a:spLocks noChangeArrowheads="1"/>
          </p:cNvSpPr>
          <p:nvPr/>
        </p:nvSpPr>
        <p:spPr bwMode="auto">
          <a:xfrm>
            <a:off x="2000250" y="428625"/>
            <a:ext cx="928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KJ</a:t>
            </a:r>
          </a:p>
        </p:txBody>
      </p:sp>
      <p:sp>
        <p:nvSpPr>
          <p:cNvPr id="16428" name="46 CuadroTexto"/>
          <p:cNvSpPr txBox="1">
            <a:spLocks noChangeArrowheads="1"/>
          </p:cNvSpPr>
          <p:nvPr/>
        </p:nvSpPr>
        <p:spPr bwMode="auto">
          <a:xfrm>
            <a:off x="3071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IJ</a:t>
            </a:r>
          </a:p>
        </p:txBody>
      </p:sp>
      <p:sp>
        <p:nvSpPr>
          <p:cNvPr id="16429" name="47 CuadroTexto"/>
          <p:cNvSpPr txBox="1">
            <a:spLocks noChangeArrowheads="1"/>
          </p:cNvSpPr>
          <p:nvPr/>
        </p:nvSpPr>
        <p:spPr bwMode="auto">
          <a:xfrm>
            <a:off x="1571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16430" name="48 CuadroTexto"/>
          <p:cNvSpPr txBox="1">
            <a:spLocks noChangeArrowheads="1"/>
          </p:cNvSpPr>
          <p:nvPr/>
        </p:nvSpPr>
        <p:spPr bwMode="auto">
          <a:xfrm>
            <a:off x="2714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51" name="5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6432" name="51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16433" name="52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16434" name="53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55" name="54 CuadroTexto"/>
          <p:cNvSpPr txBox="1">
            <a:spLocks noChangeArrowheads="1"/>
          </p:cNvSpPr>
          <p:nvPr/>
        </p:nvSpPr>
        <p:spPr bwMode="auto">
          <a:xfrm>
            <a:off x="414337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16436" name="55 CuadroTexto"/>
          <p:cNvSpPr txBox="1">
            <a:spLocks noChangeArrowheads="1"/>
          </p:cNvSpPr>
          <p:nvPr/>
        </p:nvSpPr>
        <p:spPr bwMode="auto">
          <a:xfrm>
            <a:off x="414337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57" name="56 Rectángulo"/>
          <p:cNvSpPr/>
          <p:nvPr/>
        </p:nvSpPr>
        <p:spPr>
          <a:xfrm>
            <a:off x="3000375" y="2571750"/>
            <a:ext cx="3357563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58" name="57 Rectángulo"/>
          <p:cNvSpPr/>
          <p:nvPr/>
        </p:nvSpPr>
        <p:spPr>
          <a:xfrm rot="16200000">
            <a:off x="2035969" y="3536156"/>
            <a:ext cx="2428875" cy="50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56" name="55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03F08ED-360F-403F-A5EA-B39AA57EF5CA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59" name="5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E91D35-61C7-495C-8F4A-F75D6722D023}" type="slidenum">
              <a:rPr lang="es-MX" smtClean="0"/>
              <a:pPr>
                <a:defRPr/>
              </a:pPr>
              <a:t>6</a:t>
            </a:fld>
            <a:endParaRPr lang="es-MX"/>
          </a:p>
        </p:txBody>
      </p:sp>
      <p:sp>
        <p:nvSpPr>
          <p:cNvPr id="60" name="5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1227 L -0.20503 -0.243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51852E-6 L -0.25208 -0.24143 " pathEditMode="relative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-0.14548 -0.2430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1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CuadroTexto"/>
          <p:cNvSpPr txBox="1">
            <a:spLocks noChangeArrowheads="1"/>
          </p:cNvSpPr>
          <p:nvPr/>
        </p:nvSpPr>
        <p:spPr bwMode="auto">
          <a:xfrm>
            <a:off x="27146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7411" name="4 CuadroTexto"/>
          <p:cNvSpPr txBox="1">
            <a:spLocks noChangeArrowheads="1"/>
          </p:cNvSpPr>
          <p:nvPr/>
        </p:nvSpPr>
        <p:spPr bwMode="auto">
          <a:xfrm>
            <a:off x="342900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17412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485775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7414" name="7 CuadroTexto"/>
          <p:cNvSpPr txBox="1">
            <a:spLocks noChangeArrowheads="1"/>
          </p:cNvSpPr>
          <p:nvPr/>
        </p:nvSpPr>
        <p:spPr bwMode="auto">
          <a:xfrm>
            <a:off x="55721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7415" name="8 CuadroTexto"/>
          <p:cNvSpPr txBox="1">
            <a:spLocks noChangeArrowheads="1"/>
          </p:cNvSpPr>
          <p:nvPr/>
        </p:nvSpPr>
        <p:spPr bwMode="auto">
          <a:xfrm>
            <a:off x="27146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7416" name="9 CuadroTexto"/>
          <p:cNvSpPr txBox="1">
            <a:spLocks noChangeArrowheads="1"/>
          </p:cNvSpPr>
          <p:nvPr/>
        </p:nvSpPr>
        <p:spPr bwMode="auto">
          <a:xfrm>
            <a:off x="342900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7417" name="10 CuadroTexto"/>
          <p:cNvSpPr txBox="1">
            <a:spLocks noChangeArrowheads="1"/>
          </p:cNvSpPr>
          <p:nvPr/>
        </p:nvSpPr>
        <p:spPr bwMode="auto">
          <a:xfrm>
            <a:off x="414337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7418" name="11 CuadroTexto"/>
          <p:cNvSpPr txBox="1">
            <a:spLocks noChangeArrowheads="1"/>
          </p:cNvSpPr>
          <p:nvPr/>
        </p:nvSpPr>
        <p:spPr bwMode="auto">
          <a:xfrm>
            <a:off x="485775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17419" name="12 CuadroTexto"/>
          <p:cNvSpPr txBox="1">
            <a:spLocks noChangeArrowheads="1"/>
          </p:cNvSpPr>
          <p:nvPr/>
        </p:nvSpPr>
        <p:spPr bwMode="auto">
          <a:xfrm>
            <a:off x="55721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17420" name="13 CuadroTexto"/>
          <p:cNvSpPr txBox="1">
            <a:spLocks noChangeArrowheads="1"/>
          </p:cNvSpPr>
          <p:nvPr/>
        </p:nvSpPr>
        <p:spPr bwMode="auto">
          <a:xfrm>
            <a:off x="27146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7421" name="14 CuadroTexto"/>
          <p:cNvSpPr txBox="1">
            <a:spLocks noChangeArrowheads="1"/>
          </p:cNvSpPr>
          <p:nvPr/>
        </p:nvSpPr>
        <p:spPr bwMode="auto">
          <a:xfrm>
            <a:off x="342900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17422" name="15 CuadroTexto"/>
          <p:cNvSpPr txBox="1">
            <a:spLocks noChangeArrowheads="1"/>
          </p:cNvSpPr>
          <p:nvPr/>
        </p:nvSpPr>
        <p:spPr bwMode="auto">
          <a:xfrm>
            <a:off x="414337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7423" name="16 CuadroTexto"/>
          <p:cNvSpPr txBox="1">
            <a:spLocks noChangeArrowheads="1"/>
          </p:cNvSpPr>
          <p:nvPr/>
        </p:nvSpPr>
        <p:spPr bwMode="auto">
          <a:xfrm>
            <a:off x="485775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17424" name="17 CuadroTexto"/>
          <p:cNvSpPr txBox="1">
            <a:spLocks noChangeArrowheads="1"/>
          </p:cNvSpPr>
          <p:nvPr/>
        </p:nvSpPr>
        <p:spPr bwMode="auto">
          <a:xfrm>
            <a:off x="55721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7425" name="18 CuadroTexto"/>
          <p:cNvSpPr txBox="1">
            <a:spLocks noChangeArrowheads="1"/>
          </p:cNvSpPr>
          <p:nvPr/>
        </p:nvSpPr>
        <p:spPr bwMode="auto">
          <a:xfrm>
            <a:off x="27146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7426" name="19 CuadroTexto"/>
          <p:cNvSpPr txBox="1">
            <a:spLocks noChangeArrowheads="1"/>
          </p:cNvSpPr>
          <p:nvPr/>
        </p:nvSpPr>
        <p:spPr bwMode="auto">
          <a:xfrm>
            <a:off x="342900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7427" name="20 CuadroTexto"/>
          <p:cNvSpPr txBox="1">
            <a:spLocks noChangeArrowheads="1"/>
          </p:cNvSpPr>
          <p:nvPr/>
        </p:nvSpPr>
        <p:spPr bwMode="auto">
          <a:xfrm>
            <a:off x="414337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7428" name="21 CuadroTexto"/>
          <p:cNvSpPr txBox="1">
            <a:spLocks noChangeArrowheads="1"/>
          </p:cNvSpPr>
          <p:nvPr/>
        </p:nvSpPr>
        <p:spPr bwMode="auto">
          <a:xfrm>
            <a:off x="485775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7429" name="22 CuadroTexto"/>
          <p:cNvSpPr txBox="1">
            <a:spLocks noChangeArrowheads="1"/>
          </p:cNvSpPr>
          <p:nvPr/>
        </p:nvSpPr>
        <p:spPr bwMode="auto">
          <a:xfrm>
            <a:off x="55721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7430" name="23 CuadroTexto"/>
          <p:cNvSpPr txBox="1">
            <a:spLocks noChangeArrowheads="1"/>
          </p:cNvSpPr>
          <p:nvPr/>
        </p:nvSpPr>
        <p:spPr bwMode="auto">
          <a:xfrm>
            <a:off x="27146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7431" name="24 CuadroTexto"/>
          <p:cNvSpPr txBox="1">
            <a:spLocks noChangeArrowheads="1"/>
          </p:cNvSpPr>
          <p:nvPr/>
        </p:nvSpPr>
        <p:spPr bwMode="auto">
          <a:xfrm>
            <a:off x="342900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7432" name="25 CuadroTexto"/>
          <p:cNvSpPr txBox="1">
            <a:spLocks noChangeArrowheads="1"/>
          </p:cNvSpPr>
          <p:nvPr/>
        </p:nvSpPr>
        <p:spPr bwMode="auto">
          <a:xfrm>
            <a:off x="414337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17433" name="26 CuadroTexto"/>
          <p:cNvSpPr txBox="1">
            <a:spLocks noChangeArrowheads="1"/>
          </p:cNvSpPr>
          <p:nvPr/>
        </p:nvSpPr>
        <p:spPr bwMode="auto">
          <a:xfrm>
            <a:off x="485775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17434" name="27 CuadroTexto"/>
          <p:cNvSpPr txBox="1">
            <a:spLocks noChangeArrowheads="1"/>
          </p:cNvSpPr>
          <p:nvPr/>
        </p:nvSpPr>
        <p:spPr bwMode="auto">
          <a:xfrm>
            <a:off x="55721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7146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42900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14337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85775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5721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071688" y="248761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071688" y="29876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2071688" y="348773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071688" y="3987800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071688" y="448786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17445" name="39 CuadroTexto"/>
          <p:cNvSpPr txBox="1">
            <a:spLocks noChangeArrowheads="1"/>
          </p:cNvSpPr>
          <p:nvPr/>
        </p:nvSpPr>
        <p:spPr bwMode="auto">
          <a:xfrm>
            <a:off x="1571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17446" name="4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7447" name="41 CuadroTexto"/>
          <p:cNvSpPr txBox="1">
            <a:spLocks noChangeArrowheads="1"/>
          </p:cNvSpPr>
          <p:nvPr/>
        </p:nvSpPr>
        <p:spPr bwMode="auto">
          <a:xfrm>
            <a:off x="2714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17448" name="42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7449" name="43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7450" name="44 CuadroTexto"/>
          <p:cNvSpPr txBox="1">
            <a:spLocks noChangeArrowheads="1"/>
          </p:cNvSpPr>
          <p:nvPr/>
        </p:nvSpPr>
        <p:spPr bwMode="auto">
          <a:xfrm>
            <a:off x="785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IK</a:t>
            </a:r>
          </a:p>
        </p:txBody>
      </p:sp>
      <p:sp>
        <p:nvSpPr>
          <p:cNvPr id="17451" name="45 CuadroTexto"/>
          <p:cNvSpPr txBox="1">
            <a:spLocks noChangeArrowheads="1"/>
          </p:cNvSpPr>
          <p:nvPr/>
        </p:nvSpPr>
        <p:spPr bwMode="auto">
          <a:xfrm>
            <a:off x="2000250" y="428625"/>
            <a:ext cx="928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KJ</a:t>
            </a:r>
          </a:p>
        </p:txBody>
      </p:sp>
      <p:sp>
        <p:nvSpPr>
          <p:cNvPr id="17452" name="46 CuadroTexto"/>
          <p:cNvSpPr txBox="1">
            <a:spLocks noChangeArrowheads="1"/>
          </p:cNvSpPr>
          <p:nvPr/>
        </p:nvSpPr>
        <p:spPr bwMode="auto">
          <a:xfrm>
            <a:off x="3071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IJ</a:t>
            </a:r>
          </a:p>
        </p:txBody>
      </p:sp>
      <p:sp>
        <p:nvSpPr>
          <p:cNvPr id="17453" name="47 CuadroTexto"/>
          <p:cNvSpPr txBox="1">
            <a:spLocks noChangeArrowheads="1"/>
          </p:cNvSpPr>
          <p:nvPr/>
        </p:nvSpPr>
        <p:spPr bwMode="auto">
          <a:xfrm>
            <a:off x="1571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17454" name="48 CuadroTexto"/>
          <p:cNvSpPr txBox="1">
            <a:spLocks noChangeArrowheads="1"/>
          </p:cNvSpPr>
          <p:nvPr/>
        </p:nvSpPr>
        <p:spPr bwMode="auto">
          <a:xfrm>
            <a:off x="2714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51" name="5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7456" name="51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17457" name="52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17458" name="53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17459" name="54 CuadroTexto"/>
          <p:cNvSpPr txBox="1">
            <a:spLocks noChangeArrowheads="1"/>
          </p:cNvSpPr>
          <p:nvPr/>
        </p:nvSpPr>
        <p:spPr bwMode="auto">
          <a:xfrm>
            <a:off x="414337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17460" name="55 CuadroTexto"/>
          <p:cNvSpPr txBox="1">
            <a:spLocks noChangeArrowheads="1"/>
          </p:cNvSpPr>
          <p:nvPr/>
        </p:nvSpPr>
        <p:spPr bwMode="auto">
          <a:xfrm>
            <a:off x="414337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57" name="56 CuadroTexto"/>
          <p:cNvSpPr txBox="1">
            <a:spLocks noChangeArrowheads="1"/>
          </p:cNvSpPr>
          <p:nvPr/>
        </p:nvSpPr>
        <p:spPr bwMode="auto">
          <a:xfrm>
            <a:off x="485775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7462" name="57 CuadroTexto"/>
          <p:cNvSpPr txBox="1">
            <a:spLocks noChangeArrowheads="1"/>
          </p:cNvSpPr>
          <p:nvPr/>
        </p:nvSpPr>
        <p:spPr bwMode="auto">
          <a:xfrm>
            <a:off x="485775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59" name="58 Rectángulo"/>
          <p:cNvSpPr/>
          <p:nvPr/>
        </p:nvSpPr>
        <p:spPr>
          <a:xfrm>
            <a:off x="3000375" y="2571750"/>
            <a:ext cx="3357563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60" name="59 Rectángulo"/>
          <p:cNvSpPr/>
          <p:nvPr/>
        </p:nvSpPr>
        <p:spPr>
          <a:xfrm rot="16200000">
            <a:off x="2035969" y="3536156"/>
            <a:ext cx="2428875" cy="50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58" name="57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B2A3CCA-2536-41D9-8E90-1B23E2303B64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61" name="6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2C0A2-8EAD-428B-8A3E-86FFDC5538FD}" type="slidenum">
              <a:rPr lang="es-MX" smtClean="0"/>
              <a:pPr>
                <a:defRPr/>
              </a:pPr>
              <a:t>7</a:t>
            </a:fld>
            <a:endParaRPr lang="es-MX"/>
          </a:p>
        </p:txBody>
      </p:sp>
      <p:sp>
        <p:nvSpPr>
          <p:cNvPr id="62" name="6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1227 L -0.20503 -0.243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8.51852E-6 L -0.33074 -0.24143 " pathEditMode="relative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-0.22361 -0.2430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1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3 CuadroTexto"/>
          <p:cNvSpPr txBox="1">
            <a:spLocks noChangeArrowheads="1"/>
          </p:cNvSpPr>
          <p:nvPr/>
        </p:nvSpPr>
        <p:spPr bwMode="auto">
          <a:xfrm>
            <a:off x="27146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8435" name="4 CuadroTexto"/>
          <p:cNvSpPr txBox="1">
            <a:spLocks noChangeArrowheads="1"/>
          </p:cNvSpPr>
          <p:nvPr/>
        </p:nvSpPr>
        <p:spPr bwMode="auto">
          <a:xfrm>
            <a:off x="342900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18436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18437" name="6 CuadroTexto"/>
          <p:cNvSpPr txBox="1">
            <a:spLocks noChangeArrowheads="1"/>
          </p:cNvSpPr>
          <p:nvPr/>
        </p:nvSpPr>
        <p:spPr bwMode="auto">
          <a:xfrm>
            <a:off x="485775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5721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8439" name="8 CuadroTexto"/>
          <p:cNvSpPr txBox="1">
            <a:spLocks noChangeArrowheads="1"/>
          </p:cNvSpPr>
          <p:nvPr/>
        </p:nvSpPr>
        <p:spPr bwMode="auto">
          <a:xfrm>
            <a:off x="27146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8440" name="9 CuadroTexto"/>
          <p:cNvSpPr txBox="1">
            <a:spLocks noChangeArrowheads="1"/>
          </p:cNvSpPr>
          <p:nvPr/>
        </p:nvSpPr>
        <p:spPr bwMode="auto">
          <a:xfrm>
            <a:off x="342900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8441" name="10 CuadroTexto"/>
          <p:cNvSpPr txBox="1">
            <a:spLocks noChangeArrowheads="1"/>
          </p:cNvSpPr>
          <p:nvPr/>
        </p:nvSpPr>
        <p:spPr bwMode="auto">
          <a:xfrm>
            <a:off x="414337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8442" name="11 CuadroTexto"/>
          <p:cNvSpPr txBox="1">
            <a:spLocks noChangeArrowheads="1"/>
          </p:cNvSpPr>
          <p:nvPr/>
        </p:nvSpPr>
        <p:spPr bwMode="auto">
          <a:xfrm>
            <a:off x="485775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18443" name="12 CuadroTexto"/>
          <p:cNvSpPr txBox="1">
            <a:spLocks noChangeArrowheads="1"/>
          </p:cNvSpPr>
          <p:nvPr/>
        </p:nvSpPr>
        <p:spPr bwMode="auto">
          <a:xfrm>
            <a:off x="55721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18444" name="13 CuadroTexto"/>
          <p:cNvSpPr txBox="1">
            <a:spLocks noChangeArrowheads="1"/>
          </p:cNvSpPr>
          <p:nvPr/>
        </p:nvSpPr>
        <p:spPr bwMode="auto">
          <a:xfrm>
            <a:off x="27146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8445" name="14 CuadroTexto"/>
          <p:cNvSpPr txBox="1">
            <a:spLocks noChangeArrowheads="1"/>
          </p:cNvSpPr>
          <p:nvPr/>
        </p:nvSpPr>
        <p:spPr bwMode="auto">
          <a:xfrm>
            <a:off x="342900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18446" name="15 CuadroTexto"/>
          <p:cNvSpPr txBox="1">
            <a:spLocks noChangeArrowheads="1"/>
          </p:cNvSpPr>
          <p:nvPr/>
        </p:nvSpPr>
        <p:spPr bwMode="auto">
          <a:xfrm>
            <a:off x="414337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8447" name="16 CuadroTexto"/>
          <p:cNvSpPr txBox="1">
            <a:spLocks noChangeArrowheads="1"/>
          </p:cNvSpPr>
          <p:nvPr/>
        </p:nvSpPr>
        <p:spPr bwMode="auto">
          <a:xfrm>
            <a:off x="485775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18448" name="17 CuadroTexto"/>
          <p:cNvSpPr txBox="1">
            <a:spLocks noChangeArrowheads="1"/>
          </p:cNvSpPr>
          <p:nvPr/>
        </p:nvSpPr>
        <p:spPr bwMode="auto">
          <a:xfrm>
            <a:off x="55721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8449" name="18 CuadroTexto"/>
          <p:cNvSpPr txBox="1">
            <a:spLocks noChangeArrowheads="1"/>
          </p:cNvSpPr>
          <p:nvPr/>
        </p:nvSpPr>
        <p:spPr bwMode="auto">
          <a:xfrm>
            <a:off x="27146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8450" name="19 CuadroTexto"/>
          <p:cNvSpPr txBox="1">
            <a:spLocks noChangeArrowheads="1"/>
          </p:cNvSpPr>
          <p:nvPr/>
        </p:nvSpPr>
        <p:spPr bwMode="auto">
          <a:xfrm>
            <a:off x="342900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8451" name="20 CuadroTexto"/>
          <p:cNvSpPr txBox="1">
            <a:spLocks noChangeArrowheads="1"/>
          </p:cNvSpPr>
          <p:nvPr/>
        </p:nvSpPr>
        <p:spPr bwMode="auto">
          <a:xfrm>
            <a:off x="414337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8452" name="21 CuadroTexto"/>
          <p:cNvSpPr txBox="1">
            <a:spLocks noChangeArrowheads="1"/>
          </p:cNvSpPr>
          <p:nvPr/>
        </p:nvSpPr>
        <p:spPr bwMode="auto">
          <a:xfrm>
            <a:off x="485775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8453" name="22 CuadroTexto"/>
          <p:cNvSpPr txBox="1">
            <a:spLocks noChangeArrowheads="1"/>
          </p:cNvSpPr>
          <p:nvPr/>
        </p:nvSpPr>
        <p:spPr bwMode="auto">
          <a:xfrm>
            <a:off x="55721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8454" name="23 CuadroTexto"/>
          <p:cNvSpPr txBox="1">
            <a:spLocks noChangeArrowheads="1"/>
          </p:cNvSpPr>
          <p:nvPr/>
        </p:nvSpPr>
        <p:spPr bwMode="auto">
          <a:xfrm>
            <a:off x="27146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8455" name="24 CuadroTexto"/>
          <p:cNvSpPr txBox="1">
            <a:spLocks noChangeArrowheads="1"/>
          </p:cNvSpPr>
          <p:nvPr/>
        </p:nvSpPr>
        <p:spPr bwMode="auto">
          <a:xfrm>
            <a:off x="342900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8456" name="25 CuadroTexto"/>
          <p:cNvSpPr txBox="1">
            <a:spLocks noChangeArrowheads="1"/>
          </p:cNvSpPr>
          <p:nvPr/>
        </p:nvSpPr>
        <p:spPr bwMode="auto">
          <a:xfrm>
            <a:off x="414337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18457" name="26 CuadroTexto"/>
          <p:cNvSpPr txBox="1">
            <a:spLocks noChangeArrowheads="1"/>
          </p:cNvSpPr>
          <p:nvPr/>
        </p:nvSpPr>
        <p:spPr bwMode="auto">
          <a:xfrm>
            <a:off x="485775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18458" name="27 CuadroTexto"/>
          <p:cNvSpPr txBox="1">
            <a:spLocks noChangeArrowheads="1"/>
          </p:cNvSpPr>
          <p:nvPr/>
        </p:nvSpPr>
        <p:spPr bwMode="auto">
          <a:xfrm>
            <a:off x="55721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7146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42900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14337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85775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5721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071688" y="248761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071688" y="29876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2071688" y="348773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071688" y="3987800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071688" y="448786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18469" name="39 CuadroTexto"/>
          <p:cNvSpPr txBox="1">
            <a:spLocks noChangeArrowheads="1"/>
          </p:cNvSpPr>
          <p:nvPr/>
        </p:nvSpPr>
        <p:spPr bwMode="auto">
          <a:xfrm>
            <a:off x="1571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18470" name="4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8471" name="41 CuadroTexto"/>
          <p:cNvSpPr txBox="1">
            <a:spLocks noChangeArrowheads="1"/>
          </p:cNvSpPr>
          <p:nvPr/>
        </p:nvSpPr>
        <p:spPr bwMode="auto">
          <a:xfrm>
            <a:off x="2714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18472" name="42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8473" name="43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8474" name="44 CuadroTexto"/>
          <p:cNvSpPr txBox="1">
            <a:spLocks noChangeArrowheads="1"/>
          </p:cNvSpPr>
          <p:nvPr/>
        </p:nvSpPr>
        <p:spPr bwMode="auto">
          <a:xfrm>
            <a:off x="785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IK</a:t>
            </a:r>
          </a:p>
        </p:txBody>
      </p:sp>
      <p:sp>
        <p:nvSpPr>
          <p:cNvPr id="18475" name="45 CuadroTexto"/>
          <p:cNvSpPr txBox="1">
            <a:spLocks noChangeArrowheads="1"/>
          </p:cNvSpPr>
          <p:nvPr/>
        </p:nvSpPr>
        <p:spPr bwMode="auto">
          <a:xfrm>
            <a:off x="2000250" y="428625"/>
            <a:ext cx="928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KJ</a:t>
            </a:r>
          </a:p>
        </p:txBody>
      </p:sp>
      <p:sp>
        <p:nvSpPr>
          <p:cNvPr id="18476" name="46 CuadroTexto"/>
          <p:cNvSpPr txBox="1">
            <a:spLocks noChangeArrowheads="1"/>
          </p:cNvSpPr>
          <p:nvPr/>
        </p:nvSpPr>
        <p:spPr bwMode="auto">
          <a:xfrm>
            <a:off x="3071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IJ</a:t>
            </a:r>
          </a:p>
        </p:txBody>
      </p:sp>
      <p:sp>
        <p:nvSpPr>
          <p:cNvPr id="18477" name="47 CuadroTexto"/>
          <p:cNvSpPr txBox="1">
            <a:spLocks noChangeArrowheads="1"/>
          </p:cNvSpPr>
          <p:nvPr/>
        </p:nvSpPr>
        <p:spPr bwMode="auto">
          <a:xfrm>
            <a:off x="1571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18478" name="48 CuadroTexto"/>
          <p:cNvSpPr txBox="1">
            <a:spLocks noChangeArrowheads="1"/>
          </p:cNvSpPr>
          <p:nvPr/>
        </p:nvSpPr>
        <p:spPr bwMode="auto">
          <a:xfrm>
            <a:off x="2714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51" name="5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8480" name="51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18481" name="52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18482" name="53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18483" name="54 CuadroTexto"/>
          <p:cNvSpPr txBox="1">
            <a:spLocks noChangeArrowheads="1"/>
          </p:cNvSpPr>
          <p:nvPr/>
        </p:nvSpPr>
        <p:spPr bwMode="auto">
          <a:xfrm>
            <a:off x="414337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18484" name="55 CuadroTexto"/>
          <p:cNvSpPr txBox="1">
            <a:spLocks noChangeArrowheads="1"/>
          </p:cNvSpPr>
          <p:nvPr/>
        </p:nvSpPr>
        <p:spPr bwMode="auto">
          <a:xfrm>
            <a:off x="414337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18485" name="56 CuadroTexto"/>
          <p:cNvSpPr txBox="1">
            <a:spLocks noChangeArrowheads="1"/>
          </p:cNvSpPr>
          <p:nvPr/>
        </p:nvSpPr>
        <p:spPr bwMode="auto">
          <a:xfrm>
            <a:off x="485775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8486" name="57 CuadroTexto"/>
          <p:cNvSpPr txBox="1">
            <a:spLocks noChangeArrowheads="1"/>
          </p:cNvSpPr>
          <p:nvPr/>
        </p:nvSpPr>
        <p:spPr bwMode="auto">
          <a:xfrm>
            <a:off x="485775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59" name="58 CuadroTexto"/>
          <p:cNvSpPr txBox="1">
            <a:spLocks noChangeArrowheads="1"/>
          </p:cNvSpPr>
          <p:nvPr/>
        </p:nvSpPr>
        <p:spPr bwMode="auto">
          <a:xfrm>
            <a:off x="55721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8488" name="59 CuadroTexto"/>
          <p:cNvSpPr txBox="1">
            <a:spLocks noChangeArrowheads="1"/>
          </p:cNvSpPr>
          <p:nvPr/>
        </p:nvSpPr>
        <p:spPr bwMode="auto">
          <a:xfrm>
            <a:off x="55721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61" name="60 Rectángulo"/>
          <p:cNvSpPr/>
          <p:nvPr/>
        </p:nvSpPr>
        <p:spPr>
          <a:xfrm>
            <a:off x="3000375" y="2571750"/>
            <a:ext cx="3357563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62" name="61 Rectángulo"/>
          <p:cNvSpPr/>
          <p:nvPr/>
        </p:nvSpPr>
        <p:spPr>
          <a:xfrm rot="16200000">
            <a:off x="2035969" y="3536156"/>
            <a:ext cx="2428875" cy="50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60" name="59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FE0EAC-22DA-4BEB-958D-FCF9EC905CE4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63" name="6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6C717A-4C5F-4AE1-8464-425F49D12B76}" type="slidenum">
              <a:rPr lang="es-MX" smtClean="0"/>
              <a:pPr>
                <a:defRPr/>
              </a:pPr>
              <a:t>8</a:t>
            </a:fld>
            <a:endParaRPr lang="es-MX"/>
          </a:p>
        </p:txBody>
      </p:sp>
      <p:sp>
        <p:nvSpPr>
          <p:cNvPr id="64" name="6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1227 L -0.20503 -0.243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8.51852E-6 L -0.40955 -0.24143 " pathEditMode="relative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-0.30173 -0.2430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1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3 CuadroTexto"/>
          <p:cNvSpPr txBox="1">
            <a:spLocks noChangeArrowheads="1"/>
          </p:cNvSpPr>
          <p:nvPr/>
        </p:nvSpPr>
        <p:spPr bwMode="auto">
          <a:xfrm>
            <a:off x="27146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9459" name="4 CuadroTexto"/>
          <p:cNvSpPr txBox="1">
            <a:spLocks noChangeArrowheads="1"/>
          </p:cNvSpPr>
          <p:nvPr/>
        </p:nvSpPr>
        <p:spPr bwMode="auto">
          <a:xfrm>
            <a:off x="342900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19460" name="5 CuadroTexto"/>
          <p:cNvSpPr txBox="1">
            <a:spLocks noChangeArrowheads="1"/>
          </p:cNvSpPr>
          <p:nvPr/>
        </p:nvSpPr>
        <p:spPr bwMode="auto">
          <a:xfrm>
            <a:off x="414337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19461" name="6 CuadroTexto"/>
          <p:cNvSpPr txBox="1">
            <a:spLocks noChangeArrowheads="1"/>
          </p:cNvSpPr>
          <p:nvPr/>
        </p:nvSpPr>
        <p:spPr bwMode="auto">
          <a:xfrm>
            <a:off x="4857750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9462" name="7 CuadroTexto"/>
          <p:cNvSpPr txBox="1">
            <a:spLocks noChangeArrowheads="1"/>
          </p:cNvSpPr>
          <p:nvPr/>
        </p:nvSpPr>
        <p:spPr bwMode="auto">
          <a:xfrm>
            <a:off x="5572125" y="24876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27146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9464" name="9 CuadroTexto"/>
          <p:cNvSpPr txBox="1">
            <a:spLocks noChangeArrowheads="1"/>
          </p:cNvSpPr>
          <p:nvPr/>
        </p:nvSpPr>
        <p:spPr bwMode="auto">
          <a:xfrm>
            <a:off x="342900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9465" name="10 CuadroTexto"/>
          <p:cNvSpPr txBox="1">
            <a:spLocks noChangeArrowheads="1"/>
          </p:cNvSpPr>
          <p:nvPr/>
        </p:nvSpPr>
        <p:spPr bwMode="auto">
          <a:xfrm>
            <a:off x="414337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9466" name="11 CuadroTexto"/>
          <p:cNvSpPr txBox="1">
            <a:spLocks noChangeArrowheads="1"/>
          </p:cNvSpPr>
          <p:nvPr/>
        </p:nvSpPr>
        <p:spPr bwMode="auto">
          <a:xfrm>
            <a:off x="4857750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19467" name="12 CuadroTexto"/>
          <p:cNvSpPr txBox="1">
            <a:spLocks noChangeArrowheads="1"/>
          </p:cNvSpPr>
          <p:nvPr/>
        </p:nvSpPr>
        <p:spPr bwMode="auto">
          <a:xfrm>
            <a:off x="5572125" y="29876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2</a:t>
            </a:r>
          </a:p>
        </p:txBody>
      </p:sp>
      <p:sp>
        <p:nvSpPr>
          <p:cNvPr id="19468" name="13 CuadroTexto"/>
          <p:cNvSpPr txBox="1">
            <a:spLocks noChangeArrowheads="1"/>
          </p:cNvSpPr>
          <p:nvPr/>
        </p:nvSpPr>
        <p:spPr bwMode="auto">
          <a:xfrm>
            <a:off x="27146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9469" name="14 CuadroTexto"/>
          <p:cNvSpPr txBox="1">
            <a:spLocks noChangeArrowheads="1"/>
          </p:cNvSpPr>
          <p:nvPr/>
        </p:nvSpPr>
        <p:spPr bwMode="auto">
          <a:xfrm>
            <a:off x="342900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19470" name="15 CuadroTexto"/>
          <p:cNvSpPr txBox="1">
            <a:spLocks noChangeArrowheads="1"/>
          </p:cNvSpPr>
          <p:nvPr/>
        </p:nvSpPr>
        <p:spPr bwMode="auto">
          <a:xfrm>
            <a:off x="414337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9471" name="16 CuadroTexto"/>
          <p:cNvSpPr txBox="1">
            <a:spLocks noChangeArrowheads="1"/>
          </p:cNvSpPr>
          <p:nvPr/>
        </p:nvSpPr>
        <p:spPr bwMode="auto">
          <a:xfrm>
            <a:off x="4857750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6</a:t>
            </a:r>
          </a:p>
        </p:txBody>
      </p:sp>
      <p:sp>
        <p:nvSpPr>
          <p:cNvPr id="19472" name="17 CuadroTexto"/>
          <p:cNvSpPr txBox="1">
            <a:spLocks noChangeArrowheads="1"/>
          </p:cNvSpPr>
          <p:nvPr/>
        </p:nvSpPr>
        <p:spPr bwMode="auto">
          <a:xfrm>
            <a:off x="5572125" y="3487738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9473" name="18 CuadroTexto"/>
          <p:cNvSpPr txBox="1">
            <a:spLocks noChangeArrowheads="1"/>
          </p:cNvSpPr>
          <p:nvPr/>
        </p:nvSpPr>
        <p:spPr bwMode="auto">
          <a:xfrm>
            <a:off x="27146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9474" name="19 CuadroTexto"/>
          <p:cNvSpPr txBox="1">
            <a:spLocks noChangeArrowheads="1"/>
          </p:cNvSpPr>
          <p:nvPr/>
        </p:nvSpPr>
        <p:spPr bwMode="auto">
          <a:xfrm>
            <a:off x="342900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9475" name="20 CuadroTexto"/>
          <p:cNvSpPr txBox="1">
            <a:spLocks noChangeArrowheads="1"/>
          </p:cNvSpPr>
          <p:nvPr/>
        </p:nvSpPr>
        <p:spPr bwMode="auto">
          <a:xfrm>
            <a:off x="414337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9476" name="21 CuadroTexto"/>
          <p:cNvSpPr txBox="1">
            <a:spLocks noChangeArrowheads="1"/>
          </p:cNvSpPr>
          <p:nvPr/>
        </p:nvSpPr>
        <p:spPr bwMode="auto">
          <a:xfrm>
            <a:off x="4857750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9477" name="22 CuadroTexto"/>
          <p:cNvSpPr txBox="1">
            <a:spLocks noChangeArrowheads="1"/>
          </p:cNvSpPr>
          <p:nvPr/>
        </p:nvSpPr>
        <p:spPr bwMode="auto">
          <a:xfrm>
            <a:off x="5572125" y="3987800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9478" name="23 CuadroTexto"/>
          <p:cNvSpPr txBox="1">
            <a:spLocks noChangeArrowheads="1"/>
          </p:cNvSpPr>
          <p:nvPr/>
        </p:nvSpPr>
        <p:spPr bwMode="auto">
          <a:xfrm>
            <a:off x="27146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9479" name="24 CuadroTexto"/>
          <p:cNvSpPr txBox="1">
            <a:spLocks noChangeArrowheads="1"/>
          </p:cNvSpPr>
          <p:nvPr/>
        </p:nvSpPr>
        <p:spPr bwMode="auto">
          <a:xfrm>
            <a:off x="342900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9480" name="25 CuadroTexto"/>
          <p:cNvSpPr txBox="1">
            <a:spLocks noChangeArrowheads="1"/>
          </p:cNvSpPr>
          <p:nvPr/>
        </p:nvSpPr>
        <p:spPr bwMode="auto">
          <a:xfrm>
            <a:off x="414337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5</a:t>
            </a:r>
          </a:p>
        </p:txBody>
      </p:sp>
      <p:sp>
        <p:nvSpPr>
          <p:cNvPr id="19481" name="26 CuadroTexto"/>
          <p:cNvSpPr txBox="1">
            <a:spLocks noChangeArrowheads="1"/>
          </p:cNvSpPr>
          <p:nvPr/>
        </p:nvSpPr>
        <p:spPr bwMode="auto">
          <a:xfrm>
            <a:off x="4857750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3</a:t>
            </a:r>
          </a:p>
        </p:txBody>
      </p:sp>
      <p:sp>
        <p:nvSpPr>
          <p:cNvPr id="19482" name="27 CuadroTexto"/>
          <p:cNvSpPr txBox="1">
            <a:spLocks noChangeArrowheads="1"/>
          </p:cNvSpPr>
          <p:nvPr/>
        </p:nvSpPr>
        <p:spPr bwMode="auto">
          <a:xfrm>
            <a:off x="5572125" y="448786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7146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42900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14337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857750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572125" y="2000250"/>
            <a:ext cx="1071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071688" y="248761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071688" y="2987675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2071688" y="3487738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071688" y="3987800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071688" y="4487863"/>
            <a:ext cx="10715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</a:p>
        </p:txBody>
      </p:sp>
      <p:sp>
        <p:nvSpPr>
          <p:cNvPr id="19493" name="39 CuadroTexto"/>
          <p:cNvSpPr txBox="1">
            <a:spLocks noChangeArrowheads="1"/>
          </p:cNvSpPr>
          <p:nvPr/>
        </p:nvSpPr>
        <p:spPr bwMode="auto">
          <a:xfrm>
            <a:off x="1571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19494" name="4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9495" name="41 CuadroTexto"/>
          <p:cNvSpPr txBox="1">
            <a:spLocks noChangeArrowheads="1"/>
          </p:cNvSpPr>
          <p:nvPr/>
        </p:nvSpPr>
        <p:spPr bwMode="auto">
          <a:xfrm>
            <a:off x="2714625" y="785813"/>
            <a:ext cx="285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19496" name="42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9497" name="43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9498" name="44 CuadroTexto"/>
          <p:cNvSpPr txBox="1">
            <a:spLocks noChangeArrowheads="1"/>
          </p:cNvSpPr>
          <p:nvPr/>
        </p:nvSpPr>
        <p:spPr bwMode="auto">
          <a:xfrm>
            <a:off x="785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IK</a:t>
            </a:r>
          </a:p>
        </p:txBody>
      </p:sp>
      <p:sp>
        <p:nvSpPr>
          <p:cNvPr id="19499" name="45 CuadroTexto"/>
          <p:cNvSpPr txBox="1">
            <a:spLocks noChangeArrowheads="1"/>
          </p:cNvSpPr>
          <p:nvPr/>
        </p:nvSpPr>
        <p:spPr bwMode="auto">
          <a:xfrm>
            <a:off x="2000250" y="428625"/>
            <a:ext cx="928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KJ</a:t>
            </a:r>
          </a:p>
        </p:txBody>
      </p:sp>
      <p:sp>
        <p:nvSpPr>
          <p:cNvPr id="19500" name="46 CuadroTexto"/>
          <p:cNvSpPr txBox="1">
            <a:spLocks noChangeArrowheads="1"/>
          </p:cNvSpPr>
          <p:nvPr/>
        </p:nvSpPr>
        <p:spPr bwMode="auto">
          <a:xfrm>
            <a:off x="3071813" y="428625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M</a:t>
            </a:r>
            <a:r>
              <a:rPr lang="es-MX">
                <a:latin typeface="Calibri" pitchFamily="34" charset="0"/>
              </a:rPr>
              <a:t>IJ</a:t>
            </a:r>
          </a:p>
        </p:txBody>
      </p:sp>
      <p:sp>
        <p:nvSpPr>
          <p:cNvPr id="19501" name="47 CuadroTexto"/>
          <p:cNvSpPr txBox="1">
            <a:spLocks noChangeArrowheads="1"/>
          </p:cNvSpPr>
          <p:nvPr/>
        </p:nvSpPr>
        <p:spPr bwMode="auto">
          <a:xfrm>
            <a:off x="1571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+</a:t>
            </a:r>
          </a:p>
        </p:txBody>
      </p:sp>
      <p:sp>
        <p:nvSpPr>
          <p:cNvPr id="19502" name="48 CuadroTexto"/>
          <p:cNvSpPr txBox="1">
            <a:spLocks noChangeArrowheads="1"/>
          </p:cNvSpPr>
          <p:nvPr/>
        </p:nvSpPr>
        <p:spPr bwMode="auto">
          <a:xfrm>
            <a:off x="2714625" y="428625"/>
            <a:ext cx="285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600">
                <a:latin typeface="Calibri" pitchFamily="34" charset="0"/>
              </a:rPr>
              <a:t>&lt;</a:t>
            </a:r>
          </a:p>
        </p:txBody>
      </p:sp>
      <p:sp>
        <p:nvSpPr>
          <p:cNvPr id="51" name="50 CuadroTexto"/>
          <p:cNvSpPr txBox="1">
            <a:spLocks noChangeArrowheads="1"/>
          </p:cNvSpPr>
          <p:nvPr/>
        </p:nvSpPr>
        <p:spPr bwMode="auto">
          <a:xfrm>
            <a:off x="27146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0</a:t>
            </a:r>
          </a:p>
        </p:txBody>
      </p:sp>
      <p:sp>
        <p:nvSpPr>
          <p:cNvPr id="19504" name="51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19505" name="52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19506" name="53 CuadroTexto"/>
          <p:cNvSpPr txBox="1">
            <a:spLocks noChangeArrowheads="1"/>
          </p:cNvSpPr>
          <p:nvPr/>
        </p:nvSpPr>
        <p:spPr bwMode="auto">
          <a:xfrm>
            <a:off x="342900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4</a:t>
            </a:r>
          </a:p>
        </p:txBody>
      </p:sp>
      <p:sp>
        <p:nvSpPr>
          <p:cNvPr id="19507" name="54 CuadroTexto"/>
          <p:cNvSpPr txBox="1">
            <a:spLocks noChangeArrowheads="1"/>
          </p:cNvSpPr>
          <p:nvPr/>
        </p:nvSpPr>
        <p:spPr bwMode="auto">
          <a:xfrm>
            <a:off x="414337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19508" name="55 CuadroTexto"/>
          <p:cNvSpPr txBox="1">
            <a:spLocks noChangeArrowheads="1"/>
          </p:cNvSpPr>
          <p:nvPr/>
        </p:nvSpPr>
        <p:spPr bwMode="auto">
          <a:xfrm>
            <a:off x="414337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11</a:t>
            </a:r>
          </a:p>
        </p:txBody>
      </p:sp>
      <p:sp>
        <p:nvSpPr>
          <p:cNvPr id="19509" name="56 CuadroTexto"/>
          <p:cNvSpPr txBox="1">
            <a:spLocks noChangeArrowheads="1"/>
          </p:cNvSpPr>
          <p:nvPr/>
        </p:nvSpPr>
        <p:spPr bwMode="auto">
          <a:xfrm>
            <a:off x="485775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9510" name="57 CuadroTexto"/>
          <p:cNvSpPr txBox="1">
            <a:spLocks noChangeArrowheads="1"/>
          </p:cNvSpPr>
          <p:nvPr/>
        </p:nvSpPr>
        <p:spPr bwMode="auto">
          <a:xfrm>
            <a:off x="4857750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9511" name="58 CuadroTexto"/>
          <p:cNvSpPr txBox="1">
            <a:spLocks noChangeArrowheads="1"/>
          </p:cNvSpPr>
          <p:nvPr/>
        </p:nvSpPr>
        <p:spPr bwMode="auto">
          <a:xfrm>
            <a:off x="55721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9512" name="59 CuadroTexto"/>
          <p:cNvSpPr txBox="1">
            <a:spLocks noChangeArrowheads="1"/>
          </p:cNvSpPr>
          <p:nvPr/>
        </p:nvSpPr>
        <p:spPr bwMode="auto">
          <a:xfrm>
            <a:off x="5572125" y="2500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61" name="60 CuadroTexto"/>
          <p:cNvSpPr txBox="1">
            <a:spLocks noChangeArrowheads="1"/>
          </p:cNvSpPr>
          <p:nvPr/>
        </p:nvSpPr>
        <p:spPr bwMode="auto">
          <a:xfrm>
            <a:off x="27146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19514" name="61 CuadroTexto"/>
          <p:cNvSpPr txBox="1">
            <a:spLocks noChangeArrowheads="1"/>
          </p:cNvSpPr>
          <p:nvPr/>
        </p:nvSpPr>
        <p:spPr bwMode="auto">
          <a:xfrm>
            <a:off x="2714625" y="3000375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>
                <a:latin typeface="Calibri" pitchFamily="34" charset="0"/>
              </a:rPr>
              <a:t>∞</a:t>
            </a:r>
          </a:p>
        </p:txBody>
      </p:sp>
      <p:sp>
        <p:nvSpPr>
          <p:cNvPr id="63" name="62 Rectángulo"/>
          <p:cNvSpPr/>
          <p:nvPr/>
        </p:nvSpPr>
        <p:spPr>
          <a:xfrm>
            <a:off x="3000375" y="2571750"/>
            <a:ext cx="3357563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64" name="63 Rectángulo"/>
          <p:cNvSpPr/>
          <p:nvPr/>
        </p:nvSpPr>
        <p:spPr>
          <a:xfrm rot="16200000">
            <a:off x="2035969" y="3536156"/>
            <a:ext cx="2428875" cy="50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62" name="61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D8B000-97D1-4C74-B551-9988E1992ABE}" type="datetime1">
              <a:rPr lang="es-MX"/>
              <a:pPr>
                <a:defRPr/>
              </a:pPr>
              <a:t>24/07/2012</a:t>
            </a:fld>
            <a:endParaRPr lang="es-MX"/>
          </a:p>
        </p:txBody>
      </p:sp>
      <p:sp>
        <p:nvSpPr>
          <p:cNvPr id="65" name="6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7534A-BEA5-4A68-BB33-5170752E8D83}" type="slidenum">
              <a:rPr lang="es-MX" smtClean="0"/>
              <a:pPr>
                <a:defRPr/>
              </a:pPr>
              <a:t>9</a:t>
            </a:fld>
            <a:endParaRPr lang="es-MX"/>
          </a:p>
        </p:txBody>
      </p:sp>
      <p:sp>
        <p:nvSpPr>
          <p:cNvPr id="66" name="6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ESTRUCTURA DE DATOS              ALGORITMO DE FLOYD -  RUTA MAS CORTA ENTRE NODOS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-0.20191 -0.314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" y="-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-0.09948 -0.2430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59259E-6 L 0.01858 -0.3159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1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1" grpId="0"/>
      <p:bldP spid="61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2443</Words>
  <Application>Microsoft Office PowerPoint</Application>
  <PresentationFormat>Presentación en pantalla (4:3)</PresentationFormat>
  <Paragraphs>1924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Tema de Office</vt:lpstr>
      <vt:lpstr>Diapositiva 1</vt:lpstr>
      <vt:lpstr>Diapositiva 2</vt:lpstr>
      <vt:lpstr>ALGORITMO DE FLOYD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ALGORITMO DE FLOYD</vt:lpstr>
      <vt:lpstr>Diapositiva 32</vt:lpstr>
      <vt:lpstr>Diapositiva 33</vt:lpstr>
      <vt:lpstr>Diapositiva 34</vt:lpstr>
      <vt:lpstr>Diapositiva 35</vt:lpstr>
    </vt:vector>
  </TitlesOfParts>
  <Company>ISAO, A.C.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martin.rodriguez</dc:creator>
  <cp:lastModifiedBy>martin.rodriguez</cp:lastModifiedBy>
  <cp:revision>41</cp:revision>
  <dcterms:created xsi:type="dcterms:W3CDTF">2009-07-29T14:57:37Z</dcterms:created>
  <dcterms:modified xsi:type="dcterms:W3CDTF">2012-07-24T14:19:51Z</dcterms:modified>
</cp:coreProperties>
</file>