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2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844E9-B2A2-430A-9BE0-38D82903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FAEE8D-C3D1-4C9F-9326-BB2ADB902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945BC-9B55-4850-891F-50D1DEF7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5BA8A-78C4-4947-B546-6AC3BE0D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B0BD6C-6F34-485A-BE96-6CC7D945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FB15D-8F75-413A-B142-D547852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2BFEC8-65F6-4879-BFC1-A3BA871B5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47ED1-450D-472F-889C-FFF19227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82D91-C7B5-47EF-B085-143452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0CF6C-866F-49E9-8B4E-012346EE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4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21BDCE-4107-4573-A761-910FA0B7C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C6035E-0F27-4E24-A9EC-D1192146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7CD7F-28E0-4E24-88CC-59B606E3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156F5-DC16-4865-B636-18BC6818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2AD01E-DBBA-403D-B0CA-4FCD94C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67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62A66-FCE2-4581-8E5A-3D2FBF0E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54C6C-D082-4EC8-AA2C-E77FFBA1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110C8-E19B-4F7B-9348-4E734214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64A90C-9B69-4EF9-A7C9-49959316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8F40D-48FE-4F62-9F58-94381335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1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5380-2D3A-42B3-A250-3F6FBC6A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BCD5E-1FD8-4888-8037-A7DEA268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81D7A-7F42-4ACE-B5B7-995B8C29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50B62-DDDA-4E8B-ACDD-24007E24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E210A-DC5F-4A49-93D2-9674D17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4521D-F6C3-4F71-A63C-D8F30457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B18E5-2583-4225-9F89-059A66F15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A81705-D61F-4756-9777-787BA2EC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BA49B3-AE0B-4AF2-BE51-31FE77F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08052-B449-4012-B5C2-32ED2D7F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5F2B5C-71EE-4D22-B257-44F7301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1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07851-1C8B-493C-9CE2-2E28B59C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4FD8A2-4FBE-446B-9962-44C467B9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7C3EDB-DC30-45B0-8105-CB4CF3FED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29F131-6FB2-48A0-8DCF-7EDA3F029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3CFD05-C7BE-4538-98D0-5C481CA2C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A03747-ACAA-4247-8FCC-8B1CD2A2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10F02B-F4CB-47B4-8BAD-605D9E75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7CC71E-9B54-4875-BD9B-86FAAB55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80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F84D0-2504-41D0-AA17-C9381CBD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0EEB4-56CB-4135-8BF9-CCEA066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E6C68A-D880-443B-A222-4425BC3B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AD7667-3D9A-4990-9BEF-F50A69E2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4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6982E0-EE77-4D5F-B87B-A8FD2078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106C8-48C5-4DBF-8E37-EC126B8F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030AEF-F315-4F27-8922-EE9C9C8A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5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AB796-17F0-44BA-B2F2-84B60F68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94D6B-2D76-4F67-8BC4-D5D1DC8C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42D5E8-EAB9-4746-86DC-A7530707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95D495-3DE4-49C8-9546-AD5BCF6E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747587-1AEE-4C8B-B5D2-D7ABCD4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2C0868-9631-45DD-BD29-F673213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8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AE70C-351B-40CA-B327-55330918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3685C4-19A2-4507-8CB8-66F62476A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A6B65B-AFCC-4E90-B970-6053F75C6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007776-3497-4866-A869-BC480667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BCDBBB-0482-49F9-81FC-CD9C295D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4E4A05-580D-4DE1-B52D-B4A72CE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5E717F-D93D-4C05-96D9-36A28647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6EA46-5CA0-48E5-A9CD-F4C9F472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B0A0F-4128-4EB4-96C1-0BA35D45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3CFD-45F9-4488-9280-468FA89402BD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FEBBA-0850-4178-ABC7-8124390D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A5E14-AE41-48D3-BB70-A6125191A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9A43-F5ED-4F6F-8ABC-94744C8D5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212EA-7665-4545-8A59-8ACA54E11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API DOC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D60C81-163E-4A50-9406-CAA631CEB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Softwareprojekt</a:t>
            </a:r>
          </a:p>
        </p:txBody>
      </p:sp>
    </p:spTree>
    <p:extLst>
      <p:ext uri="{BB962C8B-B14F-4D97-AF65-F5344CB8AC3E}">
        <p14:creationId xmlns:p14="http://schemas.microsoft.com/office/powerpoint/2010/main" val="179485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B3C7EC-7045-45C0-8B39-936A27BC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880" y="184207"/>
            <a:ext cx="7589520" cy="65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D9948-769A-4554-B6DB-DAFE54FF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4335-2B5F-4E93-AAB1-8FD5C295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Webbasiertes Notiz-software</a:t>
            </a:r>
          </a:p>
          <a:p>
            <a:r>
              <a:rPr lang="de-DE" dirty="0"/>
              <a:t>leicht verwendbar</a:t>
            </a:r>
          </a:p>
          <a:p>
            <a:r>
              <a:rPr lang="de-DE" dirty="0"/>
              <a:t>Verbesserung der Kommunikation zwischen den front- und backend Entwicklern</a:t>
            </a:r>
          </a:p>
          <a:p>
            <a:r>
              <a:rPr lang="de-DE" dirty="0"/>
              <a:t>Änderungen sollen beim verlassen vom Feld gleich im Server gespeichert werden</a:t>
            </a:r>
          </a:p>
          <a:p>
            <a:r>
              <a:rPr lang="de-DE" dirty="0"/>
              <a:t>Verwendung von node.js (Vorteil: JavaScript Programmierung)</a:t>
            </a:r>
          </a:p>
        </p:txBody>
      </p:sp>
    </p:spTree>
    <p:extLst>
      <p:ext uri="{BB962C8B-B14F-4D97-AF65-F5344CB8AC3E}">
        <p14:creationId xmlns:p14="http://schemas.microsoft.com/office/powerpoint/2010/main" val="1524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C21F7-CBC9-42BC-8977-B7DCD271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AB72F-7F9E-4623-BD76-2440AAFD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27B1F-03C1-4E7E-ACDF-79BC028E261E}"/>
              </a:ext>
            </a:extLst>
          </p:cNvPr>
          <p:cNvSpPr/>
          <p:nvPr/>
        </p:nvSpPr>
        <p:spPr>
          <a:xfrm>
            <a:off x="7235208" y="3194030"/>
            <a:ext cx="3724835" cy="18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</a:t>
            </a:r>
            <a:r>
              <a:rPr lang="de-DE" dirty="0" err="1"/>
              <a:t>client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(Frontend)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FC11838-7F9A-4DA7-89FB-2956E09AC9C6}"/>
              </a:ext>
            </a:extLst>
          </p:cNvPr>
          <p:cNvSpPr/>
          <p:nvPr/>
        </p:nvSpPr>
        <p:spPr>
          <a:xfrm>
            <a:off x="963016" y="3194030"/>
            <a:ext cx="3993777" cy="179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NODE.JS</a:t>
            </a:r>
          </a:p>
          <a:p>
            <a:pPr algn="ctr"/>
            <a:r>
              <a:rPr lang="de-DE" dirty="0"/>
              <a:t>(Backend mit gespeicherten Daten)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FCE1C2C7-806D-4DDD-8226-C0BD3137C7AA}"/>
              </a:ext>
            </a:extLst>
          </p:cNvPr>
          <p:cNvSpPr/>
          <p:nvPr/>
        </p:nvSpPr>
        <p:spPr>
          <a:xfrm>
            <a:off x="5153881" y="3429000"/>
            <a:ext cx="1884237" cy="537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AJAX Request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F1111135-2F51-4107-BFFC-2624B1AB6DBB}"/>
              </a:ext>
            </a:extLst>
          </p:cNvPr>
          <p:cNvSpPr/>
          <p:nvPr/>
        </p:nvSpPr>
        <p:spPr>
          <a:xfrm flipH="1">
            <a:off x="5129325" y="4118930"/>
            <a:ext cx="1908793" cy="537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AJAX Response</a:t>
            </a:r>
          </a:p>
        </p:txBody>
      </p:sp>
    </p:spTree>
    <p:extLst>
      <p:ext uri="{BB962C8B-B14F-4D97-AF65-F5344CB8AC3E}">
        <p14:creationId xmlns:p14="http://schemas.microsoft.com/office/powerpoint/2010/main" val="24205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5A29F-AEF7-4A39-8708-9744E446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Parameter in AJAX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64B71-48F8-43F6-AA9A-701D4122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url</a:t>
            </a:r>
            <a:endParaRPr lang="de-DE" b="1" dirty="0"/>
          </a:p>
          <a:p>
            <a:r>
              <a:rPr lang="de-DE" b="1" dirty="0"/>
              <a:t>type</a:t>
            </a:r>
            <a:r>
              <a:rPr lang="de-DE" dirty="0"/>
              <a:t>- Typ von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Komunikation</a:t>
            </a:r>
            <a:r>
              <a:rPr lang="de-DE" dirty="0"/>
              <a:t> (GET, POST,PUT,DELETE)</a:t>
            </a:r>
          </a:p>
          <a:p>
            <a:r>
              <a:rPr lang="de-DE" b="1" dirty="0" err="1"/>
              <a:t>data</a:t>
            </a:r>
            <a:r>
              <a:rPr lang="de-DE" dirty="0"/>
              <a:t> –Daten zum senden</a:t>
            </a:r>
          </a:p>
          <a:p>
            <a:r>
              <a:rPr lang="de-DE" b="1" dirty="0" err="1"/>
              <a:t>contentType</a:t>
            </a:r>
            <a:r>
              <a:rPr lang="de-DE" dirty="0"/>
              <a:t> -  </a:t>
            </a:r>
            <a:r>
              <a:rPr lang="de-DE" dirty="0" err="1"/>
              <a:t>default</a:t>
            </a:r>
            <a:r>
              <a:rPr lang="de-DE" dirty="0"/>
              <a:t>: </a:t>
            </a:r>
            <a:r>
              <a:rPr lang="de-DE" dirty="0" err="1"/>
              <a:t>application</a:t>
            </a:r>
            <a:r>
              <a:rPr lang="de-DE" dirty="0"/>
              <a:t>/x-</a:t>
            </a:r>
            <a:r>
              <a:rPr lang="de-DE" dirty="0" err="1"/>
              <a:t>www</a:t>
            </a:r>
            <a:r>
              <a:rPr lang="de-DE" dirty="0"/>
              <a:t>-form-</a:t>
            </a:r>
            <a:r>
              <a:rPr lang="de-DE" dirty="0" err="1"/>
              <a:t>urlencoded</a:t>
            </a:r>
            <a:endParaRPr lang="de-DE" dirty="0"/>
          </a:p>
          <a:p>
            <a:r>
              <a:rPr lang="de-DE" b="1" dirty="0" err="1"/>
              <a:t>dataType</a:t>
            </a:r>
            <a:r>
              <a:rPr lang="de-DE" dirty="0"/>
              <a:t> – Datentyp von der Antwort (Response)</a:t>
            </a:r>
          </a:p>
          <a:p>
            <a:r>
              <a:rPr lang="de-DE" b="1" dirty="0" err="1"/>
              <a:t>success</a:t>
            </a:r>
            <a:r>
              <a:rPr lang="de-DE" dirty="0"/>
              <a:t>-Funktion, die bei erfolgreichem </a:t>
            </a:r>
            <a:r>
              <a:rPr lang="de-DE" dirty="0" err="1"/>
              <a:t>Emfang</a:t>
            </a:r>
            <a:r>
              <a:rPr lang="de-DE" dirty="0"/>
              <a:t> von Server-Daten ausgeführt wird</a:t>
            </a:r>
          </a:p>
          <a:p>
            <a:r>
              <a:rPr lang="de-DE" dirty="0"/>
              <a:t>Insgesamt 24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7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40C6E-A0AB-4B1F-9A19-53E41D2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 vom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FDBC8-0E38-4801-921D-FDEA79D4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5C985C5-4BE1-4A7D-B67B-305F3ED727E0}"/>
              </a:ext>
            </a:extLst>
          </p:cNvPr>
          <p:cNvSpPr/>
          <p:nvPr/>
        </p:nvSpPr>
        <p:spPr>
          <a:xfrm>
            <a:off x="4914900" y="5345206"/>
            <a:ext cx="2259106" cy="6387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Temporäres Speicherobjekt</a:t>
            </a:r>
          </a:p>
        </p:txBody>
      </p:sp>
      <p:sp>
        <p:nvSpPr>
          <p:cNvPr id="5" name="Pfeil: nach oben gebogen 4">
            <a:extLst>
              <a:ext uri="{FF2B5EF4-FFF2-40B4-BE49-F238E27FC236}">
                <a16:creationId xmlns:a16="http://schemas.microsoft.com/office/drawing/2014/main" id="{2D2B5223-38A2-448B-95A8-15311B89831C}"/>
              </a:ext>
            </a:extLst>
          </p:cNvPr>
          <p:cNvSpPr/>
          <p:nvPr/>
        </p:nvSpPr>
        <p:spPr>
          <a:xfrm>
            <a:off x="7449671" y="5210269"/>
            <a:ext cx="470647" cy="454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5804076-5553-4902-B90F-7696AA225461}"/>
              </a:ext>
            </a:extLst>
          </p:cNvPr>
          <p:cNvSpPr/>
          <p:nvPr/>
        </p:nvSpPr>
        <p:spPr>
          <a:xfrm>
            <a:off x="7396300" y="4727345"/>
            <a:ext cx="2722675" cy="3554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AJAX (</a:t>
            </a:r>
            <a:r>
              <a:rPr lang="de-DE" dirty="0" err="1"/>
              <a:t>Sringify</a:t>
            </a:r>
            <a:r>
              <a:rPr lang="de-DE" dirty="0"/>
              <a:t>/parse)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99F05D-FE17-453A-A1B8-D3F5384378A9}"/>
              </a:ext>
            </a:extLst>
          </p:cNvPr>
          <p:cNvSpPr/>
          <p:nvPr/>
        </p:nvSpPr>
        <p:spPr>
          <a:xfrm>
            <a:off x="4914900" y="3863788"/>
            <a:ext cx="2259106" cy="10865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Node.js</a:t>
            </a:r>
          </a:p>
          <a:p>
            <a:pPr algn="ctr"/>
            <a:r>
              <a:rPr lang="de-DE" dirty="0" err="1"/>
              <a:t>apps</a:t>
            </a:r>
            <a:endParaRPr lang="de-DE" dirty="0"/>
          </a:p>
        </p:txBody>
      </p:sp>
      <p:sp>
        <p:nvSpPr>
          <p:cNvPr id="8" name="Pfeil: nach oben gebogen 7">
            <a:extLst>
              <a:ext uri="{FF2B5EF4-FFF2-40B4-BE49-F238E27FC236}">
                <a16:creationId xmlns:a16="http://schemas.microsoft.com/office/drawing/2014/main" id="{6428840E-AD64-4401-9159-F7184964C3C4}"/>
              </a:ext>
            </a:extLst>
          </p:cNvPr>
          <p:cNvSpPr/>
          <p:nvPr/>
        </p:nvSpPr>
        <p:spPr>
          <a:xfrm rot="16200000">
            <a:off x="7421329" y="4009465"/>
            <a:ext cx="470647" cy="454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98B30E9D-7FE1-400C-AAAE-1CF16FF9A261}"/>
              </a:ext>
            </a:extLst>
          </p:cNvPr>
          <p:cNvSpPr/>
          <p:nvPr/>
        </p:nvSpPr>
        <p:spPr>
          <a:xfrm>
            <a:off x="4108077" y="2568389"/>
            <a:ext cx="6858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3A48B18-8AD7-46A1-BC02-E1E2D2AE1B2B}"/>
              </a:ext>
            </a:extLst>
          </p:cNvPr>
          <p:cNvSpPr/>
          <p:nvPr/>
        </p:nvSpPr>
        <p:spPr>
          <a:xfrm>
            <a:off x="3056021" y="3198158"/>
            <a:ext cx="2067309" cy="3796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Stringify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32885481-1302-4394-BA06-75189B937091}"/>
              </a:ext>
            </a:extLst>
          </p:cNvPr>
          <p:cNvSpPr/>
          <p:nvPr/>
        </p:nvSpPr>
        <p:spPr>
          <a:xfrm rot="16200000">
            <a:off x="4050927" y="3706252"/>
            <a:ext cx="6858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15FB0E-AFB5-48E6-B3CA-B9B6848DEBDC}"/>
              </a:ext>
            </a:extLst>
          </p:cNvPr>
          <p:cNvSpPr/>
          <p:nvPr/>
        </p:nvSpPr>
        <p:spPr>
          <a:xfrm>
            <a:off x="4966447" y="2382370"/>
            <a:ext cx="2259106" cy="638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 in </a:t>
            </a:r>
            <a:r>
              <a:rPr lang="de-DE" dirty="0" err="1"/>
              <a:t>allProjects.json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56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E24A-58E3-43BA-BDE9-42809C2A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r>
              <a:rPr lang="de-DE" dirty="0"/>
              <a:t>Datenlauf von Frontend zum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A0754B-AA45-456C-A63D-33A7235D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Connections (Objects mit Properties) werden in einem Array gespeichert</a:t>
            </a:r>
          </a:p>
          <a:p>
            <a:r>
              <a:rPr lang="de-DE" dirty="0" err="1"/>
              <a:t>Dises</a:t>
            </a:r>
            <a:r>
              <a:rPr lang="de-DE" dirty="0"/>
              <a:t> wird mit einem Projekt-Objekt verknüpft</a:t>
            </a:r>
          </a:p>
          <a:p>
            <a:r>
              <a:rPr lang="de-DE" dirty="0"/>
              <a:t>Projekt-Objekt wird per AJAX zum Server geschickt (</a:t>
            </a:r>
            <a:r>
              <a:rPr lang="de-DE" dirty="0" err="1"/>
              <a:t>Stringify</a:t>
            </a:r>
            <a:r>
              <a:rPr lang="de-DE" dirty="0"/>
              <a:t> JS Objekt in ein JSON Objekt)</a:t>
            </a:r>
          </a:p>
          <a:p>
            <a:r>
              <a:rPr lang="de-DE" dirty="0"/>
              <a:t>Server parst die JSON Daten zu einem JavaScript Objekt</a:t>
            </a:r>
          </a:p>
          <a:p>
            <a:r>
              <a:rPr lang="de-DE" dirty="0"/>
              <a:t>Im Server wird aus der Datei </a:t>
            </a:r>
            <a:r>
              <a:rPr lang="de-DE" dirty="0" err="1"/>
              <a:t>allprojects.json</a:t>
            </a:r>
            <a:r>
              <a:rPr lang="de-DE" dirty="0"/>
              <a:t> ein Objekt </a:t>
            </a:r>
            <a:r>
              <a:rPr lang="de-DE" dirty="0" err="1"/>
              <a:t>geparsed</a:t>
            </a:r>
            <a:endParaRPr lang="de-DE" dirty="0"/>
          </a:p>
          <a:p>
            <a:r>
              <a:rPr lang="de-DE" dirty="0"/>
              <a:t>Die beiden Objekte werden mit Hilfe von node.js </a:t>
            </a:r>
            <a:r>
              <a:rPr lang="de-DE" dirty="0" err="1"/>
              <a:t>apps</a:t>
            </a:r>
            <a:r>
              <a:rPr lang="de-DE" dirty="0"/>
              <a:t> bearbeitet (</a:t>
            </a:r>
            <a:r>
              <a:rPr lang="de-DE" dirty="0" err="1"/>
              <a:t>add,delete</a:t>
            </a:r>
            <a:r>
              <a:rPr lang="de-DE" dirty="0"/>
              <a:t>, </a:t>
            </a:r>
            <a:r>
              <a:rPr lang="de-DE" dirty="0" err="1"/>
              <a:t>update,new</a:t>
            </a:r>
            <a:r>
              <a:rPr lang="de-DE" dirty="0"/>
              <a:t>)</a:t>
            </a:r>
          </a:p>
          <a:p>
            <a:r>
              <a:rPr lang="de-DE" dirty="0" err="1"/>
              <a:t>Ergebniss</a:t>
            </a:r>
            <a:r>
              <a:rPr lang="de-DE" dirty="0"/>
              <a:t> wird wieder in die Datei </a:t>
            </a:r>
            <a:r>
              <a:rPr lang="de-DE" dirty="0" err="1"/>
              <a:t>allprojects.json</a:t>
            </a:r>
            <a:r>
              <a:rPr lang="de-DE" dirty="0"/>
              <a:t> gespeichert (</a:t>
            </a:r>
            <a:r>
              <a:rPr lang="de-DE" dirty="0" err="1"/>
              <a:t>stringify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6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72B71-DD1A-4CD1-9617-F06C8AD3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von einer JSON Datei: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2A97D-8F19-4C66-8B43-1BBFBCD5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{"</a:t>
            </a:r>
            <a:r>
              <a:rPr lang="de-DE" dirty="0" err="1"/>
              <a:t>projects</a:t>
            </a:r>
            <a:r>
              <a:rPr lang="de-DE" dirty="0"/>
              <a:t>":[{"</a:t>
            </a:r>
            <a:r>
              <a:rPr lang="de-DE" dirty="0" err="1"/>
              <a:t>name</a:t>
            </a:r>
            <a:r>
              <a:rPr lang="de-DE" dirty="0"/>
              <a:t>":"Klosterneuburg","</a:t>
            </a:r>
            <a:r>
              <a:rPr lang="de-DE" dirty="0" err="1"/>
              <a:t>description</a:t>
            </a:r>
            <a:r>
              <a:rPr lang="de-DE" dirty="0"/>
              <a:t>":"Wälder ausmessen","</a:t>
            </a:r>
            <a:r>
              <a:rPr lang="de-DE" dirty="0" err="1"/>
              <a:t>connections</a:t>
            </a:r>
            <a:r>
              <a:rPr lang="de-DE" dirty="0"/>
              <a:t>":[{"</a:t>
            </a:r>
            <a:r>
              <a:rPr lang="de-DE" dirty="0" err="1"/>
              <a:t>connectionName</a:t>
            </a:r>
            <a:r>
              <a:rPr lang="de-DE" dirty="0"/>
              <a:t>":"</a:t>
            </a:r>
            <a:r>
              <a:rPr lang="de-DE" dirty="0" err="1"/>
              <a:t>Hostgator</a:t>
            </a:r>
            <a:r>
              <a:rPr lang="de-DE" dirty="0"/>
              <a:t> PHP G1a","connectionURL":"http://yourserverpath","request":"Hostg g1","connectionDetail":"Param.:","response":"hostg g1","connectionSettings":""},{"</a:t>
            </a:r>
            <a:r>
              <a:rPr lang="de-DE" dirty="0" err="1"/>
              <a:t>connectionName</a:t>
            </a:r>
            <a:r>
              <a:rPr lang="de-DE" dirty="0"/>
              <a:t>":"</a:t>
            </a:r>
            <a:r>
              <a:rPr lang="de-DE" dirty="0" err="1"/>
              <a:t>Hostgator</a:t>
            </a:r>
            <a:r>
              <a:rPr lang="de-DE" dirty="0"/>
              <a:t> PHP G2a","connectionDetail":"param:","request":"g2","response":"g2","connectionSettings":"G2"}]},{"</a:t>
            </a:r>
            <a:r>
              <a:rPr lang="de-DE" dirty="0" err="1"/>
              <a:t>name</a:t>
            </a:r>
            <a:r>
              <a:rPr lang="de-DE" dirty="0"/>
              <a:t>":"Klagenfurt","</a:t>
            </a:r>
            <a:r>
              <a:rPr lang="de-DE" dirty="0" err="1"/>
              <a:t>description</a:t>
            </a:r>
            <a:r>
              <a:rPr lang="de-DE" dirty="0"/>
              <a:t>":"Autobahnbau","</a:t>
            </a:r>
            <a:r>
              <a:rPr lang="de-DE" dirty="0" err="1"/>
              <a:t>connections</a:t>
            </a:r>
            <a:r>
              <a:rPr lang="de-DE" dirty="0"/>
              <a:t>":[{"</a:t>
            </a:r>
            <a:r>
              <a:rPr lang="de-DE" dirty="0" err="1"/>
              <a:t>connectionName</a:t>
            </a:r>
            <a:r>
              <a:rPr lang="de-DE" dirty="0"/>
              <a:t>":"Connection 1a","connectionURL":"http://yourserverpath","request":"","connectionDetail":"","connectionSettings":""}]},{"name":"Linz2","description":"Bahnhof </a:t>
            </a:r>
            <a:r>
              <a:rPr lang="de-DE" dirty="0" err="1"/>
              <a:t>räumung</a:t>
            </a:r>
            <a:r>
              <a:rPr lang="de-DE" dirty="0"/>
              <a:t>","</a:t>
            </a:r>
            <a:r>
              <a:rPr lang="de-DE" dirty="0" err="1"/>
              <a:t>connections</a:t>
            </a:r>
            <a:r>
              <a:rPr lang="de-DE" dirty="0"/>
              <a:t>":[{"</a:t>
            </a:r>
            <a:r>
              <a:rPr lang="de-DE" dirty="0" err="1"/>
              <a:t>connectionName</a:t>
            </a:r>
            <a:r>
              <a:rPr lang="de-DE" dirty="0"/>
              <a:t>":"Connection ","</a:t>
            </a:r>
            <a:r>
              <a:rPr lang="de-DE" dirty="0" err="1"/>
              <a:t>connectionURL</a:t>
            </a:r>
            <a:r>
              <a:rPr lang="de-DE" dirty="0"/>
              <a:t>":"http://yourserverpath","request":"","connectionDetail":""}]},{"name":"Halle Bauen1","description":"Metalkonstruktion","connections":[{"connectionName":"con12","connectionURL":"http://yourserverpath","request":"con1289","connectionDetail":"","connectionSettings":"","response":"kjh"}]},{"name":"Villach","description":"Flussregulierung","connections":[{"</a:t>
            </a:r>
            <a:r>
              <a:rPr lang="de-DE" dirty="0" err="1"/>
              <a:t>connectionName</a:t>
            </a:r>
            <a:r>
              <a:rPr lang="de-DE" dirty="0"/>
              <a:t>":"Connection 2 32ia","connectionURL":"http://yourserverpath","request":"asdf","connectionDetail":"connection 2","response":"asdf"},{"connectionName":"con2","connectionDetail":"","connectionSettings":""}]}]}</a:t>
            </a:r>
          </a:p>
        </p:txBody>
      </p:sp>
    </p:spTree>
    <p:extLst>
      <p:ext uri="{BB962C8B-B14F-4D97-AF65-F5344CB8AC3E}">
        <p14:creationId xmlns:p14="http://schemas.microsoft.com/office/powerpoint/2010/main" val="331746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87477-7011-4B3F-9222-2C0A3C3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Node.js Beispiel (auslesen von einem Projekt)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7FF3B-62D4-4DE8-8E8A-8C04F6C5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app.get</a:t>
            </a:r>
            <a:r>
              <a:rPr lang="de-DE" dirty="0"/>
              <a:t>('/</a:t>
            </a:r>
            <a:r>
              <a:rPr lang="de-DE" dirty="0" err="1"/>
              <a:t>projectsND</a:t>
            </a:r>
            <a:r>
              <a:rPr lang="de-DE" dirty="0"/>
              <a:t>/:</a:t>
            </a:r>
            <a:r>
              <a:rPr lang="de-DE" dirty="0" err="1"/>
              <a:t>id</a:t>
            </a:r>
            <a:r>
              <a:rPr lang="de-DE" dirty="0"/>
              <a:t>', </a:t>
            </a:r>
            <a:r>
              <a:rPr lang="de-DE" dirty="0" err="1"/>
              <a:t>function</a:t>
            </a:r>
            <a:r>
              <a:rPr lang="de-DE" dirty="0"/>
              <a:t>( </a:t>
            </a:r>
            <a:r>
              <a:rPr lang="de-DE" dirty="0" err="1"/>
              <a:t>req</a:t>
            </a:r>
            <a:r>
              <a:rPr lang="de-DE" dirty="0"/>
              <a:t>, </a:t>
            </a:r>
            <a:r>
              <a:rPr lang="de-DE" dirty="0" err="1"/>
              <a:t>res</a:t>
            </a:r>
            <a:r>
              <a:rPr lang="de-DE" dirty="0"/>
              <a:t>){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= req.params.id;</a:t>
            </a:r>
          </a:p>
          <a:p>
            <a:r>
              <a:rPr lang="de-DE" dirty="0"/>
              <a:t>  </a:t>
            </a:r>
            <a:r>
              <a:rPr lang="de-DE" dirty="0" err="1"/>
              <a:t>fs.readFile</a:t>
            </a:r>
            <a:r>
              <a:rPr lang="de-DE" dirty="0"/>
              <a:t>( '</a:t>
            </a:r>
            <a:r>
              <a:rPr lang="de-DE" dirty="0" err="1"/>
              <a:t>allprojects.json</a:t>
            </a:r>
            <a:r>
              <a:rPr lang="de-DE" dirty="0"/>
              <a:t>', </a:t>
            </a:r>
            <a:r>
              <a:rPr lang="de-DE" dirty="0" err="1"/>
              <a:t>function</a:t>
            </a:r>
            <a:r>
              <a:rPr lang="de-DE" dirty="0"/>
              <a:t>(</a:t>
            </a:r>
            <a:r>
              <a:rPr lang="de-DE" dirty="0" err="1"/>
              <a:t>err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) {</a:t>
            </a:r>
          </a:p>
          <a:p>
            <a:r>
              <a:rPr lang="de-DE" dirty="0"/>
              <a:t>      </a:t>
            </a:r>
            <a:r>
              <a:rPr lang="de-DE" dirty="0" err="1"/>
              <a:t>var</a:t>
            </a:r>
            <a:r>
              <a:rPr lang="de-DE" dirty="0"/>
              <a:t> root={};</a:t>
            </a:r>
          </a:p>
          <a:p>
            <a:r>
              <a:rPr lang="de-DE" dirty="0"/>
              <a:t>      </a:t>
            </a:r>
            <a:r>
              <a:rPr lang="de-DE" dirty="0" err="1"/>
              <a:t>var</a:t>
            </a:r>
            <a:r>
              <a:rPr lang="de-DE" dirty="0"/>
              <a:t> out={};</a:t>
            </a:r>
          </a:p>
          <a:p>
            <a:r>
              <a:rPr lang="de-DE" dirty="0"/>
              <a:t>      root = </a:t>
            </a:r>
            <a:r>
              <a:rPr lang="de-DE" dirty="0" err="1"/>
              <a:t>JSON.parse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);</a:t>
            </a:r>
          </a:p>
          <a:p>
            <a:r>
              <a:rPr lang="de-DE" dirty="0"/>
              <a:t>        out=</a:t>
            </a:r>
            <a:r>
              <a:rPr lang="de-DE" dirty="0" err="1"/>
              <a:t>root.projects</a:t>
            </a:r>
            <a:r>
              <a:rPr lang="de-DE" dirty="0"/>
              <a:t>[</a:t>
            </a:r>
            <a:r>
              <a:rPr lang="de-DE" dirty="0" err="1"/>
              <a:t>id</a:t>
            </a:r>
            <a:r>
              <a:rPr lang="de-DE" dirty="0"/>
              <a:t>];</a:t>
            </a:r>
          </a:p>
          <a:p>
            <a:r>
              <a:rPr lang="de-DE" dirty="0"/>
              <a:t>      </a:t>
            </a:r>
            <a:r>
              <a:rPr lang="de-DE" dirty="0" err="1"/>
              <a:t>res.send</a:t>
            </a:r>
            <a:r>
              <a:rPr lang="de-DE" dirty="0"/>
              <a:t>( </a:t>
            </a:r>
            <a:r>
              <a:rPr lang="de-DE" dirty="0" err="1"/>
              <a:t>JSON.stringify</a:t>
            </a:r>
            <a:r>
              <a:rPr lang="de-DE" dirty="0"/>
              <a:t>(out) );</a:t>
            </a:r>
          </a:p>
          <a:p>
            <a:r>
              <a:rPr lang="de-DE" dirty="0"/>
              <a:t>      </a:t>
            </a:r>
            <a:r>
              <a:rPr lang="de-DE" dirty="0" err="1"/>
              <a:t>res.end</a:t>
            </a:r>
            <a:r>
              <a:rPr lang="de-DE" dirty="0"/>
              <a:t>();</a:t>
            </a:r>
          </a:p>
          <a:p>
            <a:r>
              <a:rPr lang="de-DE" dirty="0"/>
              <a:t>    }); </a:t>
            </a:r>
          </a:p>
          <a:p>
            <a:r>
              <a:rPr lang="de-DE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507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67717-14AD-4EEC-B8A0-98FBB3E9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43AC3-8CE5-400C-887E-7C44CC01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Hilft die Funktionalität zu steigern</a:t>
            </a:r>
          </a:p>
          <a:p>
            <a:r>
              <a:rPr lang="de-DE" dirty="0"/>
              <a:t>Auswahl von Projekten und Verbindungen (Connections) wird mit Hilfe von </a:t>
            </a:r>
            <a:r>
              <a:rPr lang="de-DE" dirty="0" err="1"/>
              <a:t>Selectmenu</a:t>
            </a:r>
            <a:r>
              <a:rPr lang="de-DE" dirty="0"/>
              <a:t> Element realisiert</a:t>
            </a:r>
          </a:p>
          <a:p>
            <a:r>
              <a:rPr lang="de-DE" dirty="0"/>
              <a:t>Die </a:t>
            </a:r>
            <a:r>
              <a:rPr lang="de-DE" dirty="0" err="1"/>
              <a:t>Detailierten</a:t>
            </a:r>
            <a:r>
              <a:rPr lang="de-DE" dirty="0"/>
              <a:t> Informationen über einzelne Connections werden mit Hilfe von </a:t>
            </a:r>
            <a:r>
              <a:rPr lang="de-DE" dirty="0" err="1"/>
              <a:t>Accordeon</a:t>
            </a:r>
            <a:r>
              <a:rPr lang="de-DE" dirty="0"/>
              <a:t> </a:t>
            </a:r>
            <a:r>
              <a:rPr lang="de-DE" dirty="0" err="1"/>
              <a:t>struktuiert</a:t>
            </a:r>
            <a:r>
              <a:rPr lang="de-DE" dirty="0"/>
              <a:t> dargestellt</a:t>
            </a:r>
          </a:p>
          <a:p>
            <a:r>
              <a:rPr lang="de-DE" dirty="0"/>
              <a:t>Tooltip Hilft bei der Auswahl von Projekten und Verbindungen </a:t>
            </a:r>
          </a:p>
          <a:p>
            <a:r>
              <a:rPr lang="de-DE" dirty="0"/>
              <a:t>Die gesamte Grafik wurde an die Ausgewählte </a:t>
            </a:r>
            <a:r>
              <a:rPr lang="de-DE" dirty="0" err="1"/>
              <a:t>Jquery</a:t>
            </a:r>
            <a:r>
              <a:rPr lang="de-DE" dirty="0"/>
              <a:t> UI Template (</a:t>
            </a:r>
            <a:r>
              <a:rPr lang="de-DE" dirty="0" err="1"/>
              <a:t>Theme</a:t>
            </a:r>
            <a:r>
              <a:rPr lang="de-DE" dirty="0"/>
              <a:t>) angepasst (auch </a:t>
            </a:r>
            <a:r>
              <a:rPr lang="de-DE" dirty="0" err="1"/>
              <a:t>label</a:t>
            </a:r>
            <a:r>
              <a:rPr lang="de-DE" dirty="0"/>
              <a:t>, </a:t>
            </a:r>
            <a:r>
              <a:rPr lang="de-DE" dirty="0" err="1"/>
              <a:t>textarea</a:t>
            </a:r>
            <a:r>
              <a:rPr lang="de-DE" dirty="0"/>
              <a:t> und </a:t>
            </a:r>
            <a:r>
              <a:rPr lang="de-DE" dirty="0" err="1"/>
              <a:t>input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12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Breitbild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API DOC</vt:lpstr>
      <vt:lpstr>Ziele</vt:lpstr>
      <vt:lpstr>Überblick</vt:lpstr>
      <vt:lpstr>Wichtige Parameter in AJAX</vt:lpstr>
      <vt:lpstr>Datenspeicherung vom Projekt</vt:lpstr>
      <vt:lpstr>Datenlauf von Frontend zum Backend</vt:lpstr>
      <vt:lpstr>Beispiel von einer JSON Datei:</vt:lpstr>
      <vt:lpstr>Node.js Beispiel (auslesen von einem Projekt)</vt:lpstr>
      <vt:lpstr>JQuery UI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DOC</dc:title>
  <dc:creator>Jiri Valenta</dc:creator>
  <cp:lastModifiedBy>Jiri Valenta</cp:lastModifiedBy>
  <cp:revision>11</cp:revision>
  <dcterms:created xsi:type="dcterms:W3CDTF">2017-12-20T21:15:33Z</dcterms:created>
  <dcterms:modified xsi:type="dcterms:W3CDTF">2017-12-20T23:58:40Z</dcterms:modified>
</cp:coreProperties>
</file>